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22DA-B1AB-46E4-9420-25E725B4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E61465-2E96-4D39-A51F-B6CAD8DA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0094E-3D6B-40DE-AFF9-EBA195E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89EAA-A7D3-41F9-81B2-B6A6BA1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3F9D5-2C52-4C95-8D62-102D913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9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D7B47-32C1-41B6-B593-214AD656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8464C-99C4-466F-B454-F269DFD5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78E52-3A19-42E7-9ACA-36AA83BF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587EA8-0F8A-48F1-8CC5-C4F9E22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077D8-0D87-4FA4-A028-830BDBF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8EA98C-AA0C-4D94-B6D6-6ACF95A37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3E15BE-94C4-47FC-BCD7-D9E63A6A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7986-3007-48C8-9EEA-C3A33079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FFC4E-D8BB-4744-8BA5-A0ADF7DC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7D7AB-5CC0-413D-8861-FEA1E9E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7B8CC-8777-4271-BA7E-E3371F5D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7C8E-95F0-468A-9775-DF97FB63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48818-AB84-4682-B787-9281C88A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726F6-C1DB-4358-806E-2F27DFE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597FD-5DF8-47D1-9FCE-D39E92A0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C70FE-A9DD-4F15-8A82-5AC6851D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29ABD5-D03B-4B5A-8DE1-64C230F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214AC-90E2-4D03-88CA-31D0169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11826-076A-4BAA-802A-2D9D297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EE106-60F3-4352-A74A-DB061B43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4C8C1-07EB-4A06-B290-3A1E1D0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58971-0EA0-4993-ACB7-54B3E1CE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EC63F-F579-449C-A94B-AC0E43E0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25A9A-344D-46EF-ACC8-2BE54743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7FB65D-E9B5-4195-BDF7-4AD824F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0267A-4E78-42BF-AB7D-143BE57A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1BF74-1AF8-4220-92BD-0652023C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832050-0DD9-43F7-B8B0-83BDCA26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74B32-C210-4E59-870C-A01C31AB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4F270E-662D-409E-8AD7-5EB7C37EB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00FDA4-DCF3-4079-8866-EC92BCEB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7B06D5-D390-4C78-92EE-66A4C2D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DBB3FE-90DF-4923-AEB8-AB60785D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60601C-397C-4703-BFE3-279120A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05895-36F9-45D5-A93F-D473F81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D7316F-C2D4-40FA-B51A-CFBEE408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67326C-C656-41B8-9142-24B61DCB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D6E974-EC10-4C4F-964B-22AC553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9B1391-E68E-4D26-9D54-55CD9795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7CB4A-8C5E-41A8-81A7-24B4CB41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9DF2F-C07A-46F9-9FE3-EE97C14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3AE8-831A-403A-ABC0-CC2C00F3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7B169-3B34-4E02-AE1E-1EC8DF9A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07F82-ECD1-49F6-B635-24012A8E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231880-8DA8-42B4-A64D-5D50F686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AB446-52A7-4252-B289-3DC7CDE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27FEA-1D50-44D0-B954-EE5F16D4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50626-5720-4F43-893E-61951878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6F0116-314D-428A-AF10-CCC7B3A0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A829DA-BDBA-4969-BCD7-914DB11A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F71950-374A-4B60-96E6-1874C447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DC6485-61F5-4CA2-AF2A-D3112482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5C2BD-843E-43BC-81EF-49D62E2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6C4F19-B1CB-4C05-84A8-AA2140E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878B98-DDDE-4F72-89BB-0C2594F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87F78-4AFB-499C-9109-90C3D281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76A37-CE5D-40DC-A76A-4DB9A36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C9027-0199-408F-8DD4-1089D4F1C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965F7-977C-467A-B70F-43D217880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695368-9E91-4240-A5EB-8D77F2216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3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17CA-9556-49A4-B50F-D36F3EF7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4AB12-1100-41AB-8938-C7D4A26F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，先開第一個</a:t>
            </a:r>
            <a:r>
              <a:rPr lang="en-US" altLang="zh-TW" dirty="0"/>
              <a:t>stage</a:t>
            </a:r>
            <a:r>
              <a:rPr lang="zh-TW" altLang="en-US" dirty="0"/>
              <a:t>，只要輸入</a:t>
            </a:r>
            <a:r>
              <a:rPr lang="en-US" altLang="zh-TW" dirty="0"/>
              <a:t>1048577(</a:t>
            </a:r>
            <a:r>
              <a:rPr lang="zh-TW" altLang="en-US" dirty="0"/>
              <a:t>可符合要求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B8D9F5-5394-4B56-B129-5523336C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9" y="2522386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1A274-0949-4EFA-B39C-862DC0CE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9EB60-6A76-4C10-92EC-C7BA4E74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stage2</a:t>
            </a:r>
            <a:r>
              <a:rPr lang="zh-TW" altLang="en-US" dirty="0"/>
              <a:t>，輸入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/>
              <a:t>256</a:t>
            </a:r>
            <a:r>
              <a:rPr lang="zh-TW" altLang="en-US" dirty="0"/>
              <a:t>，</a:t>
            </a:r>
            <a:r>
              <a:rPr lang="en-US" altLang="zh-TW" dirty="0"/>
              <a:t>-87117812</a:t>
            </a:r>
            <a:r>
              <a:rPr lang="zh-TW" altLang="en-US" dirty="0"/>
              <a:t>可符合要求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82F82C-F046-438C-9475-91C44D3D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7" y="2534419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3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r>
              <a:rPr lang="zh-TW" altLang="en-US" dirty="0"/>
              <a:t>要找一個叫</a:t>
            </a:r>
            <a:r>
              <a:rPr lang="en-US" altLang="zh-TW" dirty="0" err="1"/>
              <a:t>im_a_global_variable</a:t>
            </a:r>
            <a:r>
              <a:rPr lang="zh-TW" altLang="en-US" dirty="0"/>
              <a:t>的</a:t>
            </a:r>
            <a:r>
              <a:rPr lang="en-US" altLang="zh-TW" dirty="0"/>
              <a:t>global variable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534080-7B9A-4988-BCB1-4D09A1014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2396553"/>
            <a:ext cx="60587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gdb</a:t>
            </a:r>
            <a:r>
              <a:rPr lang="zh-TW" altLang="en-US" dirty="0"/>
              <a:t>打開，在</a:t>
            </a:r>
            <a:r>
              <a:rPr lang="en-US" altLang="zh-TW" dirty="0"/>
              <a:t>stage3</a:t>
            </a:r>
            <a:r>
              <a:rPr lang="zh-TW" altLang="en-US" dirty="0"/>
              <a:t>開始時設置斷點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96404-6C7F-491C-8D64-AA3EF06F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46" y="2911463"/>
            <a:ext cx="707806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執行後，在斷點處停下來，用</a:t>
            </a:r>
            <a:r>
              <a:rPr lang="en-US" altLang="zh-TW" dirty="0"/>
              <a:t>info variable</a:t>
            </a:r>
            <a:r>
              <a:rPr lang="zh-TW" altLang="en-US" dirty="0"/>
              <a:t>找到</a:t>
            </a:r>
            <a:r>
              <a:rPr lang="en-US" altLang="zh-TW" dirty="0" err="1"/>
              <a:t>im_a_global_variable</a:t>
            </a:r>
            <a:r>
              <a:rPr lang="zh-TW" altLang="en-US" dirty="0"/>
              <a:t>的位置</a:t>
            </a:r>
            <a:endParaRPr lang="en-US" altLang="zh-TW" dirty="0"/>
          </a:p>
          <a:p>
            <a:r>
              <a:rPr lang="zh-TW" altLang="en-US" dirty="0"/>
              <a:t>再用</a:t>
            </a:r>
            <a:r>
              <a:rPr lang="en-US" altLang="zh-TW" dirty="0"/>
              <a:t>p/x</a:t>
            </a:r>
            <a:r>
              <a:rPr lang="zh-TW" altLang="en-US" dirty="0"/>
              <a:t>看看裡面的值，發現為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0x60107c</a:t>
            </a:r>
          </a:p>
          <a:p>
            <a:r>
              <a:rPr lang="zh-TW" altLang="en-US" dirty="0"/>
              <a:t>根據</a:t>
            </a:r>
            <a:r>
              <a:rPr lang="en-US" altLang="zh-TW" dirty="0"/>
              <a:t>reverse</a:t>
            </a:r>
            <a:r>
              <a:rPr lang="zh-TW" altLang="en-US" dirty="0"/>
              <a:t>的結果執行程式，即得到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/>
              <a:t>sell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AC4BD-458E-4647-A4B7-C133FAF4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4" y="365125"/>
            <a:ext cx="3934374" cy="12384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D992F9-5683-46F7-9D5D-03D480EC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2921426"/>
            <a:ext cx="3324689" cy="12003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67C749-04EB-4B83-BF6A-7E59148C2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91" y="4778296"/>
            <a:ext cx="3410426" cy="19528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19E2C60-8368-4D72-A020-0D4182652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38" y="4873560"/>
            <a:ext cx="306747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2AA3AC-CB23-4062-AD76-85C82F2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0" y="2805248"/>
            <a:ext cx="341042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5D892-BDD6-499A-9D9F-1534DE33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854B3-4D50-477B-BF4F-AD3335C3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120.114.62.211</a:t>
            </a:r>
            <a:r>
              <a:rPr lang="zh-TW" altLang="en-US" dirty="0"/>
              <a:t>連不上去，我只好隨便找些題目來寫</a:t>
            </a:r>
            <a:endParaRPr lang="en-US" altLang="zh-TW" dirty="0"/>
          </a:p>
          <a:p>
            <a:r>
              <a:rPr lang="zh-TW" altLang="en-US" dirty="0"/>
              <a:t>一開始沒用</a:t>
            </a:r>
            <a:r>
              <a:rPr lang="en-US" altLang="zh-TW" dirty="0"/>
              <a:t>binary overflow</a:t>
            </a:r>
            <a:r>
              <a:rPr lang="zh-TW" altLang="en-US" dirty="0"/>
              <a:t>的關鍵字，找到一堆超綱的題目，不會寫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68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6839B-5180-472B-8CB0-3F987789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AB74B-D81E-4BFA-9DCE-D9BCEA92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打開，發現有個叫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觀察</a:t>
            </a:r>
            <a:r>
              <a:rPr lang="en-US" altLang="zh-TW" dirty="0"/>
              <a:t>main</a:t>
            </a:r>
            <a:r>
              <a:rPr lang="zh-TW" altLang="en-US" dirty="0"/>
              <a:t>，裡面只有一個變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數，大小為</a:t>
            </a:r>
            <a:r>
              <a:rPr lang="en-US" altLang="zh-TW" dirty="0"/>
              <a:t>0x30</a:t>
            </a:r>
          </a:p>
          <a:p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0x8</a:t>
            </a:r>
            <a:r>
              <a:rPr lang="zh-TW" altLang="en-US" dirty="0"/>
              <a:t>，總共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塞</a:t>
            </a:r>
            <a:r>
              <a:rPr lang="en-US" altLang="zh-TW" dirty="0"/>
              <a:t>56</a:t>
            </a:r>
            <a:r>
              <a:rPr lang="zh-TW" altLang="en-US" dirty="0"/>
              <a:t>格的東西進去，再加上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BC1011-5C8D-46A6-B967-55849061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9" y="2304588"/>
            <a:ext cx="5391902" cy="18671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02C6DB-DAF0-4073-B961-B23740D0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65" y="4335960"/>
            <a:ext cx="366763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21F17-E5D2-4A94-AD27-630591B0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EA860-3DBC-4C9D-9BD8-5F976DEE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執行後，成功進入</a:t>
            </a:r>
            <a:r>
              <a:rPr lang="en-US" altLang="zh-TW" dirty="0"/>
              <a:t>shell</a:t>
            </a:r>
            <a:r>
              <a:rPr lang="zh-TW" altLang="en-US" dirty="0"/>
              <a:t>，</a:t>
            </a:r>
            <a:r>
              <a:rPr lang="en-US" altLang="zh-TW" dirty="0"/>
              <a:t>cat flag</a:t>
            </a:r>
            <a:r>
              <a:rPr lang="zh-TW" altLang="en-US" dirty="0"/>
              <a:t>即可得到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87062B-F53A-4F66-A5B1-A4658B28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9" y="3785123"/>
            <a:ext cx="684943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9772-DE9C-4896-B900-25C7B19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ADEE5-EFCB-4FD8-9DE8-4A5A8A9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有個很可疑的</a:t>
            </a:r>
            <a:r>
              <a:rPr lang="en-US" altLang="zh-TW" dirty="0"/>
              <a:t>function</a:t>
            </a:r>
            <a:r>
              <a:rPr lang="zh-TW" altLang="en-US" dirty="0"/>
              <a:t>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sym.l33t</a:t>
            </a:r>
          </a:p>
          <a:p>
            <a:r>
              <a:rPr lang="zh-TW" altLang="en-US" dirty="0"/>
              <a:t>再看看</a:t>
            </a:r>
            <a:r>
              <a:rPr lang="en-US" altLang="zh-TW" dirty="0"/>
              <a:t>main</a:t>
            </a:r>
            <a:r>
              <a:rPr lang="zh-TW" altLang="en-US" dirty="0"/>
              <a:t>，發現要塞掉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0x20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9FE9B-DAC1-4238-8AA0-62CC3B0F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42573" r="832" b="10271"/>
          <a:stretch/>
        </p:blipFill>
        <p:spPr>
          <a:xfrm>
            <a:off x="5781810" y="1804403"/>
            <a:ext cx="6160169" cy="17205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02DC44-AB95-4AB2-89F7-840F3D8E5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15391" r="-5220" b="7926"/>
          <a:stretch/>
        </p:blipFill>
        <p:spPr>
          <a:xfrm>
            <a:off x="5552548" y="3546142"/>
            <a:ext cx="7436837" cy="31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AEF7-44DC-48B5-BC07-3679C88F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24EF8-274D-4B0E-870D-E8A0535B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執行後進入到</a:t>
            </a:r>
            <a:r>
              <a:rPr lang="en-US" altLang="zh-TW" dirty="0"/>
              <a:t>shell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1DD327-CB77-48A8-AD2B-2DDF1FC8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45" y="1972927"/>
            <a:ext cx="3857625" cy="2238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AB9665-AD29-4028-B340-DB2A33A7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31" y="4522620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基本流程與前兩題相同</a:t>
            </a:r>
            <a:endParaRPr lang="en-US" altLang="zh-TW" dirty="0"/>
          </a:p>
          <a:p>
            <a:r>
              <a:rPr lang="zh-TW" altLang="en-US" dirty="0"/>
              <a:t>觀察到一個可疑的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you_cant_see_this_its_too_evil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看看</a:t>
            </a:r>
            <a:r>
              <a:rPr lang="en-US" altLang="zh-TW" dirty="0"/>
              <a:t>main</a:t>
            </a:r>
            <a:r>
              <a:rPr lang="zh-TW" altLang="en-US" dirty="0"/>
              <a:t>，發現需要塞掉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65E775-3423-4365-8E94-79C043590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8" t="22183" r="1734" b="23531"/>
          <a:stretch/>
        </p:blipFill>
        <p:spPr>
          <a:xfrm>
            <a:off x="5562460" y="4227762"/>
            <a:ext cx="6376738" cy="2265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BC3C43-D02D-4F0D-B7F2-4E023A99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2236008"/>
            <a:ext cx="591585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ED2C78-C940-4491-AF28-AE236A48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85" y="1741540"/>
            <a:ext cx="3229426" cy="20195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B64DB3A-B74E-46F1-A859-77C28EC2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3" y="4283147"/>
            <a:ext cx="590632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7DCF2-C458-4E97-B872-7D2C97E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85B0-8027-4C8B-84E3-A4E4DEF0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最後一題我寫一寫只想到</a:t>
            </a:r>
            <a:r>
              <a:rPr lang="en-US" altLang="zh-TW" dirty="0"/>
              <a:t>reverse</a:t>
            </a:r>
            <a:r>
              <a:rPr lang="zh-TW" altLang="en-US" dirty="0"/>
              <a:t>的作法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打開，發現貌似有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stages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59E6B-4893-4BB8-A9E5-CA237D3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73" y="3034371"/>
            <a:ext cx="70399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322</Words>
  <Application>Microsoft Office PowerPoint</Application>
  <PresentationFormat>寬螢幕</PresentationFormat>
  <Paragraphs>51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bof</vt:lpstr>
      <vt:lpstr>bof</vt:lpstr>
      <vt:lpstr>bofe4sy</vt:lpstr>
      <vt:lpstr>bofe4sy</vt:lpstr>
      <vt:lpstr>Return</vt:lpstr>
      <vt:lpstr>Return</vt:lpstr>
      <vt:lpstr>Binary</vt:lpstr>
      <vt:lpstr>Binary</vt:lpstr>
      <vt:lpstr>Binary</vt:lpstr>
      <vt:lpstr>Binary</vt:lpstr>
      <vt:lpstr>Binary</vt:lpstr>
      <vt:lpstr>Binary</vt:lpstr>
      <vt:lpstr>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建霖 盧</dc:creator>
  <cp:lastModifiedBy>建霖 盧</cp:lastModifiedBy>
  <cp:revision>4</cp:revision>
  <dcterms:created xsi:type="dcterms:W3CDTF">2021-10-24T15:43:48Z</dcterms:created>
  <dcterms:modified xsi:type="dcterms:W3CDTF">2021-10-24T16:06:44Z</dcterms:modified>
</cp:coreProperties>
</file>