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3F952-BFF8-4AD3-8FA0-91CB8271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3A3622-A516-45F6-A653-DFA2585B9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E5DFA8-0C2C-433C-ABDD-CF68C0FB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F3017-AB4B-4CEC-BAD5-F6390DD1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E0C614-BBC8-488C-ABC9-4A54AA9D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5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0ED61-1F63-47FD-AF65-593CD4B4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8B0CFB-A798-4854-AA32-B96B6FE61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7D85D0-517D-473A-805D-F7412DDF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7E2B15-11C9-4D35-921A-E7E58D0B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DF43A-7599-4B15-9630-11BBAEE0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33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D2E0B5-92CE-4214-A4F4-09DF17023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63EE5F-E9C6-4130-9AD0-7B10BA26C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63F07-D004-45E7-BA54-C6374433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4F5FE-71B6-42B8-AEEC-976AFA28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3FE50E-DB31-440A-AE6F-1F600862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9A23F-5522-4453-A474-71285BA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9BF5C-3DA9-401F-8DD6-E1047AF9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631B40-CAB7-41EE-B3ED-4218CD67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7CEB4-B48A-4CDF-8F52-81CE34B3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C17D29-C099-4333-83CE-52CD712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9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FAE1C-4761-4887-A23B-281699F9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CC93E-B9D4-4324-9AA7-F5B179B9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DF330F-6639-4A35-8160-805A4BA0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F128FC-E46C-4F3F-BECC-D0781111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256B63-96AF-478A-81FD-AAC0B92E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9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B3992-6333-4D77-B0E0-1A222804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346CC-5ECD-4C45-BFDF-88E09C1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60FFB6-4F36-4959-ADC1-163C50B8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C6EDD3-5B50-43F2-8632-3F2A76B9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6F6F7-C91F-4F6F-A6FF-C1255ADC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E2956-3C24-4C24-A117-ABD57DF7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0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ED05A-3FFC-407B-84EC-05E2D38A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CB2366-26BD-43D1-B013-1459BA001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F0FBE2-D8B0-486B-98B1-9026523D6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DA8BAD-57CE-483E-AC3B-AE22DE0A1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EDD361-5801-4491-A046-423D68CD5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DDF137-B81F-4705-A10C-4A29D146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47B5B6-E6D2-4420-A7E2-F44AC6BB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F14CC7-B21E-48B6-A8AE-945BA450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42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43469-BCAD-4E9A-9520-73B89CE4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F76867-1C32-4315-A79F-DAF6C3D6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4F246A-6915-4D50-93E1-D6A56BBB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7DD2F9-5BCF-4004-9206-23B2B8B9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65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191B00-40D6-4CF5-99F6-8580CA55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0279F5-B156-4C8E-AE8C-7EF12576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E5BD15-1FE3-49FD-80FF-A27C2358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F20AE-A917-402F-B658-42860717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0C597-0A24-49AA-A609-6F12F751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7E1BBE-E535-41CD-A9BF-A4B760CC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677E61-73E1-470C-B8E3-C78F8E9A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28CA95-EB61-48A5-90C8-A1192DF9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E86F4E-7D8B-4989-8D0B-8975C33E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56EE5-7C8E-4D49-998D-846A83F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64BA5F-B428-438A-AACF-0D5F4D206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E9F0D2-7536-43F5-84DE-B5C44165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26FE0C-475B-4ADF-BF83-CF69306F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F58A9A-9ECD-496C-917F-14FFE60A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423F9A-BA95-41F9-BF5B-1D29817D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92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B50C1A-574A-4A50-8067-D8FEBB1E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80B2B5-880D-47AE-A09E-BB248D36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FAF0-9ED2-4650-9847-BFB79DD39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DD0A-4AB7-428A-87B9-7DCA57D434B5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60B292-EB58-4722-823A-050EB04EA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6E4BE4-634D-4239-8CA0-71618A87E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AC3D-C14C-4487-BCFE-9D4ED2084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8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6A7D6-E8CB-48B8-956A-339C4AB16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Reverse elf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AE0689-C9C3-4DA4-A892-4DB741451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106062653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95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8E97B-B2E6-4D83-B4BC-08F37459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467BE-4580-4128-982E-964F64B3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觀察使用的函數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strncmp</a:t>
            </a:r>
            <a:r>
              <a:rPr lang="zh-TW" altLang="en-US" dirty="0"/>
              <a:t>設置斷點，並執行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5AC50C-2976-446D-B5EC-EC037C767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1" y="1618499"/>
            <a:ext cx="458216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DC040-DAA4-4D0F-A50C-CBB1A056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DF49C-8FE7-433F-970A-3DAC766CB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  <a:r>
              <a:rPr lang="en-US" altLang="zh-TW" dirty="0"/>
              <a:t>register</a:t>
            </a:r>
          </a:p>
          <a:p>
            <a:r>
              <a:rPr lang="zh-TW" altLang="en-US" dirty="0"/>
              <a:t>用試錯法找出</a:t>
            </a:r>
            <a:r>
              <a:rPr lang="en-US" altLang="zh-TW" dirty="0"/>
              <a:t>flag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4262AF-6E40-418B-B86A-82E731C7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86" y="1319632"/>
            <a:ext cx="495369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932E8-78DA-4EAC-95C4-CDCBD70B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B6608D-C010-4AE9-829B-5ABCCAFD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點開</a:t>
            </a:r>
            <a:r>
              <a:rPr lang="en-US" altLang="zh-TW" dirty="0" err="1"/>
              <a:t>compare_pwd</a:t>
            </a:r>
            <a:endParaRPr lang="en-US" altLang="zh-TW" dirty="0"/>
          </a:p>
          <a:p>
            <a:r>
              <a:rPr lang="zh-TW" altLang="en-US" dirty="0"/>
              <a:t>再點開</a:t>
            </a:r>
            <a:r>
              <a:rPr lang="en-US" altLang="zh-TW" dirty="0" err="1"/>
              <a:t>my_secure_test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F42263-DD88-4E74-AE7F-455E10C5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60" y="2290634"/>
            <a:ext cx="4858428" cy="18195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74EEA4-176A-44F5-A3AC-A336336D6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24" y="2772397"/>
            <a:ext cx="364858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CD886-3A7A-4254-8493-D0B82241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59E0-813D-42A8-A7A3-CDA67B6A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得到</a:t>
            </a:r>
            <a:r>
              <a:rPr lang="en-US" altLang="zh-TW" dirty="0"/>
              <a:t>password</a:t>
            </a:r>
            <a:r>
              <a:rPr lang="zh-TW" altLang="en-US" dirty="0"/>
              <a:t>，</a:t>
            </a:r>
            <a:r>
              <a:rPr lang="en-US" altLang="zh-TW" dirty="0"/>
              <a:t>1337_pwd</a:t>
            </a:r>
          </a:p>
          <a:p>
            <a:r>
              <a:rPr lang="zh-TW" altLang="en-US" dirty="0"/>
              <a:t>執行程式輸入參數</a:t>
            </a:r>
            <a:r>
              <a:rPr lang="en-US" altLang="zh-TW" dirty="0"/>
              <a:t>1337_pwd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1337_pwd</a:t>
            </a:r>
            <a:r>
              <a:rPr lang="zh-TW" altLang="en-US" dirty="0"/>
              <a:t>即為</a:t>
            </a:r>
            <a:r>
              <a:rPr lang="en-US" altLang="zh-TW" dirty="0"/>
              <a:t>flag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F665D2-FFBB-4DD9-A244-A6739728F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16" y="0"/>
            <a:ext cx="4908884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4F9BD49-0D72-40FA-95DE-9B86BBF15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49" y="2827604"/>
            <a:ext cx="407726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3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63CB9-0EE8-4848-ADD8-A42C34E4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979BB-1AF8-49B7-A24A-CF594180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發現要使</a:t>
            </a:r>
            <a:r>
              <a:rPr lang="en-US" altLang="zh-TW" dirty="0"/>
              <a:t>local_14 ==0x7a67</a:t>
            </a:r>
            <a:r>
              <a:rPr lang="zh-TW" altLang="en-US" dirty="0"/>
              <a:t>才能得到</a:t>
            </a:r>
            <a:r>
              <a:rPr lang="en-US" altLang="zh-TW" dirty="0"/>
              <a:t>flag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8DC0AF-0962-4FCF-8B9B-21509452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64" y="0"/>
            <a:ext cx="3733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63CB9-0EE8-4848-ADD8-A42C34E4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979BB-1AF8-49B7-A24A-CF594180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發現要使</a:t>
            </a:r>
            <a:r>
              <a:rPr lang="en-US" altLang="zh-TW" dirty="0"/>
              <a:t>local_14 ==0x7a67</a:t>
            </a:r>
            <a:r>
              <a:rPr lang="zh-TW" altLang="en-US" dirty="0"/>
              <a:t>才能得到</a:t>
            </a:r>
            <a:r>
              <a:rPr lang="en-US" altLang="zh-TW" dirty="0"/>
              <a:t>flag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8DC0AF-0962-4FCF-8B9B-21509452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64" y="0"/>
            <a:ext cx="3733893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E3A8051-21BE-483D-B3E2-BF354F7CF767}"/>
              </a:ext>
            </a:extLst>
          </p:cNvPr>
          <p:cNvSpPr/>
          <p:nvPr/>
        </p:nvSpPr>
        <p:spPr>
          <a:xfrm>
            <a:off x="8819147" y="5801894"/>
            <a:ext cx="1648327" cy="529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90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63CB9-0EE8-4848-ADD8-A42C34E4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979BB-1AF8-49B7-A24A-CF594180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發現要使</a:t>
            </a:r>
            <a:r>
              <a:rPr lang="en-US" altLang="zh-TW" dirty="0"/>
              <a:t>local_14 ==0x7a67</a:t>
            </a:r>
            <a:r>
              <a:rPr lang="zh-TW" altLang="en-US" dirty="0"/>
              <a:t>才能得到</a:t>
            </a:r>
            <a:r>
              <a:rPr lang="en-US" altLang="zh-TW" dirty="0"/>
              <a:t>flag</a:t>
            </a:r>
          </a:p>
          <a:p>
            <a:r>
              <a:rPr lang="zh-TW" altLang="en-US" dirty="0"/>
              <a:t>將</a:t>
            </a:r>
            <a:r>
              <a:rPr lang="en-US" altLang="zh-TW" dirty="0"/>
              <a:t>0x7a67</a:t>
            </a:r>
            <a:r>
              <a:rPr lang="zh-TW" altLang="en-US" dirty="0"/>
              <a:t>轉成</a:t>
            </a:r>
            <a:r>
              <a:rPr lang="en-US" altLang="zh-TW" dirty="0"/>
              <a:t>10</a:t>
            </a:r>
            <a:r>
              <a:rPr lang="zh-TW" altLang="en-US" dirty="0"/>
              <a:t>進位得到</a:t>
            </a:r>
            <a:r>
              <a:rPr lang="en-US" altLang="zh-TW" dirty="0"/>
              <a:t>31337</a:t>
            </a:r>
          </a:p>
          <a:p>
            <a:r>
              <a:rPr lang="zh-TW" altLang="en-US" dirty="0"/>
              <a:t>只要在觀察到</a:t>
            </a:r>
            <a:r>
              <a:rPr lang="en-US" altLang="zh-TW" dirty="0"/>
              <a:t>menu</a:t>
            </a:r>
            <a:r>
              <a:rPr lang="zh-TW" altLang="en-US" dirty="0"/>
              <a:t>後輸入</a:t>
            </a:r>
            <a:r>
              <a:rPr lang="en-US" altLang="zh-TW" dirty="0"/>
              <a:t>0x7a67</a:t>
            </a:r>
            <a:r>
              <a:rPr lang="zh-TW" altLang="en-US" dirty="0"/>
              <a:t>就能使此等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式成立</a:t>
            </a:r>
            <a:endParaRPr lang="en-US" altLang="zh-TW" dirty="0"/>
          </a:p>
          <a:p>
            <a:r>
              <a:rPr lang="zh-TW" altLang="en-US" dirty="0"/>
              <a:t>執行程式並輸入即可得到</a:t>
            </a:r>
            <a:r>
              <a:rPr lang="en-US" altLang="zh-TW" dirty="0"/>
              <a:t>flag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8DC0AF-0962-4FCF-8B9B-21509452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64" y="0"/>
            <a:ext cx="3733893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E3A8051-21BE-483D-B3E2-BF354F7CF767}"/>
              </a:ext>
            </a:extLst>
          </p:cNvPr>
          <p:cNvSpPr/>
          <p:nvPr/>
        </p:nvSpPr>
        <p:spPr>
          <a:xfrm>
            <a:off x="8676726" y="2055813"/>
            <a:ext cx="3515274" cy="675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5DFC4F-0439-4893-B49F-DF68DB9A6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92" y="4897951"/>
            <a:ext cx="319132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0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B2643-8006-4287-A219-0D582924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7CF87-A902-4C5F-A117-F176C941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發現只要輸入</a:t>
            </a:r>
            <a:r>
              <a:rPr lang="en-US" altLang="zh-TW" dirty="0"/>
              <a:t>-0x35010ff3</a:t>
            </a:r>
            <a:r>
              <a:rPr lang="zh-TW" altLang="en-US" dirty="0"/>
              <a:t>即可得到</a:t>
            </a:r>
            <a:r>
              <a:rPr lang="en-US" altLang="zh-TW" dirty="0"/>
              <a:t>flag</a:t>
            </a:r>
          </a:p>
          <a:p>
            <a:r>
              <a:rPr lang="zh-TW" altLang="en-US" dirty="0"/>
              <a:t>將</a:t>
            </a:r>
            <a:r>
              <a:rPr lang="en-US" altLang="zh-TW" dirty="0"/>
              <a:t>-0x35010ff3</a:t>
            </a:r>
            <a:r>
              <a:rPr lang="zh-TW" altLang="en-US" dirty="0"/>
              <a:t>轉換成</a:t>
            </a:r>
            <a:r>
              <a:rPr lang="en-US" altLang="zh-TW" dirty="0"/>
              <a:t>10</a:t>
            </a:r>
            <a:r>
              <a:rPr lang="zh-TW" altLang="en-US" dirty="0"/>
              <a:t>進位，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可得</a:t>
            </a:r>
            <a:r>
              <a:rPr lang="en-US" altLang="zh-TW" dirty="0"/>
              <a:t>-889262067</a:t>
            </a:r>
          </a:p>
          <a:p>
            <a:r>
              <a:rPr lang="zh-TW" altLang="en-US" dirty="0"/>
              <a:t>用此參數執行程式即得</a:t>
            </a:r>
            <a:r>
              <a:rPr lang="en-US" altLang="zh-TW" dirty="0"/>
              <a:t>flag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52A539-BE27-4386-8E36-C11748B9D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43" y="2543174"/>
            <a:ext cx="3586354" cy="2916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517C67-BA31-48B2-988B-CE35B9A39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90" y="4590539"/>
            <a:ext cx="513469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4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37BD7-B5D8-49F8-843A-087A2E18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664B15-0ABB-4251-AB3B-F0E2CF0B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只要</a:t>
            </a:r>
            <a:r>
              <a:rPr lang="en-US" altLang="zh-TW" dirty="0" err="1"/>
              <a:t>chmod</a:t>
            </a:r>
            <a:r>
              <a:rPr lang="zh-TW" altLang="en-US" dirty="0"/>
              <a:t> </a:t>
            </a:r>
            <a:r>
              <a:rPr lang="en-US" altLang="zh-TW" dirty="0"/>
              <a:t>+x crackme1</a:t>
            </a:r>
            <a:r>
              <a:rPr lang="zh-TW" altLang="en-US" dirty="0"/>
              <a:t>，再執行即可得到</a:t>
            </a:r>
            <a:r>
              <a:rPr lang="en-US" altLang="zh-TW" dirty="0"/>
              <a:t>flag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940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09ECD-7CD8-4402-BFFA-8919846A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AAC122-9D01-4FE6-BAF4-5DEBA9EF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直接使用 </a:t>
            </a:r>
            <a:r>
              <a:rPr lang="en-US" altLang="zh-TW" dirty="0"/>
              <a:t>./crackme2</a:t>
            </a:r>
          </a:p>
          <a:p>
            <a:endParaRPr lang="en-US" altLang="zh-TW" dirty="0"/>
          </a:p>
          <a:p>
            <a:r>
              <a:rPr lang="zh-TW" altLang="en-US" dirty="0"/>
              <a:t>發現需要另一個參數</a:t>
            </a:r>
            <a:endParaRPr lang="en-US" altLang="zh-TW" dirty="0"/>
          </a:p>
          <a:p>
            <a:r>
              <a:rPr lang="zh-TW" altLang="en-US" dirty="0"/>
              <a:t>直接丟進 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en-US" altLang="zh-TW" dirty="0"/>
              <a:t>Password </a:t>
            </a:r>
            <a:r>
              <a:rPr lang="zh-TW" altLang="en-US" dirty="0"/>
              <a:t>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super_secret_password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成功得到</a:t>
            </a:r>
            <a:r>
              <a:rPr lang="en-US" altLang="zh-TW" dirty="0"/>
              <a:t>flag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F90102A-4178-4ED0-A3B8-9EC55C39D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25" y="2393511"/>
            <a:ext cx="2962688" cy="3143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3FE39B-1AB6-40B0-9FFE-B42D7707B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8220"/>
            <a:ext cx="5096586" cy="424874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9F0FBA4-8F35-455D-91F3-5C1D09B47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4" y="4794041"/>
            <a:ext cx="478221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6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98DE5-C458-432F-B044-7B49E2E5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3687F8-DC4E-4314-8DA6-3248A6B2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發現需要輸入字串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ZjBy</a:t>
            </a:r>
            <a:r>
              <a:rPr lang="en-US" altLang="zh-TW" dirty="0"/>
              <a:t>…..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22463D-5BCE-4DF4-9266-62F408AC9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" t="-1264" r="11801" b="10314"/>
          <a:stretch/>
        </p:blipFill>
        <p:spPr>
          <a:xfrm>
            <a:off x="4086927" y="1402074"/>
            <a:ext cx="7006190" cy="51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9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D9E5D-BE08-4889-AE43-F0A0F162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7CB0AD-B29E-4E9E-AB58-25E79242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將此字串丟進</a:t>
            </a:r>
            <a:r>
              <a:rPr lang="en-US" altLang="zh-TW" dirty="0"/>
              <a:t>base64</a:t>
            </a:r>
            <a:r>
              <a:rPr lang="zh-TW" altLang="en-US" dirty="0"/>
              <a:t>轉換器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即可得到</a:t>
            </a:r>
            <a:r>
              <a:rPr lang="en-US" altLang="zh-TW" dirty="0"/>
              <a:t>flag</a:t>
            </a:r>
          </a:p>
          <a:p>
            <a:endParaRPr lang="en-US" altLang="zh-TW" dirty="0"/>
          </a:p>
          <a:p>
            <a:r>
              <a:rPr lang="zh-TW" altLang="en-US" dirty="0"/>
              <a:t>執行看看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C64631-7AD2-4F5E-9A6F-9F16D1051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96" b="79581"/>
          <a:stretch/>
        </p:blipFill>
        <p:spPr>
          <a:xfrm>
            <a:off x="999542" y="2365633"/>
            <a:ext cx="4859838" cy="9550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12F7AA-D876-447F-86B1-C74A3F7CB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95015" r="63330" b="99"/>
          <a:stretch/>
        </p:blipFill>
        <p:spPr>
          <a:xfrm>
            <a:off x="999542" y="3890802"/>
            <a:ext cx="3056021" cy="228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7B35D75-E90F-44E0-BFB9-A53CB9D9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2" y="5031146"/>
            <a:ext cx="844985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06F99-02F1-4B9E-8B0D-73182AFA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182A4-950B-4721-8547-67A8FCB1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r>
              <a:rPr lang="zh-TW" altLang="en-US" dirty="0"/>
              <a:t>得到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再點開</a:t>
            </a:r>
            <a:r>
              <a:rPr lang="en-US" altLang="zh-TW" dirty="0" err="1"/>
              <a:t>compare_pwd</a:t>
            </a:r>
            <a:endParaRPr lang="en-US" altLang="zh-TW" dirty="0"/>
          </a:p>
          <a:p>
            <a:r>
              <a:rPr lang="zh-TW" altLang="en-US" dirty="0"/>
              <a:t>懶得去想</a:t>
            </a:r>
            <a:r>
              <a:rPr lang="en-US" altLang="zh-TW" dirty="0" err="1"/>
              <a:t>get_pwd</a:t>
            </a:r>
            <a:r>
              <a:rPr lang="zh-TW" altLang="en-US" dirty="0"/>
              <a:t>要做什麼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6B9FF0-1490-4197-B009-A238B4EF2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58" y="2345783"/>
            <a:ext cx="6344535" cy="17814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D39571-C67D-49CD-8FD8-0A2D7BBA7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70" y="4469436"/>
            <a:ext cx="463932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9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480C4-A60E-4AE8-B25A-701480A4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A23A1-34D9-4667-8B8E-668CC0C6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直接換</a:t>
            </a:r>
            <a:r>
              <a:rPr lang="en-US" altLang="zh-TW" dirty="0" err="1"/>
              <a:t>gdb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看看有那些</a:t>
            </a:r>
            <a:r>
              <a:rPr lang="en-US" altLang="zh-TW" dirty="0"/>
              <a:t>function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觀察</a:t>
            </a:r>
            <a:r>
              <a:rPr lang="en-US" altLang="zh-TW" dirty="0" err="1"/>
              <a:t>ghidra</a:t>
            </a:r>
            <a:r>
              <a:rPr lang="zh-TW" altLang="en-US" dirty="0"/>
              <a:t>，發現有用到</a:t>
            </a:r>
            <a:r>
              <a:rPr lang="en-US" altLang="zh-TW" dirty="0" err="1"/>
              <a:t>strcmp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strcmp</a:t>
            </a:r>
            <a:r>
              <a:rPr lang="zh-TW" altLang="en-US" dirty="0"/>
              <a:t>插入斷點並執行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5B1BF4-357C-48D7-BB59-9B93DF9C8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0" y="2385994"/>
            <a:ext cx="1971950" cy="2572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E51E9B-1BA5-445B-89E2-B1D7A50B9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39" y="1690688"/>
            <a:ext cx="3496163" cy="44011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DCCFEEE-2A39-487B-B4CF-F5E1432DE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0" y="3447926"/>
            <a:ext cx="4639322" cy="1533739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28DDDB0-5E4C-4D80-AAB0-3D572F904A1D}"/>
              </a:ext>
            </a:extLst>
          </p:cNvPr>
          <p:cNvCxnSpPr/>
          <p:nvPr/>
        </p:nvCxnSpPr>
        <p:spPr>
          <a:xfrm>
            <a:off x="1756611" y="4499811"/>
            <a:ext cx="22619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55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9A13D-AED2-4D19-97CF-C70950F4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DF7DE8-0465-46D7-9EA7-55F52BC6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  <a:r>
              <a:rPr lang="en-US" altLang="zh-TW" dirty="0"/>
              <a:t>register</a:t>
            </a:r>
          </a:p>
          <a:p>
            <a:r>
              <a:rPr lang="zh-TW" altLang="en-US" dirty="0"/>
              <a:t>用試錯法找出</a:t>
            </a:r>
            <a:r>
              <a:rPr lang="en-US" altLang="zh-TW" dirty="0" err="1"/>
              <a:t>strcmp</a:t>
            </a:r>
            <a:r>
              <a:rPr lang="zh-TW" altLang="en-US" dirty="0"/>
              <a:t>的目標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在哪</a:t>
            </a:r>
            <a:endParaRPr lang="en-US" altLang="zh-TW" dirty="0"/>
          </a:p>
          <a:p>
            <a:r>
              <a:rPr lang="zh-TW" altLang="en-US" dirty="0"/>
              <a:t>最後發現在</a:t>
            </a:r>
            <a:r>
              <a:rPr lang="en-US" altLang="zh-TW" dirty="0" err="1"/>
              <a:t>rax</a:t>
            </a:r>
            <a:r>
              <a:rPr lang="en-US" altLang="zh-TW" dirty="0"/>
              <a:t>(</a:t>
            </a:r>
            <a:r>
              <a:rPr lang="zh-TW" altLang="en-US" dirty="0"/>
              <a:t>或</a:t>
            </a:r>
            <a:r>
              <a:rPr lang="en-US" altLang="zh-TW" dirty="0" err="1"/>
              <a:t>rdi</a:t>
            </a:r>
            <a:r>
              <a:rPr lang="en-US" altLang="zh-TW" dirty="0"/>
              <a:t>)</a:t>
            </a:r>
            <a:r>
              <a:rPr lang="zh-TW" altLang="en-US" dirty="0"/>
              <a:t>裡</a:t>
            </a:r>
            <a:endParaRPr lang="en-US" altLang="zh-TW" dirty="0"/>
          </a:p>
          <a:p>
            <a:r>
              <a:rPr lang="zh-TW" altLang="en-US" dirty="0"/>
              <a:t>翻譯成</a:t>
            </a:r>
            <a:r>
              <a:rPr lang="en-US" altLang="zh-TW" dirty="0"/>
              <a:t>string</a:t>
            </a:r>
            <a:r>
              <a:rPr lang="zh-TW" altLang="en-US" dirty="0"/>
              <a:t>後得到</a:t>
            </a:r>
            <a:r>
              <a:rPr lang="en-US" altLang="zh-TW" dirty="0"/>
              <a:t>flag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9402EE-F1B6-4945-9CE7-D98079181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55" y="1572080"/>
            <a:ext cx="551574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17AB6-05BF-4B12-8716-083283C7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12B9EF-2458-4B42-891C-3D554D85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與</a:t>
            </a:r>
            <a:r>
              <a:rPr lang="en-US" altLang="zh-TW" dirty="0"/>
              <a:t>4</a:t>
            </a:r>
            <a:r>
              <a:rPr lang="zh-TW" altLang="en-US" dirty="0"/>
              <a:t>的流程基本相同，先開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從 </a:t>
            </a:r>
            <a:r>
              <a:rPr lang="en-US" altLang="zh-TW" dirty="0"/>
              <a:t>main</a:t>
            </a:r>
            <a:r>
              <a:rPr lang="zh-TW" altLang="en-US" dirty="0"/>
              <a:t>點開自定義的</a:t>
            </a:r>
            <a:r>
              <a:rPr lang="en-US" altLang="zh-TW" dirty="0" err="1"/>
              <a:t>strcmp</a:t>
            </a:r>
            <a:r>
              <a:rPr lang="en-US" altLang="zh-TW" dirty="0"/>
              <a:t>_</a:t>
            </a:r>
          </a:p>
          <a:p>
            <a:r>
              <a:rPr lang="zh-TW" altLang="en-US" dirty="0"/>
              <a:t>發現會</a:t>
            </a:r>
            <a:r>
              <a:rPr lang="en-US" altLang="zh-TW" dirty="0"/>
              <a:t>return </a:t>
            </a:r>
            <a:r>
              <a:rPr lang="en-US" altLang="zh-TW" dirty="0" err="1"/>
              <a:t>strncmp</a:t>
            </a:r>
            <a:r>
              <a:rPr lang="zh-TW" altLang="en-US" dirty="0"/>
              <a:t>的結果</a:t>
            </a:r>
            <a:endParaRPr lang="en-US" altLang="zh-TW" dirty="0"/>
          </a:p>
          <a:p>
            <a:r>
              <a:rPr lang="zh-TW" altLang="en-US" dirty="0"/>
              <a:t>打開</a:t>
            </a:r>
            <a:r>
              <a:rPr lang="en-US" altLang="zh-TW" dirty="0" err="1"/>
              <a:t>gdb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700171-B4D9-439B-ACAA-9923D5890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60" y="1799997"/>
            <a:ext cx="4420217" cy="32580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A7162B-8364-486B-8D6E-B5D92D17E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23" y="2350610"/>
            <a:ext cx="382005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330</Words>
  <Application>Microsoft Office PowerPoint</Application>
  <PresentationFormat>寬螢幕</PresentationFormat>
  <Paragraphs>93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Reverse elf</vt:lpstr>
      <vt:lpstr>1</vt:lpstr>
      <vt:lpstr>2</vt:lpstr>
      <vt:lpstr>3</vt:lpstr>
      <vt:lpstr>3</vt:lpstr>
      <vt:lpstr>4</vt:lpstr>
      <vt:lpstr>4</vt:lpstr>
      <vt:lpstr>4</vt:lpstr>
      <vt:lpstr>5</vt:lpstr>
      <vt:lpstr>5</vt:lpstr>
      <vt:lpstr>5</vt:lpstr>
      <vt:lpstr>6</vt:lpstr>
      <vt:lpstr>6</vt:lpstr>
      <vt:lpstr>7</vt:lpstr>
      <vt:lpstr>7</vt:lpstr>
      <vt:lpstr>7</vt:lpstr>
      <vt:lpstr>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建霖 盧</dc:creator>
  <cp:lastModifiedBy>建霖 盧</cp:lastModifiedBy>
  <cp:revision>2</cp:revision>
  <dcterms:created xsi:type="dcterms:W3CDTF">2021-10-17T11:32:15Z</dcterms:created>
  <dcterms:modified xsi:type="dcterms:W3CDTF">2021-10-17T11:51:06Z</dcterms:modified>
</cp:coreProperties>
</file>