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FAF5424-1DDA-4184-9D97-C7CD3EB2DAE0}">
          <p14:sldIdLst>
            <p14:sldId id="256"/>
            <p14:sldId id="257"/>
          </p14:sldIdLst>
        </p14:section>
        <p14:section name="Cut" id="{08003396-1B12-474E-A92E-EE7462BECFAD}">
          <p14:sldIdLst>
            <p14:sldId id="260"/>
            <p14:sldId id="259"/>
            <p14:sldId id="261"/>
          </p14:sldIdLst>
        </p14:section>
        <p14:section name="PSD" id="{3A970F24-0FB3-485E-9C7E-19606CC03D44}">
          <p14:sldIdLst>
            <p14:sldId id="262"/>
            <p14:sldId id="258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E16C0-5BEC-4BF0-801D-FC7811F38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071A28-BB80-4026-AC0D-15AAFBB9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5EBC40-F093-408F-9BC2-A4F0132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E1DFF0-5007-44BA-BAC8-616FEE46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A66FF-781F-49DD-AF48-ECC8D622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7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D4D09-6E49-464B-AD53-079F0F8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CD14E4-91F8-44A4-BE26-13C9CD2DB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7D21DD-D1DC-4149-9EB0-9B0B5E30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9238B7-04F5-486F-9734-826282FA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FA5B78-9CB1-4623-B50B-2F5B4361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3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5C2BF-C69A-418E-9336-AE23D9762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F5533-E55E-48A0-98D9-9FEEB968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67BBA-1466-4B39-84FF-F1B65C39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978B44-7A25-46AA-9803-E48408E0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0EB91-0611-4601-B8D8-B9E80E5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57E58-C319-4A65-B271-08313F9F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225A7-362B-4FA7-9ADA-938DE4A1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51611-CFB6-4167-B393-6EE80D82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C3D49B-8246-42B8-8013-99F83F7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5064EF-3B09-43F8-8D0D-B25A4A26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6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5E9B6-EE13-47F1-8388-A1150421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4D24D7-FE90-4501-BAD7-97475ED3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36F70-D3AF-42E2-83EB-40F0FC22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B083FE-0BE5-4174-A7A1-7F125C1B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55BFF-9D2B-41C7-8D03-166F5FC5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ABB28-7FFD-473B-996D-46291CDA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F94C0-74BA-48DB-AB9B-6AB4CB2ED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74C20D-C5DB-4C06-86BF-2B000B91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4F06CB-9A2C-4DBE-9B18-CD02F2CA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2DABC-6FA1-4BF5-AFEE-C05D46F9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331B9F-E8BE-4559-B698-0BBB8D76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0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827A-FC2B-4D3F-A7F8-1C1C5B58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76E1F5-01F8-4D7D-BD97-2997C082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8403AE-0B9A-4368-BFB2-A5CBC5EF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3BC954-B209-4A46-8374-37FD052D8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CDFA33-902D-4634-9DAE-CCEDDD25A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4DAC78-8ADD-4116-A8D5-DB583988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F7A8B0-88D1-4944-B199-C0723C4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5065B9-1F01-42E4-84FE-320BFACA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02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77974-87DB-4386-AE6E-47881CEA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4781DA-101C-408E-90A5-4EBC88E8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428861-AA83-4E53-869B-CA3EA6D1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CBE94-5449-46A6-9506-1D3D3D8F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9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C26E59-4802-4E80-9BD2-E8796FB4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453990-BA06-40CA-9B11-55020EC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157070-E719-4ED9-8699-0734CA1F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B0A9-BEF1-4669-8237-7A1E899F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3C9B6-526E-4132-B30B-6E4C01E9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C5EF6-4CF0-4159-A311-C88DD0E4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7BBDFC-D961-4CF1-B592-38016DFC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5D683-4FDE-486A-B498-ACEE21D6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8B504C-B48B-4586-B03F-DC659742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0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C89B1-472B-480B-AD15-FA9E56A6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F6C0C6-C65E-4647-AFE2-5D9E7F017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0A6701-155A-4E51-B168-8666AC62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369ECC-8CD8-43C9-A65B-49C6625B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561030-9A81-41EF-B8B5-47D912FD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F9A360-6D20-407E-950C-9024246C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AC64E7-B458-4E7A-A15D-4B0F9441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AEA17-F4A8-410F-B69C-3D377853B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08AE41-F1EC-4E46-8BE7-A2A075CD6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EB0E-40FD-4353-9C5A-83055712525C}" type="datetimeFigureOut">
              <a:rPr lang="zh-TW" altLang="en-US" smtClean="0"/>
              <a:t>2019/8/1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CA698-D18E-48D3-8C3B-7F67F6246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61844-6D5D-4EA9-B0AC-95D0B9920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A8C8-21C8-4A5C-8EA0-84A526C8BC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2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A0CC6-F9EF-4C42-8158-9FF7A36C9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DCF771-A315-48D2-A4C1-BA77870C3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14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BEA824-7F31-468C-B4C2-BAA8C63FFD15}"/>
              </a:ext>
            </a:extLst>
          </p:cNvPr>
          <p:cNvSpPr/>
          <p:nvPr/>
        </p:nvSpPr>
        <p:spPr>
          <a:xfrm>
            <a:off x="299946" y="238432"/>
            <a:ext cx="7578672" cy="483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In_Folder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D56B-66BC-4BFC-B196-F3D2B8B1E706}"/>
              </a:ext>
            </a:extLst>
          </p:cNvPr>
          <p:cNvSpPr/>
          <p:nvPr/>
        </p:nvSpPr>
        <p:spPr>
          <a:xfrm>
            <a:off x="1819564" y="785092"/>
            <a:ext cx="5948218" cy="4174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</a:rPr>
              <a:t>Project 0801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37936-52E6-454D-AF8F-788B22DD0719}"/>
              </a:ext>
            </a:extLst>
          </p:cNvPr>
          <p:cNvSpPr/>
          <p:nvPr/>
        </p:nvSpPr>
        <p:spPr>
          <a:xfrm>
            <a:off x="3327283" y="888144"/>
            <a:ext cx="4366608" cy="157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HRV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BEC7FE-4201-4A7F-A515-13F5179CCAD8}"/>
              </a:ext>
            </a:extLst>
          </p:cNvPr>
          <p:cNvSpPr/>
          <p:nvPr/>
        </p:nvSpPr>
        <p:spPr>
          <a:xfrm>
            <a:off x="3305286" y="2575262"/>
            <a:ext cx="4366607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DEP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F42669-4DC8-4978-AECE-29946237A8D5}"/>
              </a:ext>
            </a:extLst>
          </p:cNvPr>
          <p:cNvSpPr/>
          <p:nvPr/>
        </p:nvSpPr>
        <p:spPr>
          <a:xfrm>
            <a:off x="3305288" y="3798456"/>
            <a:ext cx="4366606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SEP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547E1E-EE34-4B18-A945-2C0D71A05258}"/>
              </a:ext>
            </a:extLst>
          </p:cNvPr>
          <p:cNvSpPr/>
          <p:nvPr/>
        </p:nvSpPr>
        <p:spPr>
          <a:xfrm>
            <a:off x="3700258" y="1269143"/>
            <a:ext cx="1810327" cy="8367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/>
              <a:t>ltdb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527B99-A0EB-4A73-9B83-60358B7507F3}"/>
              </a:ext>
            </a:extLst>
          </p:cNvPr>
          <p:cNvSpPr/>
          <p:nvPr/>
        </p:nvSpPr>
        <p:spPr>
          <a:xfrm>
            <a:off x="5609999" y="1269143"/>
            <a:ext cx="1810327" cy="500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/>
              <a:t>nsrdb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51FD54-6B00-47DE-A495-43A58FD78E93}"/>
              </a:ext>
            </a:extLst>
          </p:cNvPr>
          <p:cNvSpPr/>
          <p:nvPr/>
        </p:nvSpPr>
        <p:spPr>
          <a:xfrm>
            <a:off x="3678262" y="2957286"/>
            <a:ext cx="1810327" cy="500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On Platform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92EAD-DA05-45A8-929F-936238E48AB7}"/>
              </a:ext>
            </a:extLst>
          </p:cNvPr>
          <p:cNvSpPr/>
          <p:nvPr/>
        </p:nvSpPr>
        <p:spPr>
          <a:xfrm>
            <a:off x="5675077" y="2957285"/>
            <a:ext cx="1810327" cy="500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On </a:t>
            </a:r>
            <a:r>
              <a:rPr lang="en-US" altLang="zh-TW" dirty="0" err="1"/>
              <a:t>Plat.Can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7C12E3-6AB6-4CC4-AED1-E2D2EBF6D3A8}"/>
              </a:ext>
            </a:extLst>
          </p:cNvPr>
          <p:cNvSpPr/>
          <p:nvPr/>
        </p:nvSpPr>
        <p:spPr>
          <a:xfrm>
            <a:off x="3678263" y="4136773"/>
            <a:ext cx="1810327" cy="500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On Platform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AC082B-BD2D-4183-96C2-9FE47A6AFF04}"/>
              </a:ext>
            </a:extLst>
          </p:cNvPr>
          <p:cNvSpPr/>
          <p:nvPr/>
        </p:nvSpPr>
        <p:spPr>
          <a:xfrm>
            <a:off x="5675078" y="4138953"/>
            <a:ext cx="1810327" cy="500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On Table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50B84B-1F45-446F-90AA-9181E3594840}"/>
              </a:ext>
            </a:extLst>
          </p:cNvPr>
          <p:cNvSpPr/>
          <p:nvPr/>
        </p:nvSpPr>
        <p:spPr>
          <a:xfrm>
            <a:off x="5635274" y="1824806"/>
            <a:ext cx="1810327" cy="5004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err="1"/>
              <a:t>Ltfab</a:t>
            </a:r>
            <a:r>
              <a:rPr lang="en-US" altLang="zh-TW" dirty="0"/>
              <a:t>(abnormal)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4030ECF-9E58-45B3-84D4-9600DE488F72}"/>
              </a:ext>
            </a:extLst>
          </p:cNvPr>
          <p:cNvSpPr/>
          <p:nvPr/>
        </p:nvSpPr>
        <p:spPr>
          <a:xfrm>
            <a:off x="4280620" y="1357285"/>
            <a:ext cx="888886" cy="31106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File1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171FD48-045D-4A1C-8C7E-ECB7BFF4C027}"/>
              </a:ext>
            </a:extLst>
          </p:cNvPr>
          <p:cNvSpPr/>
          <p:nvPr/>
        </p:nvSpPr>
        <p:spPr>
          <a:xfrm>
            <a:off x="4280620" y="1722565"/>
            <a:ext cx="909545" cy="32911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File2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EF7E8D-289B-4331-92E7-0EB8386D2CF2}"/>
              </a:ext>
            </a:extLst>
          </p:cNvPr>
          <p:cNvSpPr/>
          <p:nvPr/>
        </p:nvSpPr>
        <p:spPr>
          <a:xfrm>
            <a:off x="8274253" y="278543"/>
            <a:ext cx="3107168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Cut’s_Out_Folder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92847-9A20-4E6B-B397-12476E903792}"/>
              </a:ext>
            </a:extLst>
          </p:cNvPr>
          <p:cNvSpPr/>
          <p:nvPr/>
        </p:nvSpPr>
        <p:spPr>
          <a:xfrm>
            <a:off x="8276445" y="2467162"/>
            <a:ext cx="3107168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PSD’s_Out_Folder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D443E5-23B2-4F49-BE90-009089B7DF64}"/>
              </a:ext>
            </a:extLst>
          </p:cNvPr>
          <p:cNvSpPr/>
          <p:nvPr/>
        </p:nvSpPr>
        <p:spPr>
          <a:xfrm>
            <a:off x="8274253" y="4655781"/>
            <a:ext cx="3107168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Table’s_Out_Folder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6E1FBE-E2B5-40FB-BE10-270413EE5F70}"/>
              </a:ext>
            </a:extLst>
          </p:cNvPr>
          <p:cNvSpPr txBox="1"/>
          <p:nvPr/>
        </p:nvSpPr>
        <p:spPr>
          <a:xfrm>
            <a:off x="810579" y="5646381"/>
            <a:ext cx="3617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/>
              <a:t>基本資料夾結構</a:t>
            </a:r>
          </a:p>
        </p:txBody>
      </p:sp>
    </p:spTree>
    <p:extLst>
      <p:ext uri="{BB962C8B-B14F-4D97-AF65-F5344CB8AC3E}">
        <p14:creationId xmlns:p14="http://schemas.microsoft.com/office/powerpoint/2010/main" val="250685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22390-1742-4EF9-9890-0C70849C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動作規劃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830CB-9752-47EB-9A05-9AAC12E8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 -&gt; 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依照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 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的方式 建立資料夾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92288" indent="0">
              <a:buNone/>
            </a:pPr>
            <a:r>
              <a:rPr lang="en-US" altLang="zh-TW" sz="3200" dirty="0"/>
              <a:t>(</a:t>
            </a:r>
            <a:r>
              <a:rPr lang="zh-TW" altLang="en-US" sz="3200" dirty="0"/>
              <a:t>資料夾名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‘{Project/</a:t>
            </a:r>
            <a:r>
              <a:rPr lang="en-US" altLang="zh-TW" sz="3200" dirty="0" err="1"/>
              <a:t>Cata</a:t>
            </a:r>
            <a:r>
              <a:rPr lang="en-US" altLang="zh-TW" sz="3200" dirty="0"/>
              <a:t>/Type/Width increment}, i.e. {0801/HRV/</a:t>
            </a:r>
            <a:r>
              <a:rPr lang="en-US" altLang="zh-TW" sz="3200" dirty="0" err="1"/>
              <a:t>nsrdb</a:t>
            </a:r>
            <a:r>
              <a:rPr lang="en-US" altLang="zh-TW" sz="3200" dirty="0"/>
              <a:t>/W10000})</a:t>
            </a:r>
          </a:p>
          <a:p>
            <a:pPr marL="1700213" indent="0">
              <a:buNone/>
            </a:pP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歸檔 </a:t>
            </a:r>
            <a:br>
              <a:rPr lang="en-US" altLang="zh-TW" sz="4000" dirty="0"/>
            </a:br>
            <a:r>
              <a:rPr lang="en-US" altLang="zh-TW" dirty="0"/>
              <a:t>(</a:t>
            </a:r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‘{</a:t>
            </a:r>
            <a:r>
              <a:rPr lang="zh-TW" altLang="en-US" dirty="0"/>
              <a:t>原料檔</a:t>
            </a:r>
            <a:r>
              <a:rPr lang="en-US" altLang="zh-TW" dirty="0"/>
              <a:t>}Cut{[</a:t>
            </a:r>
            <a:r>
              <a:rPr lang="en-US" altLang="zh-TW" dirty="0" err="1"/>
              <a:t>width_inc_index</a:t>
            </a:r>
            <a:r>
              <a:rPr lang="en-US" altLang="zh-TW" dirty="0"/>
              <a:t>, </a:t>
            </a:r>
            <a:r>
              <a:rPr lang="en-US" altLang="zh-TW" dirty="0" err="1"/>
              <a:t>ini_pos_index</a:t>
            </a:r>
            <a:r>
              <a:rPr lang="en-US" altLang="zh-TW" dirty="0"/>
              <a:t>]}’)</a:t>
            </a:r>
          </a:p>
          <a:p>
            <a:pPr marL="1700213" indent="0">
              <a:buNone/>
            </a:pPr>
            <a:r>
              <a:rPr lang="en-US" altLang="zh-TW" dirty="0"/>
              <a:t>i.e. ‘16187Cut[2;3].csv’</a:t>
            </a:r>
          </a:p>
          <a:p>
            <a:pPr marL="1255713" indent="0">
              <a:buNone/>
            </a:pPr>
            <a:endParaRPr lang="en-US" altLang="zh-TW" dirty="0"/>
          </a:p>
          <a:p>
            <a:pPr marL="1712913" indent="-457200"/>
            <a:r>
              <a:rPr lang="zh-TW" altLang="en-US" dirty="0"/>
              <a:t>關於檔案來源，如</a:t>
            </a:r>
            <a:r>
              <a:rPr lang="en-US" altLang="zh-TW" dirty="0"/>
              <a:t>’</a:t>
            </a:r>
            <a:r>
              <a:rPr lang="en-US" altLang="zh-TW" dirty="0" err="1"/>
              <a:t>nsrdb</a:t>
            </a:r>
            <a:r>
              <a:rPr lang="en-US" altLang="zh-TW" dirty="0"/>
              <a:t>’</a:t>
            </a:r>
            <a:r>
              <a:rPr lang="zh-TW" altLang="en-US" dirty="0"/>
              <a:t>，以及</a:t>
            </a:r>
            <a:r>
              <a:rPr lang="en-US" altLang="zh-TW" dirty="0" err="1"/>
              <a:t>ini_pos</a:t>
            </a:r>
            <a:r>
              <a:rPr lang="en-US" altLang="zh-TW" dirty="0"/>
              <a:t>, </a:t>
            </a:r>
            <a:r>
              <a:rPr lang="en-US" altLang="zh-TW" dirty="0" err="1"/>
              <a:t>ini_width</a:t>
            </a:r>
            <a:r>
              <a:rPr lang="en-US" altLang="zh-TW" dirty="0"/>
              <a:t> </a:t>
            </a:r>
            <a:r>
              <a:rPr lang="zh-TW" altLang="en-US" dirty="0"/>
              <a:t>實際位置，</a:t>
            </a:r>
            <a:r>
              <a:rPr lang="en-US" altLang="zh-TW" dirty="0" err="1"/>
              <a:t>width_inc</a:t>
            </a:r>
            <a:r>
              <a:rPr lang="zh-TW" altLang="en-US" dirty="0"/>
              <a:t>、</a:t>
            </a:r>
            <a:r>
              <a:rPr lang="en-US" altLang="zh-TW" dirty="0" err="1"/>
              <a:t>pos_inc</a:t>
            </a:r>
            <a:r>
              <a:rPr lang="zh-TW" altLang="en-US" dirty="0"/>
              <a:t>長度會寫在檔案內的</a:t>
            </a:r>
            <a:r>
              <a:rPr lang="en-US" altLang="zh-TW" dirty="0"/>
              <a:t>comments</a:t>
            </a:r>
          </a:p>
          <a:p>
            <a:pPr marL="1712913" indent="-45720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55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BEA824-7F31-468C-B4C2-BAA8C63FFD15}"/>
              </a:ext>
            </a:extLst>
          </p:cNvPr>
          <p:cNvSpPr/>
          <p:nvPr/>
        </p:nvSpPr>
        <p:spPr>
          <a:xfrm>
            <a:off x="299946" y="238432"/>
            <a:ext cx="7578672" cy="4832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In_Folder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D56B-66BC-4BFC-B196-F3D2B8B1E706}"/>
              </a:ext>
            </a:extLst>
          </p:cNvPr>
          <p:cNvSpPr/>
          <p:nvPr/>
        </p:nvSpPr>
        <p:spPr>
          <a:xfrm>
            <a:off x="1819564" y="785092"/>
            <a:ext cx="5948218" cy="4174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</a:rPr>
              <a:t>Project 0801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F36675B-822E-4328-B51E-02E38A0E1F01}"/>
              </a:ext>
            </a:extLst>
          </p:cNvPr>
          <p:cNvGrpSpPr/>
          <p:nvPr/>
        </p:nvGrpSpPr>
        <p:grpSpPr>
          <a:xfrm>
            <a:off x="3305286" y="2575262"/>
            <a:ext cx="4366607" cy="1052945"/>
            <a:chOff x="3305286" y="2575262"/>
            <a:chExt cx="4366607" cy="105294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BEC7FE-4201-4A7F-A515-13F5179CCAD8}"/>
                </a:ext>
              </a:extLst>
            </p:cNvPr>
            <p:cNvSpPr/>
            <p:nvPr/>
          </p:nvSpPr>
          <p:spPr>
            <a:xfrm>
              <a:off x="3305286" y="2575262"/>
              <a:ext cx="4366607" cy="1052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DEP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51FD54-6B00-47DE-A495-43A58FD78E93}"/>
                </a:ext>
              </a:extLst>
            </p:cNvPr>
            <p:cNvSpPr/>
            <p:nvPr/>
          </p:nvSpPr>
          <p:spPr>
            <a:xfrm>
              <a:off x="3678262" y="2957286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On Platform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D92EAD-DA05-45A8-929F-936238E48AB7}"/>
                </a:ext>
              </a:extLst>
            </p:cNvPr>
            <p:cNvSpPr/>
            <p:nvPr/>
          </p:nvSpPr>
          <p:spPr>
            <a:xfrm>
              <a:off x="5675077" y="2957285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On </a:t>
              </a:r>
              <a:r>
                <a:rPr lang="en-US" altLang="zh-TW" dirty="0" err="1"/>
                <a:t>Plat.Can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01D4F2C-DD27-4F11-834B-3D9AFFB53EFF}"/>
              </a:ext>
            </a:extLst>
          </p:cNvPr>
          <p:cNvGrpSpPr/>
          <p:nvPr/>
        </p:nvGrpSpPr>
        <p:grpSpPr>
          <a:xfrm>
            <a:off x="3305288" y="3798456"/>
            <a:ext cx="4366606" cy="1052945"/>
            <a:chOff x="3305288" y="3798456"/>
            <a:chExt cx="4366606" cy="10529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F42669-4DC8-4978-AECE-29946237A8D5}"/>
                </a:ext>
              </a:extLst>
            </p:cNvPr>
            <p:cNvSpPr/>
            <p:nvPr/>
          </p:nvSpPr>
          <p:spPr>
            <a:xfrm>
              <a:off x="3305288" y="3798456"/>
              <a:ext cx="4366606" cy="1052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SEP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7C12E3-6AB6-4CC4-AED1-E2D2EBF6D3A8}"/>
                </a:ext>
              </a:extLst>
            </p:cNvPr>
            <p:cNvSpPr/>
            <p:nvPr/>
          </p:nvSpPr>
          <p:spPr>
            <a:xfrm>
              <a:off x="3678263" y="4136773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On Platform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AC082B-BD2D-4183-96C2-9FE47A6AFF04}"/>
                </a:ext>
              </a:extLst>
            </p:cNvPr>
            <p:cNvSpPr/>
            <p:nvPr/>
          </p:nvSpPr>
          <p:spPr>
            <a:xfrm>
              <a:off x="5675078" y="4138953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On Table</a:t>
              </a:r>
              <a:endParaRPr lang="zh-TW" altLang="en-US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0ECBC41-A2B2-42BC-AA04-26605FD26D82}"/>
              </a:ext>
            </a:extLst>
          </p:cNvPr>
          <p:cNvGrpSpPr/>
          <p:nvPr/>
        </p:nvGrpSpPr>
        <p:grpSpPr>
          <a:xfrm>
            <a:off x="3327283" y="888144"/>
            <a:ext cx="4366608" cy="1576281"/>
            <a:chOff x="3327283" y="888144"/>
            <a:chExt cx="4366608" cy="15762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137936-52E6-454D-AF8F-788B22DD0719}"/>
                </a:ext>
              </a:extLst>
            </p:cNvPr>
            <p:cNvSpPr/>
            <p:nvPr/>
          </p:nvSpPr>
          <p:spPr>
            <a:xfrm>
              <a:off x="3327283" y="888144"/>
              <a:ext cx="4366608" cy="1576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HRV 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547E1E-EE34-4B18-A945-2C0D71A05258}"/>
                </a:ext>
              </a:extLst>
            </p:cNvPr>
            <p:cNvSpPr/>
            <p:nvPr/>
          </p:nvSpPr>
          <p:spPr>
            <a:xfrm>
              <a:off x="3700258" y="1269143"/>
              <a:ext cx="1810327" cy="8367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ltdb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527B99-A0EB-4A73-9B83-60358B7507F3}"/>
                </a:ext>
              </a:extLst>
            </p:cNvPr>
            <p:cNvSpPr/>
            <p:nvPr/>
          </p:nvSpPr>
          <p:spPr>
            <a:xfrm>
              <a:off x="5609999" y="1269143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nsrdb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50B84B-1F45-446F-90AA-9181E3594840}"/>
                </a:ext>
              </a:extLst>
            </p:cNvPr>
            <p:cNvSpPr/>
            <p:nvPr/>
          </p:nvSpPr>
          <p:spPr>
            <a:xfrm>
              <a:off x="5635274" y="1824806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Ltfab</a:t>
              </a:r>
              <a:r>
                <a:rPr lang="en-US" altLang="zh-TW" dirty="0"/>
                <a:t>(abnormal)</a:t>
              </a:r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030ECF-9E58-45B3-84D4-9600DE488F72}"/>
                </a:ext>
              </a:extLst>
            </p:cNvPr>
            <p:cNvSpPr/>
            <p:nvPr/>
          </p:nvSpPr>
          <p:spPr>
            <a:xfrm>
              <a:off x="4280620" y="1357285"/>
              <a:ext cx="888886" cy="31106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File1</a:t>
              </a:r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171FD48-045D-4A1C-8C7E-ECB7BFF4C027}"/>
                </a:ext>
              </a:extLst>
            </p:cNvPr>
            <p:cNvSpPr/>
            <p:nvPr/>
          </p:nvSpPr>
          <p:spPr>
            <a:xfrm>
              <a:off x="4280620" y="1722565"/>
              <a:ext cx="909545" cy="32911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File2</a:t>
              </a:r>
              <a:endParaRPr lang="zh-TW" altLang="en-US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4EEF7E8D-289B-4331-92E7-0EB8386D2CF2}"/>
              </a:ext>
            </a:extLst>
          </p:cNvPr>
          <p:cNvSpPr/>
          <p:nvPr/>
        </p:nvSpPr>
        <p:spPr>
          <a:xfrm>
            <a:off x="8274253" y="278543"/>
            <a:ext cx="3107168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Cut’s_Out_Folder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92847-9A20-4E6B-B397-12476E903792}"/>
              </a:ext>
            </a:extLst>
          </p:cNvPr>
          <p:cNvSpPr/>
          <p:nvPr/>
        </p:nvSpPr>
        <p:spPr>
          <a:xfrm>
            <a:off x="8276445" y="2467162"/>
            <a:ext cx="3107168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PSD’s_Out_Folder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D443E5-23B2-4F49-BE90-009089B7DF64}"/>
              </a:ext>
            </a:extLst>
          </p:cNvPr>
          <p:cNvSpPr/>
          <p:nvPr/>
        </p:nvSpPr>
        <p:spPr>
          <a:xfrm>
            <a:off x="8274253" y="4655781"/>
            <a:ext cx="3107168" cy="1981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Table’s_Out_Folder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D55F9D-E5E9-4500-8AD4-96832F54F291}"/>
              </a:ext>
            </a:extLst>
          </p:cNvPr>
          <p:cNvSpPr txBox="1"/>
          <p:nvPr/>
        </p:nvSpPr>
        <p:spPr>
          <a:xfrm>
            <a:off x="810579" y="5646381"/>
            <a:ext cx="3617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/>
              <a:t>動作</a:t>
            </a:r>
          </a:p>
        </p:txBody>
      </p:sp>
    </p:spTree>
    <p:extLst>
      <p:ext uri="{BB962C8B-B14F-4D97-AF65-F5344CB8AC3E}">
        <p14:creationId xmlns:p14="http://schemas.microsoft.com/office/powerpoint/2010/main" val="88660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BEA824-7F31-468C-B4C2-BAA8C63FFD15}"/>
              </a:ext>
            </a:extLst>
          </p:cNvPr>
          <p:cNvSpPr/>
          <p:nvPr/>
        </p:nvSpPr>
        <p:spPr>
          <a:xfrm>
            <a:off x="189110" y="53707"/>
            <a:ext cx="7065619" cy="2152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tx1"/>
                </a:solidFill>
              </a:rPr>
              <a:t>In_Folder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D56B-66BC-4BFC-B196-F3D2B8B1E706}"/>
              </a:ext>
            </a:extLst>
          </p:cNvPr>
          <p:cNvSpPr/>
          <p:nvPr/>
        </p:nvSpPr>
        <p:spPr>
          <a:xfrm>
            <a:off x="1306511" y="349994"/>
            <a:ext cx="5948218" cy="185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</a:rPr>
              <a:t>Project 0801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0ECBC41-A2B2-42BC-AA04-26605FD26D82}"/>
              </a:ext>
            </a:extLst>
          </p:cNvPr>
          <p:cNvGrpSpPr/>
          <p:nvPr/>
        </p:nvGrpSpPr>
        <p:grpSpPr>
          <a:xfrm>
            <a:off x="2595107" y="490107"/>
            <a:ext cx="4366608" cy="1576281"/>
            <a:chOff x="3327283" y="888144"/>
            <a:chExt cx="4366608" cy="15762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137936-52E6-454D-AF8F-788B22DD0719}"/>
                </a:ext>
              </a:extLst>
            </p:cNvPr>
            <p:cNvSpPr/>
            <p:nvPr/>
          </p:nvSpPr>
          <p:spPr>
            <a:xfrm>
              <a:off x="3327283" y="888144"/>
              <a:ext cx="4366608" cy="15762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HRV 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547E1E-EE34-4B18-A945-2C0D71A05258}"/>
                </a:ext>
              </a:extLst>
            </p:cNvPr>
            <p:cNvSpPr/>
            <p:nvPr/>
          </p:nvSpPr>
          <p:spPr>
            <a:xfrm>
              <a:off x="3700258" y="1269143"/>
              <a:ext cx="1810327" cy="8367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ltdb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527B99-A0EB-4A73-9B83-60358B7507F3}"/>
                </a:ext>
              </a:extLst>
            </p:cNvPr>
            <p:cNvSpPr/>
            <p:nvPr/>
          </p:nvSpPr>
          <p:spPr>
            <a:xfrm>
              <a:off x="5609999" y="1269143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nsrdb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50B84B-1F45-446F-90AA-9181E3594840}"/>
                </a:ext>
              </a:extLst>
            </p:cNvPr>
            <p:cNvSpPr/>
            <p:nvPr/>
          </p:nvSpPr>
          <p:spPr>
            <a:xfrm>
              <a:off x="5635274" y="1824806"/>
              <a:ext cx="1810327" cy="500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Ltfab</a:t>
              </a:r>
              <a:r>
                <a:rPr lang="en-US" altLang="zh-TW" dirty="0"/>
                <a:t>(abnormal)</a:t>
              </a:r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D4030ECF-9E58-45B3-84D4-9600DE488F72}"/>
                </a:ext>
              </a:extLst>
            </p:cNvPr>
            <p:cNvSpPr/>
            <p:nvPr/>
          </p:nvSpPr>
          <p:spPr>
            <a:xfrm>
              <a:off x="4280620" y="1357285"/>
              <a:ext cx="888886" cy="31106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File1</a:t>
              </a:r>
              <a:endParaRPr lang="zh-TW" altLang="en-US" dirty="0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171FD48-045D-4A1C-8C7E-ECB7BFF4C027}"/>
                </a:ext>
              </a:extLst>
            </p:cNvPr>
            <p:cNvSpPr/>
            <p:nvPr/>
          </p:nvSpPr>
          <p:spPr>
            <a:xfrm>
              <a:off x="4280620" y="1722565"/>
              <a:ext cx="909545" cy="32911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File2</a:t>
              </a:r>
              <a:endParaRPr lang="zh-TW" altLang="en-US" dirty="0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3D55F9D-E5E9-4500-8AD4-96832F54F291}"/>
              </a:ext>
            </a:extLst>
          </p:cNvPr>
          <p:cNvSpPr txBox="1"/>
          <p:nvPr/>
        </p:nvSpPr>
        <p:spPr>
          <a:xfrm>
            <a:off x="8274924" y="323427"/>
            <a:ext cx="3617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/>
              <a:t>動作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CBECEF-8805-4EEE-8CCA-128C8DECFB47}"/>
              </a:ext>
            </a:extLst>
          </p:cNvPr>
          <p:cNvGrpSpPr/>
          <p:nvPr/>
        </p:nvGrpSpPr>
        <p:grpSpPr>
          <a:xfrm>
            <a:off x="4187281" y="2204855"/>
            <a:ext cx="7891378" cy="4555124"/>
            <a:chOff x="3873245" y="1982432"/>
            <a:chExt cx="7891378" cy="45551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EF7E8D-289B-4331-92E7-0EB8386D2CF2}"/>
                </a:ext>
              </a:extLst>
            </p:cNvPr>
            <p:cNvSpPr/>
            <p:nvPr/>
          </p:nvSpPr>
          <p:spPr>
            <a:xfrm>
              <a:off x="3873245" y="1982432"/>
              <a:ext cx="7891378" cy="45551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400" b="1" dirty="0" err="1">
                  <a:solidFill>
                    <a:schemeClr val="tx1"/>
                  </a:solidFill>
                </a:rPr>
                <a:t>Cut’s_Out_Folder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6B1CF2-C21E-4D4E-A0D7-41E8088B6D6B}"/>
                </a:ext>
              </a:extLst>
            </p:cNvPr>
            <p:cNvSpPr/>
            <p:nvPr/>
          </p:nvSpPr>
          <p:spPr>
            <a:xfrm>
              <a:off x="4457989" y="2502788"/>
              <a:ext cx="7306634" cy="4005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Project 0801-width_inc10000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2E57745-85A4-44E0-ABE9-3A9E23A38F4D}"/>
                </a:ext>
              </a:extLst>
            </p:cNvPr>
            <p:cNvSpPr/>
            <p:nvPr/>
          </p:nvSpPr>
          <p:spPr>
            <a:xfrm>
              <a:off x="4808093" y="2927718"/>
              <a:ext cx="6606425" cy="34401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HRV </a:t>
              </a:r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2A62418-75C6-482F-9663-60AD4B82BEBE}"/>
                </a:ext>
              </a:extLst>
            </p:cNvPr>
            <p:cNvSpPr/>
            <p:nvPr/>
          </p:nvSpPr>
          <p:spPr>
            <a:xfrm>
              <a:off x="5372383" y="3143162"/>
              <a:ext cx="6042135" cy="3119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ltdb</a:t>
              </a:r>
              <a:endParaRPr lang="zh-TW" altLang="en-US" dirty="0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4033406-133D-4668-9364-839A7C81E016}"/>
                </a:ext>
              </a:extLst>
            </p:cNvPr>
            <p:cNvSpPr/>
            <p:nvPr/>
          </p:nvSpPr>
          <p:spPr>
            <a:xfrm>
              <a:off x="6096000" y="3676073"/>
              <a:ext cx="5089236" cy="207818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Width10000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9F2044E9-301D-46C4-8522-A5B0F055D0A2}"/>
                </a:ext>
              </a:extLst>
            </p:cNvPr>
            <p:cNvSpPr/>
            <p:nvPr/>
          </p:nvSpPr>
          <p:spPr>
            <a:xfrm>
              <a:off x="8393450" y="3858369"/>
              <a:ext cx="1344833" cy="6788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File1</a:t>
              </a:r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1589B17A-ED88-4CF2-A052-3D7937E46627}"/>
                </a:ext>
              </a:extLst>
            </p:cNvPr>
            <p:cNvSpPr/>
            <p:nvPr/>
          </p:nvSpPr>
          <p:spPr>
            <a:xfrm>
              <a:off x="8377821" y="4772844"/>
              <a:ext cx="1376089" cy="7182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File2</a:t>
              </a:r>
              <a:endParaRPr lang="zh-TW" altLang="en-US" dirty="0"/>
            </a:p>
          </p:txBody>
        </p:sp>
      </p:grp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0F42CD8A-FB7E-4C34-838A-50E0B4A1C22E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992887" y="1631478"/>
            <a:ext cx="4698970" cy="3722926"/>
          </a:xfrm>
          <a:prstGeom prst="bentConnector3">
            <a:avLst>
              <a:gd name="adj1" fmla="val -5037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9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22390-1742-4EF9-9890-0C70849C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43018"/>
            <a:ext cx="10515600" cy="1325563"/>
          </a:xfrm>
        </p:spPr>
        <p:txBody>
          <a:bodyPr/>
          <a:lstStyle/>
          <a:p>
            <a:r>
              <a:rPr lang="zh-TW" altLang="en-US" dirty="0"/>
              <a:t>動作規劃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830CB-9752-47EB-9A05-9AAC12E8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72" y="1191490"/>
            <a:ext cx="10910455" cy="4819218"/>
          </a:xfrm>
        </p:spPr>
        <p:txBody>
          <a:bodyPr>
            <a:normAutofit fontScale="92500"/>
          </a:bodyPr>
          <a:lstStyle/>
          <a:p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PSD -&gt;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依照原本的方式 建立資料夾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92288" indent="0">
              <a:buNone/>
            </a:pPr>
            <a:r>
              <a:rPr lang="en-US" altLang="zh-TW" sz="2000" dirty="0"/>
              <a:t>(</a:t>
            </a:r>
            <a:r>
              <a:rPr lang="zh-TW" altLang="en-US" sz="2000" dirty="0"/>
              <a:t>資料夾名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‘{Project/</a:t>
            </a:r>
            <a:r>
              <a:rPr lang="en-US" altLang="zh-TW" sz="2000" dirty="0" err="1"/>
              <a:t>Cata</a:t>
            </a:r>
            <a:r>
              <a:rPr lang="en-US" altLang="zh-TW" sz="2000" dirty="0"/>
              <a:t>/Type/Width increment}, i.e. {0801/HRV/</a:t>
            </a:r>
            <a:r>
              <a:rPr lang="en-US" altLang="zh-TW" sz="2000" dirty="0" err="1"/>
              <a:t>nsrdb</a:t>
            </a:r>
            <a:r>
              <a:rPr lang="en-US" altLang="zh-TW" sz="2000" dirty="0"/>
              <a:t>/W10000})</a:t>
            </a:r>
          </a:p>
          <a:p>
            <a:pPr marL="1700213" indent="0">
              <a:buNone/>
            </a:pP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歸檔 </a:t>
            </a:r>
            <a:br>
              <a:rPr lang="en-US" altLang="zh-TW" sz="2000" dirty="0"/>
            </a:br>
            <a:r>
              <a:rPr lang="en-US" altLang="zh-TW" sz="2000" dirty="0"/>
              <a:t>(</a:t>
            </a:r>
            <a:r>
              <a:rPr lang="zh-TW" altLang="en-US" sz="2000" dirty="0"/>
              <a:t>檔名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‘{skip or not}{</a:t>
            </a:r>
            <a:r>
              <a:rPr lang="zh-TW" altLang="en-US" sz="2000" dirty="0"/>
              <a:t>原料檔</a:t>
            </a:r>
            <a:r>
              <a:rPr lang="en-US" altLang="zh-TW" sz="2000" dirty="0"/>
              <a:t>}PSD{[</a:t>
            </a:r>
            <a:r>
              <a:rPr lang="en-US" altLang="zh-TW" sz="2000" dirty="0" err="1"/>
              <a:t>width_inc_index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ini_pos_index</a:t>
            </a:r>
            <a:r>
              <a:rPr lang="en-US" altLang="zh-TW" sz="2000" dirty="0"/>
              <a:t>]}’)</a:t>
            </a:r>
          </a:p>
          <a:p>
            <a:pPr marL="1700213" indent="0">
              <a:buNone/>
            </a:pPr>
            <a:r>
              <a:rPr lang="en-US" altLang="zh-TW" sz="2000" dirty="0"/>
              <a:t>i.e. ‘s16187PSD[2;3].csv’</a:t>
            </a:r>
          </a:p>
          <a:p>
            <a:pPr marL="1255713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但打算只存</a:t>
            </a:r>
            <a:r>
              <a:rPr lang="en-US" altLang="zh-TW" dirty="0">
                <a:highlight>
                  <a:srgbClr val="FFFF00"/>
                </a:highlight>
              </a:rPr>
              <a:t>Table (</a:t>
            </a:r>
            <a:r>
              <a:rPr lang="zh-TW" altLang="en-US" dirty="0">
                <a:highlight>
                  <a:srgbClr val="FFFF00"/>
                </a:highlight>
              </a:rPr>
              <a:t>資料夾名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‘{Project/</a:t>
            </a:r>
            <a:r>
              <a:rPr lang="en-US" altLang="zh-TW" dirty="0" err="1">
                <a:highlight>
                  <a:srgbClr val="FFFF00"/>
                </a:highlight>
              </a:rPr>
              <a:t>Cata</a:t>
            </a:r>
            <a:r>
              <a:rPr lang="en-US" altLang="zh-TW" dirty="0">
                <a:highlight>
                  <a:srgbClr val="FFFF00"/>
                </a:highlight>
              </a:rPr>
              <a:t>/Type/Width increment},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en-US" altLang="zh-TW" dirty="0">
                <a:highlight>
                  <a:srgbClr val="FFFF00"/>
                </a:highlight>
              </a:rPr>
              <a:t>i.e. {0801/HRV/</a:t>
            </a:r>
            <a:r>
              <a:rPr lang="en-US" altLang="zh-TW" dirty="0" err="1">
                <a:highlight>
                  <a:srgbClr val="FFFF00"/>
                </a:highlight>
              </a:rPr>
              <a:t>nsrdb</a:t>
            </a:r>
            <a:r>
              <a:rPr lang="en-US" altLang="zh-TW" dirty="0">
                <a:highlight>
                  <a:srgbClr val="FFFF00"/>
                </a:highlight>
              </a:rPr>
              <a:t>/TableW10000})</a:t>
            </a:r>
          </a:p>
          <a:p>
            <a:pPr marL="1255713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	i.e. ‘Table_s16187PSD.csv’</a:t>
            </a:r>
          </a:p>
          <a:p>
            <a:pPr marL="1712913" indent="-457200"/>
            <a:r>
              <a:rPr lang="zh-TW" altLang="en-US" dirty="0"/>
              <a:t>關於檔案來源，如</a:t>
            </a:r>
            <a:r>
              <a:rPr lang="en-US" altLang="zh-TW" dirty="0"/>
              <a:t>’</a:t>
            </a:r>
            <a:r>
              <a:rPr lang="en-US" altLang="zh-TW" dirty="0" err="1"/>
              <a:t>nsrdb</a:t>
            </a:r>
            <a:r>
              <a:rPr lang="en-US" altLang="zh-TW" dirty="0"/>
              <a:t>’</a:t>
            </a:r>
            <a:r>
              <a:rPr lang="zh-TW" altLang="en-US" dirty="0"/>
              <a:t>，以及</a:t>
            </a:r>
            <a:r>
              <a:rPr lang="en-US" altLang="zh-TW" dirty="0" err="1"/>
              <a:t>ini_pos</a:t>
            </a:r>
            <a:r>
              <a:rPr lang="en-US" altLang="zh-TW" dirty="0"/>
              <a:t>, </a:t>
            </a:r>
            <a:r>
              <a:rPr lang="en-US" altLang="zh-TW" dirty="0" err="1"/>
              <a:t>ini_width</a:t>
            </a:r>
            <a:r>
              <a:rPr lang="en-US" altLang="zh-TW" dirty="0"/>
              <a:t> </a:t>
            </a:r>
            <a:r>
              <a:rPr lang="zh-TW" altLang="en-US" dirty="0"/>
              <a:t>實際位置，</a:t>
            </a:r>
            <a:r>
              <a:rPr lang="en-US" altLang="zh-TW" dirty="0" err="1"/>
              <a:t>width_inc</a:t>
            </a:r>
            <a:r>
              <a:rPr lang="zh-TW" altLang="en-US" dirty="0"/>
              <a:t>、</a:t>
            </a:r>
            <a:r>
              <a:rPr lang="en-US" altLang="zh-TW" dirty="0" err="1"/>
              <a:t>pos_inc</a:t>
            </a:r>
            <a:r>
              <a:rPr lang="zh-TW" altLang="en-US" dirty="0"/>
              <a:t>長度會寫在檔案內的</a:t>
            </a:r>
            <a:r>
              <a:rPr lang="en-US" altLang="zh-TW" dirty="0"/>
              <a:t>comments</a:t>
            </a:r>
          </a:p>
          <a:p>
            <a:pPr marL="1712913" indent="-457200"/>
            <a:r>
              <a:rPr lang="zh-TW" altLang="en-US" dirty="0"/>
              <a:t>格式</a:t>
            </a:r>
            <a:r>
              <a:rPr lang="en-US" altLang="zh-TW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5534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EEAE7-FCD2-4181-AD0E-E25EAAC3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存檔格式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F0CFB-2B70-4216-B77E-D01446B2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79893B-55D2-42BB-9FE2-82C27FA8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99279"/>
              </p:ext>
            </p:extLst>
          </p:nvPr>
        </p:nvGraphicFramePr>
        <p:xfrm>
          <a:off x="838200" y="2623049"/>
          <a:ext cx="10434073" cy="96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4">
                  <a:extLst>
                    <a:ext uri="{9D8B030D-6E8A-4147-A177-3AD203B41FA5}">
                      <a16:colId xmlns:a16="http://schemas.microsoft.com/office/drawing/2014/main" val="3753165371"/>
                    </a:ext>
                  </a:extLst>
                </a:gridCol>
                <a:gridCol w="973670">
                  <a:extLst>
                    <a:ext uri="{9D8B030D-6E8A-4147-A177-3AD203B41FA5}">
                      <a16:colId xmlns:a16="http://schemas.microsoft.com/office/drawing/2014/main" val="2091053706"/>
                    </a:ext>
                  </a:extLst>
                </a:gridCol>
                <a:gridCol w="816324">
                  <a:extLst>
                    <a:ext uri="{9D8B030D-6E8A-4147-A177-3AD203B41FA5}">
                      <a16:colId xmlns:a16="http://schemas.microsoft.com/office/drawing/2014/main" val="4071668588"/>
                    </a:ext>
                  </a:extLst>
                </a:gridCol>
                <a:gridCol w="762242">
                  <a:extLst>
                    <a:ext uri="{9D8B030D-6E8A-4147-A177-3AD203B41FA5}">
                      <a16:colId xmlns:a16="http://schemas.microsoft.com/office/drawing/2014/main" val="633148334"/>
                    </a:ext>
                  </a:extLst>
                </a:gridCol>
                <a:gridCol w="1035833">
                  <a:extLst>
                    <a:ext uri="{9D8B030D-6E8A-4147-A177-3AD203B41FA5}">
                      <a16:colId xmlns:a16="http://schemas.microsoft.com/office/drawing/2014/main" val="2300783739"/>
                    </a:ext>
                  </a:extLst>
                </a:gridCol>
                <a:gridCol w="1026036">
                  <a:extLst>
                    <a:ext uri="{9D8B030D-6E8A-4147-A177-3AD203B41FA5}">
                      <a16:colId xmlns:a16="http://schemas.microsoft.com/office/drawing/2014/main" val="2515790156"/>
                    </a:ext>
                  </a:extLst>
                </a:gridCol>
                <a:gridCol w="502966">
                  <a:extLst>
                    <a:ext uri="{9D8B030D-6E8A-4147-A177-3AD203B41FA5}">
                      <a16:colId xmlns:a16="http://schemas.microsoft.com/office/drawing/2014/main" val="3500799688"/>
                    </a:ext>
                  </a:extLst>
                </a:gridCol>
                <a:gridCol w="801813">
                  <a:extLst>
                    <a:ext uri="{9D8B030D-6E8A-4147-A177-3AD203B41FA5}">
                      <a16:colId xmlns:a16="http://schemas.microsoft.com/office/drawing/2014/main" val="396809483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362315084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2046396025"/>
                    </a:ext>
                  </a:extLst>
                </a:gridCol>
                <a:gridCol w="589690">
                  <a:extLst>
                    <a:ext uri="{9D8B030D-6E8A-4147-A177-3AD203B41FA5}">
                      <a16:colId xmlns:a16="http://schemas.microsoft.com/office/drawing/2014/main" val="267480271"/>
                    </a:ext>
                  </a:extLst>
                </a:gridCol>
                <a:gridCol w="812421">
                  <a:extLst>
                    <a:ext uri="{9D8B030D-6E8A-4147-A177-3AD203B41FA5}">
                      <a16:colId xmlns:a16="http://schemas.microsoft.com/office/drawing/2014/main" val="793787200"/>
                    </a:ext>
                  </a:extLst>
                </a:gridCol>
                <a:gridCol w="527326">
                  <a:extLst>
                    <a:ext uri="{9D8B030D-6E8A-4147-A177-3AD203B41FA5}">
                      <a16:colId xmlns:a16="http://schemas.microsoft.com/office/drawing/2014/main" val="1414444356"/>
                    </a:ext>
                  </a:extLst>
                </a:gridCol>
              </a:tblGrid>
              <a:tr h="434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FILE</a:t>
                      </a:r>
                      <a:br>
                        <a:rPr lang="en-US" altLang="zh-TW" sz="1400" dirty="0"/>
                      </a:br>
                      <a:r>
                        <a:rPr lang="en-US" altLang="zh-TW" sz="1400" dirty="0"/>
                        <a:t>Family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Family </a:t>
                      </a:r>
                      <a:r>
                        <a:rPr lang="en-US" altLang="zh-TW" sz="1400" dirty="0" err="1"/>
                        <a:t>len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Cur </a:t>
                      </a:r>
                      <a:r>
                        <a:rPr lang="en-US" altLang="zh-TW" sz="1400" dirty="0" err="1"/>
                        <a:t>len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Ini_pos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EXPONENT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INTERCEPT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R^2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STD DEV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Pos_inc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Width_inc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Pos 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Width 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2731"/>
                  </a:ext>
                </a:extLst>
              </a:tr>
              <a:tr h="450915">
                <a:tc>
                  <a:txBody>
                    <a:bodyPr/>
                    <a:lstStyle/>
                    <a:p>
                      <a:r>
                        <a:rPr lang="en-US" altLang="zh-TW" dirty="0"/>
                        <a:t>16187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9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6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B520355-5710-4994-BD5A-C8CAD4DB810C}"/>
              </a:ext>
            </a:extLst>
          </p:cNvPr>
          <p:cNvGrpSpPr/>
          <p:nvPr/>
        </p:nvGrpSpPr>
        <p:grpSpPr>
          <a:xfrm>
            <a:off x="128222" y="118525"/>
            <a:ext cx="5330469" cy="3076896"/>
            <a:chOff x="3873245" y="1982432"/>
            <a:chExt cx="7891378" cy="45551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BC2F30-26B5-4D2A-8A32-5CA54A9F0BA4}"/>
                </a:ext>
              </a:extLst>
            </p:cNvPr>
            <p:cNvSpPr/>
            <p:nvPr/>
          </p:nvSpPr>
          <p:spPr>
            <a:xfrm>
              <a:off x="3873245" y="1982432"/>
              <a:ext cx="7891378" cy="45551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400" b="1" dirty="0" err="1">
                  <a:solidFill>
                    <a:schemeClr val="tx1"/>
                  </a:solidFill>
                </a:rPr>
                <a:t>Cut’s_Out_Folder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353C11-A035-4AA0-99A1-788388092AD0}"/>
                </a:ext>
              </a:extLst>
            </p:cNvPr>
            <p:cNvSpPr/>
            <p:nvPr/>
          </p:nvSpPr>
          <p:spPr>
            <a:xfrm>
              <a:off x="4457989" y="2502788"/>
              <a:ext cx="7306634" cy="4005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Project 0801-width_inc10000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2DA740-C85B-4675-AAE3-8D4723F945FF}"/>
                </a:ext>
              </a:extLst>
            </p:cNvPr>
            <p:cNvSpPr/>
            <p:nvPr/>
          </p:nvSpPr>
          <p:spPr>
            <a:xfrm>
              <a:off x="4808093" y="2927718"/>
              <a:ext cx="6606425" cy="34401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HRV 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5948B6-2CB0-4A42-8405-78B9C91FF0D2}"/>
                </a:ext>
              </a:extLst>
            </p:cNvPr>
            <p:cNvSpPr/>
            <p:nvPr/>
          </p:nvSpPr>
          <p:spPr>
            <a:xfrm>
              <a:off x="5372383" y="3143162"/>
              <a:ext cx="6042135" cy="3119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ltdb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F85DE8-BC59-4C22-B98F-70586C421B21}"/>
                </a:ext>
              </a:extLst>
            </p:cNvPr>
            <p:cNvSpPr/>
            <p:nvPr/>
          </p:nvSpPr>
          <p:spPr>
            <a:xfrm>
              <a:off x="6096000" y="3676073"/>
              <a:ext cx="5089236" cy="207818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Width10000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8B00C9D-27C8-4BBC-B87F-E27954A4B928}"/>
                </a:ext>
              </a:extLst>
            </p:cNvPr>
            <p:cNvSpPr/>
            <p:nvPr/>
          </p:nvSpPr>
          <p:spPr>
            <a:xfrm>
              <a:off x="8393450" y="3858369"/>
              <a:ext cx="1344833" cy="6788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File1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5160D20-AE14-4085-94F8-29FF257D853A}"/>
                </a:ext>
              </a:extLst>
            </p:cNvPr>
            <p:cNvSpPr/>
            <p:nvPr/>
          </p:nvSpPr>
          <p:spPr>
            <a:xfrm>
              <a:off x="8377821" y="4772844"/>
              <a:ext cx="1376089" cy="7182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File2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3919BC-4D6C-40C1-BEFE-83C6847E6508}"/>
              </a:ext>
            </a:extLst>
          </p:cNvPr>
          <p:cNvGrpSpPr/>
          <p:nvPr/>
        </p:nvGrpSpPr>
        <p:grpSpPr>
          <a:xfrm>
            <a:off x="4366283" y="2184351"/>
            <a:ext cx="7891378" cy="4555124"/>
            <a:chOff x="3873245" y="1982432"/>
            <a:chExt cx="7891378" cy="45551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7C4B3A-4B29-4707-8924-AE8BD3125DBC}"/>
                </a:ext>
              </a:extLst>
            </p:cNvPr>
            <p:cNvSpPr/>
            <p:nvPr/>
          </p:nvSpPr>
          <p:spPr>
            <a:xfrm>
              <a:off x="3873245" y="1982432"/>
              <a:ext cx="7891378" cy="45551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400" b="1" dirty="0" err="1">
                  <a:solidFill>
                    <a:schemeClr val="tx1"/>
                  </a:solidFill>
                </a:rPr>
                <a:t>PSD’s_Out_Folder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478F2B-2F52-4D8D-9536-D31658BC3169}"/>
                </a:ext>
              </a:extLst>
            </p:cNvPr>
            <p:cNvSpPr/>
            <p:nvPr/>
          </p:nvSpPr>
          <p:spPr>
            <a:xfrm>
              <a:off x="4457989" y="2502788"/>
              <a:ext cx="7306634" cy="4005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Project 0801-width_inc10000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BDFFF8-6E8B-4311-BD52-032A8D9DB0C9}"/>
                </a:ext>
              </a:extLst>
            </p:cNvPr>
            <p:cNvSpPr/>
            <p:nvPr/>
          </p:nvSpPr>
          <p:spPr>
            <a:xfrm>
              <a:off x="4808093" y="2927718"/>
              <a:ext cx="6606425" cy="34401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/>
                <a:t>HRV 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CB699A-ACDF-4EDA-9593-13344EFB1975}"/>
                </a:ext>
              </a:extLst>
            </p:cNvPr>
            <p:cNvSpPr/>
            <p:nvPr/>
          </p:nvSpPr>
          <p:spPr>
            <a:xfrm>
              <a:off x="5372383" y="3143162"/>
              <a:ext cx="6042135" cy="3119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err="1"/>
                <a:t>ltdb</a:t>
              </a:r>
              <a:endParaRPr lang="zh-TW" altLang="en-US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B22ABDF-E819-4BEF-BAD9-8467006CE9C2}"/>
                </a:ext>
              </a:extLst>
            </p:cNvPr>
            <p:cNvSpPr/>
            <p:nvPr/>
          </p:nvSpPr>
          <p:spPr>
            <a:xfrm>
              <a:off x="6096000" y="3676073"/>
              <a:ext cx="5089236" cy="207818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TableW10000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75692113-0243-4CAA-A4C9-4ACA915DECD9}"/>
                </a:ext>
              </a:extLst>
            </p:cNvPr>
            <p:cNvSpPr/>
            <p:nvPr/>
          </p:nvSpPr>
          <p:spPr>
            <a:xfrm>
              <a:off x="8393450" y="3858369"/>
              <a:ext cx="1344833" cy="6788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File1</a:t>
              </a:r>
              <a:endParaRPr lang="zh-TW" altLang="en-US" dirty="0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E96A9ACC-52B1-4FA9-8CBE-77C397DEB086}"/>
                </a:ext>
              </a:extLst>
            </p:cNvPr>
            <p:cNvSpPr/>
            <p:nvPr/>
          </p:nvSpPr>
          <p:spPr>
            <a:xfrm>
              <a:off x="8377821" y="4772844"/>
              <a:ext cx="1376089" cy="7182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File2</a:t>
              </a:r>
              <a:endParaRPr lang="zh-TW" altLang="en-US" dirty="0"/>
            </a:p>
          </p:txBody>
        </p:sp>
      </p:grp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9499F566-2CCB-4248-8FB7-082EA81183D5}"/>
              </a:ext>
            </a:extLst>
          </p:cNvPr>
          <p:cNvCxnSpPr>
            <a:cxnSpLocks/>
            <a:stCxn id="11" idx="4"/>
            <a:endCxn id="19" idx="2"/>
          </p:cNvCxnSpPr>
          <p:nvPr/>
        </p:nvCxnSpPr>
        <p:spPr>
          <a:xfrm rot="16200000" flipH="1">
            <a:off x="4830633" y="1293674"/>
            <a:ext cx="2845328" cy="5235124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4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257</Words>
  <Application>Microsoft Office PowerPoint</Application>
  <PresentationFormat>寬螢幕</PresentationFormat>
  <Paragraphs>103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動作規劃</vt:lpstr>
      <vt:lpstr>PowerPoint 簡報</vt:lpstr>
      <vt:lpstr>PowerPoint 簡報</vt:lpstr>
      <vt:lpstr>動作規劃</vt:lpstr>
      <vt:lpstr>存檔格式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Harry Wang</dc:creator>
  <cp:lastModifiedBy>Harry Wang</cp:lastModifiedBy>
  <cp:revision>24</cp:revision>
  <dcterms:created xsi:type="dcterms:W3CDTF">2019-08-01T06:31:07Z</dcterms:created>
  <dcterms:modified xsi:type="dcterms:W3CDTF">2019-08-01T07:23:33Z</dcterms:modified>
</cp:coreProperties>
</file>