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4"/>
  </p:notesMasterIdLst>
  <p:sldIdLst>
    <p:sldId id="318" r:id="rId2"/>
    <p:sldId id="321" r:id="rId3"/>
  </p:sldIdLst>
  <p:sldSz cx="12192000" cy="6858000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92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8754F-0677-4D6D-A27B-C778131AE7C2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5EE3-3485-4A72-9FA6-B57ABC2C4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18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574E2A-86F5-4452-99F5-0B3D055A582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62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93635" y="1720851"/>
            <a:ext cx="7330958" cy="11715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2851" y="3167064"/>
            <a:ext cx="8238067" cy="8270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6" name="圖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56" y="836712"/>
            <a:ext cx="3389096" cy="33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44568" y="260350"/>
            <a:ext cx="2747433" cy="5835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00151" y="260350"/>
            <a:ext cx="8041216" cy="5835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018" y="260350"/>
            <a:ext cx="10068983" cy="8270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00152" y="1484314"/>
            <a:ext cx="10367433" cy="46116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81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00151" y="1484314"/>
            <a:ext cx="5082116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85467" y="1484314"/>
            <a:ext cx="5082117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274638"/>
            <a:ext cx="9734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5712884" y="3429001"/>
            <a:ext cx="1871133" cy="1412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23018" y="260350"/>
            <a:ext cx="1006898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2" y="1484314"/>
            <a:ext cx="10367433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27585" y="621447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99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31B69079-30FE-45CF-954A-A7256476907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2245783" y="6600826"/>
            <a:ext cx="8805333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©</a:t>
            </a:r>
            <a:r>
              <a:rPr kumimoji="0" lang="en-US" altLang="zh-TW" sz="1000" dirty="0" smtClean="0">
                <a:solidFill>
                  <a:srgbClr val="003399"/>
                </a:solidFill>
                <a:latin typeface="Verdana" pitchFamily="34" charset="0"/>
              </a:rPr>
              <a:t>2017 </a:t>
            </a: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Jonathan Lee, CSIE Department, National Taiwan University.</a:t>
            </a:r>
          </a:p>
        </p:txBody>
      </p:sp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871133" y="1125539"/>
            <a:ext cx="1032086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2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1344" y="126227"/>
            <a:ext cx="1430565" cy="143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3" r:id="rId2"/>
    <p:sldLayoutId id="2147483992" r:id="rId3"/>
    <p:sldLayoutId id="2147483991" r:id="rId4"/>
    <p:sldLayoutId id="2147483990" r:id="rId5"/>
    <p:sldLayoutId id="2147483989" r:id="rId6"/>
    <p:sldLayoutId id="2147483988" r:id="rId7"/>
    <p:sldLayoutId id="2147483987" r:id="rId8"/>
    <p:sldLayoutId id="2147483986" r:id="rId9"/>
    <p:sldLayoutId id="2147483995" r:id="rId10"/>
    <p:sldLayoutId id="2147483996" r:id="rId11"/>
    <p:sldLayoutId id="2147483997" r:id="rId12"/>
    <p:sldLayoutId id="214748400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 Sales Reporting Application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7AB41-CACC-4847-950D-315DABD93BE6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67188" y="4214814"/>
            <a:ext cx="617855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Prof. Jonathan Lee (</a:t>
            </a:r>
            <a:r>
              <a:rPr lang="zh-TW" altLang="en-US" sz="2800" kern="0" dirty="0">
                <a:latin typeface="+mj-ea"/>
                <a:ea typeface="+mj-ea"/>
                <a:cs typeface="Times New Roman" pitchFamily="18" charset="0"/>
              </a:rPr>
              <a:t>李允中</a:t>
            </a: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)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endParaRPr lang="en-US" altLang="zh-TW" sz="2400" kern="0" dirty="0">
              <a:latin typeface="Times New Roman" pitchFamily="18" charset="0"/>
              <a:ea typeface="華康康楷體W5(P)" pitchFamily="66" charset="-12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Department of Computer Science and Information Engineering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National Taiwan University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75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21410" y="1650232"/>
            <a:ext cx="10367433" cy="4195461"/>
          </a:xfrm>
        </p:spPr>
        <p:txBody>
          <a:bodyPr/>
          <a:lstStyle/>
          <a:p>
            <a:pPr lvl="0"/>
            <a:r>
              <a:rPr lang="en-US" sz="2200" dirty="0"/>
              <a:t>B</a:t>
            </a:r>
            <a:r>
              <a:rPr lang="en-US" sz="2200" dirty="0" smtClean="0"/>
              <a:t>uild </a:t>
            </a:r>
            <a:r>
              <a:rPr lang="en-US" sz="2200" dirty="0"/>
              <a:t>a sales reporting application for the management of a store with multiple departments</a:t>
            </a:r>
            <a:r>
              <a:rPr lang="en-US" sz="2200" dirty="0" smtClean="0"/>
              <a:t>.</a:t>
            </a:r>
            <a:endParaRPr lang="en-US" sz="2200" dirty="0"/>
          </a:p>
          <a:p>
            <a:r>
              <a:rPr lang="en-US" sz="2200" dirty="0"/>
              <a:t>Users should be able to select a specific department they are interested in.</a:t>
            </a:r>
          </a:p>
          <a:p>
            <a:r>
              <a:rPr lang="en-US" sz="2200" dirty="0"/>
              <a:t>Upon selecting a department, two types of reports are to be displayed:</a:t>
            </a:r>
          </a:p>
          <a:p>
            <a:pPr lvl="1"/>
            <a:r>
              <a:rPr lang="en-US" sz="2200" dirty="0"/>
              <a:t>Monthly report - A list of all transactions for the current month for the selected department.</a:t>
            </a:r>
          </a:p>
          <a:p>
            <a:pPr lvl="1"/>
            <a:r>
              <a:rPr lang="en-US" sz="2200" dirty="0"/>
              <a:t>YTD sales chart - A chart showing the year-to-date sales for the selected department by month.</a:t>
            </a:r>
          </a:p>
          <a:p>
            <a:r>
              <a:rPr lang="en-US" sz="2200" dirty="0"/>
              <a:t>Whenever a different department is selected, both of the reports should be refreshed with the data for the currently selected department.</a:t>
            </a:r>
          </a:p>
          <a:p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475602"/>
      </p:ext>
    </p:extLst>
  </p:cSld>
  <p:clrMapOvr>
    <a:masterClrMapping/>
  </p:clrMapOvr>
</p:sld>
</file>

<file path=ppt/theme/theme1.xml><?xml version="1.0" encoding="utf-8"?>
<a:theme xmlns:a="http://schemas.openxmlformats.org/drawingml/2006/main" name="SELAB_Slides_Template_Wide">
  <a:themeElements>
    <a:clrScheme name="2_Worldwide design templat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FF"/>
      </a:hlink>
      <a:folHlink>
        <a:srgbClr val="0099FF"/>
      </a:folHlink>
    </a:clrScheme>
    <a:fontScheme name="2_Worldwide design template">
      <a:majorFont>
        <a:latin typeface="Tahoma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2_Worldwide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LAB_Slides_Template_Wide" id="{544D9BAB-7D83-4AC1-82F3-76977CAAC700}" vid="{503C2AD7-BB7A-40DE-AE2F-7306B6216A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SELAB_Slides_Template_Wide</Template>
  <TotalTime>1559</TotalTime>
  <Words>128</Words>
  <Application>Microsoft Macintosh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Calibri</vt:lpstr>
      <vt:lpstr>Tahoma</vt:lpstr>
      <vt:lpstr>Times New Roman</vt:lpstr>
      <vt:lpstr>Trebuchet MS</vt:lpstr>
      <vt:lpstr>Verdana</vt:lpstr>
      <vt:lpstr>Wingdings</vt:lpstr>
      <vt:lpstr>新細明體</vt:lpstr>
      <vt:lpstr>標楷體</vt:lpstr>
      <vt:lpstr>華康康楷體W5(P)</vt:lpstr>
      <vt:lpstr>Arial</vt:lpstr>
      <vt:lpstr>SELAB_Slides_Template_Wide</vt:lpstr>
      <vt:lpstr>A Sales Reporting Application</vt:lpstr>
      <vt:lpstr>Requirements Statements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Examples</dc:title>
  <dc:creator>洪東昇</dc:creator>
  <cp:lastModifiedBy>NTU_CSIE_SELab NTU_CSIE_SELab</cp:lastModifiedBy>
  <cp:revision>53</cp:revision>
  <dcterms:created xsi:type="dcterms:W3CDTF">2014-02-24T09:51:15Z</dcterms:created>
  <dcterms:modified xsi:type="dcterms:W3CDTF">2017-10-25T05:41:40Z</dcterms:modified>
</cp:coreProperties>
</file>