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9C4B4-37E7-4930-B407-42B7FF2A9791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6A7E1-55A9-4A46-BB34-64FF8F1A1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9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71E1-8374-4BC6-9BE7-757E678EBE1C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9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9EA-BBB3-49CE-B595-70D556CC72AB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72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A24-08BC-4375-A010-9DDFB202D100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9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B57-E0A1-4B41-BBF9-1654A0744F83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52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017-6165-4727-91A7-AA278C9677DE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286-FF2D-46C5-BB89-106C971A3CC5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22C0-C2B9-43D4-9310-4B8328270A0B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80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881-9D0B-4130-AC0B-36C1A77F2167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84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909-9169-440C-B476-4B406636B7F5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4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FF35-4585-45E4-A88E-70C13FE48B1D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394E-7D6A-40F1-B03F-939383844EFC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9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84F8-27FF-470F-A43D-3BE698706EB0}" type="datetime1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1718-6F8D-44EB-97CC-0A7D0DBFF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0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Requirements Statement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A powerful application can present multiple documents at the same time.</a:t>
            </a:r>
          </a:p>
          <a:p>
            <a:pPr algn="just"/>
            <a:r>
              <a:rPr lang="en-US" altLang="zh-TW" dirty="0" smtClean="0"/>
              <a:t>These documents include </a:t>
            </a:r>
            <a:r>
              <a:rPr lang="en-US" altLang="zh-TW" dirty="0" err="1" smtClean="0"/>
              <a:t>DrawingDocument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TextDocument</a:t>
            </a:r>
            <a:r>
              <a:rPr lang="en-US" altLang="zh-TW" dirty="0" smtClean="0"/>
              <a:t>, and so on.</a:t>
            </a:r>
          </a:p>
          <a:p>
            <a:pPr algn="just"/>
            <a:r>
              <a:rPr lang="en-US" altLang="zh-TW" dirty="0" smtClean="0"/>
              <a:t>The application is responsible for managing documents and creating them as required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3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7720" t="39747" r="17193" b="19864"/>
          <a:stretch/>
        </p:blipFill>
        <p:spPr>
          <a:xfrm>
            <a:off x="3689683" y="721896"/>
            <a:ext cx="8502317" cy="55052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8758" y="429508"/>
            <a:ext cx="277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Group Design</a:t>
            </a:r>
            <a:endParaRPr lang="zh-TW" altLang="en-US" sz="3600" b="1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7154" y="1923813"/>
            <a:ext cx="240237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Create document according to different </a:t>
            </a:r>
            <a:r>
              <a:rPr lang="en-US" altLang="zh-TW" dirty="0" err="1" smtClean="0">
                <a:solidFill>
                  <a:sysClr val="windowText" lastClr="000000"/>
                </a:solidFill>
              </a:rPr>
              <a:t>documentType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68785" y="2468881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manage</a:t>
            </a:r>
            <a:endParaRPr lang="zh-TW" altLang="en-US" dirty="0"/>
          </a:p>
        </p:txBody>
      </p:sp>
      <p:cxnSp>
        <p:nvCxnSpPr>
          <p:cNvPr id="12" name="直線接點 11"/>
          <p:cNvCxnSpPr>
            <a:endCxn id="9" idx="3"/>
          </p:cNvCxnSpPr>
          <p:nvPr/>
        </p:nvCxnSpPr>
        <p:spPr>
          <a:xfrm flipH="1">
            <a:off x="2939532" y="1729047"/>
            <a:ext cx="917573" cy="6519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Requirements Statement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A GUI Application consists of various types of widgets such as window, scroll bar, and button.</a:t>
            </a:r>
          </a:p>
          <a:p>
            <a:pPr algn="just"/>
            <a:r>
              <a:rPr lang="en-US" altLang="zh-TW" dirty="0" smtClean="0"/>
              <a:t>Each widget in the GUI application has two or more implementations according to different look-and-feel standards, such as Motif and Presentation Manager.</a:t>
            </a:r>
          </a:p>
          <a:p>
            <a:pPr algn="just"/>
            <a:r>
              <a:rPr lang="en-US" altLang="zh-TW" dirty="0" smtClean="0"/>
              <a:t>The GUI application can switch its look-and-feel style from one to another while the widgets are being created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88758" y="429508"/>
            <a:ext cx="277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Group Design</a:t>
            </a:r>
            <a:endParaRPr lang="zh-TW" altLang="en-US" sz="3600" b="1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1718-6F8D-44EB-97CC-0A7D0DBFFCF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77" y="1075839"/>
            <a:ext cx="8935671" cy="56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115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Requirements Statement</vt:lpstr>
      <vt:lpstr>PowerPoint 簡報</vt:lpstr>
      <vt:lpstr>Requirements Statement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Statement</dc:title>
  <dc:creator>Windows 使用者</dc:creator>
  <cp:lastModifiedBy>Windows 使用者</cp:lastModifiedBy>
  <cp:revision>4</cp:revision>
  <dcterms:created xsi:type="dcterms:W3CDTF">2017-12-07T04:06:57Z</dcterms:created>
  <dcterms:modified xsi:type="dcterms:W3CDTF">2017-12-07T04:27:21Z</dcterms:modified>
</cp:coreProperties>
</file>