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23" r:id="rId3"/>
    <p:sldId id="257" r:id="rId4"/>
    <p:sldId id="319" r:id="rId5"/>
    <p:sldId id="321" r:id="rId6"/>
    <p:sldId id="320" r:id="rId7"/>
    <p:sldId id="327" r:id="rId8"/>
    <p:sldId id="326" r:id="rId9"/>
    <p:sldId id="324" r:id="rId10"/>
    <p:sldId id="325" r:id="rId11"/>
    <p:sldId id="322" r:id="rId12"/>
    <p:sldId id="31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  <a:srgbClr val="EF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964"/>
  </p:normalViewPr>
  <p:slideViewPr>
    <p:cSldViewPr snapToGrid="0" snapToObjects="1">
      <p:cViewPr>
        <p:scale>
          <a:sx n="66" d="100"/>
          <a:sy n="66" d="100"/>
        </p:scale>
        <p:origin x="87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844F-ABDA-4317-B31E-4F494CB5AD77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168C658-57D5-46B0-B060-4ECC3FB8C1E2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Collections (38881)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8B86C-BC70-468E-A094-B87F635458D2}" type="parTrans" cxnId="{AE989770-7032-49F6-B040-6F9400C2AB5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82CA80-B346-47B3-A2E0-20FB0D0052DD}" type="sibTrans" cxnId="{AE989770-7032-49F6-B040-6F9400C2AB5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08D2F-F372-413E-BB1E-000DFC0F21DC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GROUP2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王本奕 王瀚磊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D008F2-8A97-40CB-B6F8-F7EB5CAAF42B}" type="parTrans" cxnId="{ED2EEA41-4758-4D01-B927-CA4F4D67F8B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1A2D0F-F7BD-4512-AFED-02FD8F75F02A}" type="sibTrans" cxnId="{ED2EEA41-4758-4D01-B927-CA4F4D67F8B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635BA5-4D94-4849-B09A-E1C56A4968AA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Graphs (3288)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E7E089-3910-4045-9E84-45423BCAEE3B}" type="parTrans" cxnId="{089D193E-2AF8-483C-BCF6-D2B4D5FE366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28E8FD-D77C-4FF5-8A6C-8809F2F0FEFD}" type="sibTrans" cxnId="{089D193E-2AF8-483C-BCF6-D2B4D5FE366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4C349C-9037-47D7-BF95-26BE0783AE10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GROUP3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林凡煒 蔡佳昱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39114-8737-427F-95D1-2EDD3BCE9C09}" type="parTrans" cxnId="{E138045A-D3A8-47A5-B260-DB4ADBEA2EB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6D26F2-6C1B-4019-8F67-E7D9851EF8F9}" type="sibTrans" cxnId="{E138045A-D3A8-47A5-B260-DB4ADBEA2EB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1741CD-D317-402E-93AC-2F4E049A6A32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Caches (5330)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7892AC-C3A4-4581-84EE-726FC3707E7F}" type="parTrans" cxnId="{689DC6AD-6486-4805-A9C0-D589E8010C6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A13958-E96A-4763-96B0-B60C3EC52544}" type="sibTrans" cxnId="{689DC6AD-6486-4805-A9C0-D589E8010C6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D6AB06-1578-4804-B2D9-47E733B46F35}">
      <dgm:prSet phldrT="[文字]"/>
      <dgm:spPr/>
      <dgm:t>
        <a:bodyPr/>
        <a:lstStyle/>
        <a:p>
          <a:r>
            <a:rPr lang="en-US" dirty="0" err="1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Concurren</a:t>
          </a:r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(8655)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6D0A0D-6117-4964-9254-2FE7FCD07062}" type="parTrans" cxnId="{F86EEAA4-54AD-45F2-A89F-4194FEABED9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AB32DA-8ED2-43CE-9293-BCF9168E51C4}" type="sibTrans" cxnId="{F86EEAA4-54AD-45F2-A89F-4194FEABED9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45402E-FCFE-4A6C-936F-3013A00DE00F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Net (1600)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8B5485-E7F5-4833-A403-8F9020E339D7}" type="parTrans" cxnId="{1B62122A-A52D-47B7-B712-8C9873D793E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CE7E8-9FB2-4DAD-A28A-C6B64D0093CB}" type="sibTrans" cxnId="{1B62122A-A52D-47B7-B712-8C9873D793E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E5672-8A4F-4899-A5F5-066F97CD8DA3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I/O (4654)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9D8FB6-7320-4FE9-9FFE-CB5D53829ADD}" type="parTrans" cxnId="{2CF0D2DD-DA5C-477A-8FF2-B63C24359D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CBA476-89F5-4591-A48A-0967C64B664F}" type="sibTrans" cxnId="{2CF0D2DD-DA5C-477A-8FF2-B63C24359D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769707-EAFD-420D-9A0B-094BC8792016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Hashing (3383)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E04402-F159-44B8-A2E9-061DD3E93CD8}" type="parTrans" cxnId="{AE935D02-2643-4B3F-AB28-D8CFD61669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C40D25-2A9E-42AA-873C-2D52C4D2BDF3}" type="sibTrans" cxnId="{AE935D02-2643-4B3F-AB28-D8CFD61669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41443F-3746-48DD-A3FE-9CDD79B2EA6E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Base (5850)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5B39A6-927E-4F68-888F-F3F2A989EDBE}" type="parTrans" cxnId="{08D4C754-DDD5-43F9-BF36-986484DE40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6C271A-3674-4475-BEB1-0FC0C0B1F631}" type="sibTrans" cxnId="{08D4C754-DDD5-43F9-BF36-986484DE40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CD1E72-3EE1-4306-AB43-03E615591076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Primitives (4767)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0C998B-6E51-4D34-8BDF-BF21F398FD69}" type="parTrans" cxnId="{F1134D8B-0E5A-4F38-9A89-08D2C768BA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3EC9BF-3F44-420A-8B64-AF9C590F89A4}" type="sibTrans" cxnId="{F1134D8B-0E5A-4F38-9A89-08D2C768BA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8BEBD4-F9D9-4E88-A8E3-7ED157DA6D27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Escape (587)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C55DB7-4F0D-43EB-8F0F-75C64A51B1D4}" type="parTrans" cxnId="{D6F38D0E-581F-4436-A375-0B1DB419B8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54BA07-B48A-43F0-B990-45327BEAACFB}" type="sibTrans" cxnId="{D6F38D0E-581F-4436-A375-0B1DB419B8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26248E-F3DC-43BC-97B9-9CEC68CC6F1A}">
      <dgm:prSet phldrT="[文字]"/>
      <dgm:spPr/>
      <dgm:t>
        <a:bodyPr/>
        <a:lstStyle/>
        <a:p>
          <a:r>
            <a:rPr lang="en-US" dirty="0" err="1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EventBus</a:t>
          </a:r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(551)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877E7-FFBD-4E52-9A77-E1B13AFDC7B9}" type="parTrans" cxnId="{8B7C76C4-063C-4268-829A-785D330F1D7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BC0CA8-BDE1-4FDF-A74E-FF0582F84895}" type="sibTrans" cxnId="{8B7C76C4-063C-4268-829A-785D330F1D7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38CE20-303E-4344-AE8E-E4F0E92FE940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Math (2958)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7610A0-05D6-4DE8-816E-4352AFEBDE44}" type="parTrans" cxnId="{3BC56126-6597-442E-BE6A-32274D2BB2C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A38747-D487-455D-94CD-19909AF746F4}" type="sibTrans" cxnId="{3BC56126-6597-442E-BE6A-32274D2BB2C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A786F3-7DF8-45EA-AF1A-CC546BB55430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Reflection (2882)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A0F24-A3D4-4DCA-8DB8-1D107D1B862B}" type="parTrans" cxnId="{ACB7B271-19E0-4C6D-8DF3-6F12865A93F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51270B-3E33-467D-92E2-39F82A78A1D3}" type="sibTrans" cxnId="{ACB7B271-19E0-4C6D-8DF3-6F12865A93F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F68D71-9FBF-40CA-AA0D-1C69567E0FC1}">
      <dgm:prSet phldrT="[文字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Annotation (49)</a:t>
          </a:r>
          <a:endParaRPr lang="zh-TW" altLang="en-US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B70528-E9D5-4C61-8A7A-2524D8056483}" type="parTrans" cxnId="{966CA460-7F46-409D-A76C-5812C67C5B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BFCDC1-C955-4D03-A357-373A561F0174}" type="sibTrans" cxnId="{966CA460-7F46-409D-A76C-5812C67C5B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04C28C-953B-49F2-A3FD-D0CFF9CCC0C9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Total:38881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66ED5A-4020-4EF5-9E70-08C296AC1686}" type="parTrans" cxnId="{AE963D7A-4A48-4C10-8B66-BFEAA081E1A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07C636-4EE0-4AE4-BB0B-825C186F1CD8}" type="sibTrans" cxnId="{AE963D7A-4A48-4C10-8B66-BFEAA081E1A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32073-D7ED-4450-9561-6F5862451ACC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Total:21850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AA9601-EF9B-4DBF-9746-A5AE84EA4BE3}" type="parTrans" cxnId="{D57E9291-7082-4D9F-A64A-C644C6388F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C40507-8EF9-4C42-B939-BCB95643D2B7}" type="sibTrans" cxnId="{D57E9291-7082-4D9F-A64A-C644C6388F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51CA2E-725B-40C1-BBA7-5B9D492F1980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Total:22974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A23999-7EAE-4410-BA6E-36F50DBB7276}" type="parTrans" cxnId="{98185E40-2892-49E0-8ADA-8EC3C807C76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7AC102-EDDC-4CC3-9737-4425DF159368}" type="sibTrans" cxnId="{98185E40-2892-49E0-8ADA-8EC3C807C76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CEB090-93A2-4846-925B-4A839D4597EC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GROUP1</a:t>
          </a:r>
          <a:b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張育瑄 張嘉豪 方珮雯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17141C-F9BC-416B-984F-28F7780A8391}" type="parTrans" cxnId="{31A23848-7E53-4A00-8602-DB4A0A1A2123}">
      <dgm:prSet/>
      <dgm:spPr/>
      <dgm:t>
        <a:bodyPr/>
        <a:lstStyle/>
        <a:p>
          <a:endParaRPr lang="zh-TW" altLang="en-US"/>
        </a:p>
      </dgm:t>
    </dgm:pt>
    <dgm:pt modelId="{E219D768-FBE7-44B8-B378-0CB1175A511B}" type="sibTrans" cxnId="{31A23848-7E53-4A00-8602-DB4A0A1A2123}">
      <dgm:prSet/>
      <dgm:spPr/>
      <dgm:t>
        <a:bodyPr/>
        <a:lstStyle/>
        <a:p>
          <a:endParaRPr lang="zh-TW" altLang="en-US"/>
        </a:p>
      </dgm:t>
    </dgm:pt>
    <dgm:pt modelId="{508DF9FD-BF0B-4D64-BA99-26E5130746BB}" type="pres">
      <dgm:prSet presAssocID="{0174844F-ABDA-4317-B31E-4F494CB5AD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7780CAD-610B-4B07-9414-14766E65698B}" type="pres">
      <dgm:prSet presAssocID="{C3CEB090-93A2-4846-925B-4A839D4597EC}" presName="composite" presStyleCnt="0"/>
      <dgm:spPr/>
    </dgm:pt>
    <dgm:pt modelId="{11DA86F3-0B79-4F40-8818-3CFBCC0EBC4B}" type="pres">
      <dgm:prSet presAssocID="{C3CEB090-93A2-4846-925B-4A839D4597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408B1E-A0AB-4D3C-8DAD-32BD56685998}" type="pres">
      <dgm:prSet presAssocID="{C3CEB090-93A2-4846-925B-4A839D4597E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780494-9325-454F-BCD8-BC6A05350169}" type="pres">
      <dgm:prSet presAssocID="{E219D768-FBE7-44B8-B378-0CB1175A511B}" presName="space" presStyleCnt="0"/>
      <dgm:spPr/>
    </dgm:pt>
    <dgm:pt modelId="{97B0B3B5-DE48-4615-9FE8-B16FAA72D955}" type="pres">
      <dgm:prSet presAssocID="{01308D2F-F372-413E-BB1E-000DFC0F21DC}" presName="composite" presStyleCnt="0"/>
      <dgm:spPr/>
    </dgm:pt>
    <dgm:pt modelId="{F6DB57C5-22EA-4330-B7AA-702175D13289}" type="pres">
      <dgm:prSet presAssocID="{01308D2F-F372-413E-BB1E-000DFC0F21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4B2793-A8BE-43E1-AC63-5DE5E3DAE1EA}" type="pres">
      <dgm:prSet presAssocID="{01308D2F-F372-413E-BB1E-000DFC0F21D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08F896-AF6D-4E2A-913F-D9F8CE200F45}" type="pres">
      <dgm:prSet presAssocID="{F71A2D0F-F7BD-4512-AFED-02FD8F75F02A}" presName="space" presStyleCnt="0"/>
      <dgm:spPr/>
    </dgm:pt>
    <dgm:pt modelId="{02AF1583-9AF9-4DBF-A628-9A698696AFF0}" type="pres">
      <dgm:prSet presAssocID="{1E4C349C-9037-47D7-BF95-26BE0783AE10}" presName="composite" presStyleCnt="0"/>
      <dgm:spPr/>
    </dgm:pt>
    <dgm:pt modelId="{08A57A58-96FD-425C-8594-1AB7ACE0B79D}" type="pres">
      <dgm:prSet presAssocID="{1E4C349C-9037-47D7-BF95-26BE0783AE1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3421C7-57D9-461D-8774-D16103D75C0C}" type="pres">
      <dgm:prSet presAssocID="{1E4C349C-9037-47D7-BF95-26BE0783AE1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CB7B271-19E0-4C6D-8DF3-6F12865A93FE}" srcId="{1E4C349C-9037-47D7-BF95-26BE0783AE10}" destId="{02A786F3-7DF8-45EA-AF1A-CC546BB55430}" srcOrd="6" destOrd="0" parTransId="{460A0F24-A3D4-4DCA-8DB8-1D107D1B862B}" sibTransId="{AC51270B-3E33-467D-92E2-39F82A78A1D3}"/>
    <dgm:cxn modelId="{C4F69000-EDDF-437C-9CEB-2155B04107EC}" type="presOf" srcId="{02A786F3-7DF8-45EA-AF1A-CC546BB55430}" destId="{123421C7-57D9-461D-8774-D16103D75C0C}" srcOrd="0" destOrd="6" presId="urn:microsoft.com/office/officeart/2005/8/layout/hList1"/>
    <dgm:cxn modelId="{67F00A0D-D1BE-4894-B3F6-615782A1C789}" type="presOf" srcId="{D345402E-FCFE-4A6C-936F-3013A00DE00F}" destId="{474B2793-A8BE-43E1-AC63-5DE5E3DAE1EA}" srcOrd="0" destOrd="2" presId="urn:microsoft.com/office/officeart/2005/8/layout/hList1"/>
    <dgm:cxn modelId="{F86EEAA4-54AD-45F2-A89F-4194FEABED98}" srcId="{01308D2F-F372-413E-BB1E-000DFC0F21DC}" destId="{9DD6AB06-1578-4804-B2D9-47E733B46F35}" srcOrd="1" destOrd="0" parTransId="{5F6D0A0D-6117-4964-9254-2FE7FCD07062}" sibTransId="{25AB32DA-8ED2-43CE-9293-BCF9168E51C4}"/>
    <dgm:cxn modelId="{81B9D33F-786B-4CBD-86BA-FA5859841AE0}" type="presOf" srcId="{D168C658-57D5-46B0-B060-4ECC3FB8C1E2}" destId="{7E408B1E-A0AB-4D3C-8DAD-32BD56685998}" srcOrd="0" destOrd="0" presId="urn:microsoft.com/office/officeart/2005/8/layout/hList1"/>
    <dgm:cxn modelId="{5705432A-90BE-41F6-8349-D1917E689933}" type="presOf" srcId="{3E8BEBD4-F9D9-4E88-A8E3-7ED157DA6D27}" destId="{123421C7-57D9-461D-8774-D16103D75C0C}" srcOrd="0" destOrd="3" presId="urn:microsoft.com/office/officeart/2005/8/layout/hList1"/>
    <dgm:cxn modelId="{0B877288-061B-47E0-A317-E5680A6759E4}" type="presOf" srcId="{9DD6AB06-1578-4804-B2D9-47E733B46F35}" destId="{474B2793-A8BE-43E1-AC63-5DE5E3DAE1EA}" srcOrd="0" destOrd="1" presId="urn:microsoft.com/office/officeart/2005/8/layout/hList1"/>
    <dgm:cxn modelId="{E138045A-D3A8-47A5-B260-DB4ADBEA2EB4}" srcId="{0174844F-ABDA-4317-B31E-4F494CB5AD77}" destId="{1E4C349C-9037-47D7-BF95-26BE0783AE10}" srcOrd="2" destOrd="0" parTransId="{E1439114-8737-427F-95D1-2EDD3BCE9C09}" sibTransId="{AE6D26F2-6C1B-4019-8F67-E7D9851EF8F9}"/>
    <dgm:cxn modelId="{98185E40-2892-49E0-8ADA-8EC3C807C76A}" srcId="{1E4C349C-9037-47D7-BF95-26BE0783AE10}" destId="{FA51CA2E-725B-40C1-BBA7-5B9D492F1980}" srcOrd="8" destOrd="0" parTransId="{04A23999-7EAE-4410-BA6E-36F50DBB7276}" sibTransId="{747AC102-EDDC-4CC3-9737-4425DF159368}"/>
    <dgm:cxn modelId="{1877C918-FFD8-4F74-B132-E101805B8222}" type="presOf" srcId="{5B6E5672-8A4F-4899-A5F5-066F97CD8DA3}" destId="{474B2793-A8BE-43E1-AC63-5DE5E3DAE1EA}" srcOrd="0" destOrd="3" presId="urn:microsoft.com/office/officeart/2005/8/layout/hList1"/>
    <dgm:cxn modelId="{2CF0D2DD-DA5C-477A-8FF2-B63C24359D1D}" srcId="{01308D2F-F372-413E-BB1E-000DFC0F21DC}" destId="{5B6E5672-8A4F-4899-A5F5-066F97CD8DA3}" srcOrd="3" destOrd="0" parTransId="{549D8FB6-7320-4FE9-9FFE-CB5D53829ADD}" sibTransId="{D6CBA476-89F5-4591-A48A-0967C64B664F}"/>
    <dgm:cxn modelId="{78712D66-A4C3-4079-BDD5-386BCB651EC9}" type="presOf" srcId="{37CD1E72-3EE1-4306-AB43-03E615591076}" destId="{123421C7-57D9-461D-8774-D16103D75C0C}" srcOrd="0" destOrd="2" presId="urn:microsoft.com/office/officeart/2005/8/layout/hList1"/>
    <dgm:cxn modelId="{08D4C754-DDD5-43F9-BF36-986484DE4001}" srcId="{1E4C349C-9037-47D7-BF95-26BE0783AE10}" destId="{1141443F-3746-48DD-A3FE-9CDD79B2EA6E}" srcOrd="1" destOrd="0" parTransId="{E65B39A6-927E-4F68-888F-F3F2A989EDBE}" sibTransId="{F16C271A-3674-4475-BEB1-0FC0C0B1F631}"/>
    <dgm:cxn modelId="{CADAE4F2-D391-4D69-8C1C-87AA6FD19BF4}" type="presOf" srcId="{FA51CA2E-725B-40C1-BBA7-5B9D492F1980}" destId="{123421C7-57D9-461D-8774-D16103D75C0C}" srcOrd="0" destOrd="8" presId="urn:microsoft.com/office/officeart/2005/8/layout/hList1"/>
    <dgm:cxn modelId="{AE935D02-2643-4B3F-AB28-D8CFD6166929}" srcId="{01308D2F-F372-413E-BB1E-000DFC0F21DC}" destId="{39769707-EAFD-420D-9A0B-094BC8792016}" srcOrd="4" destOrd="0" parTransId="{00E04402-F159-44B8-A2E9-061DD3E93CD8}" sibTransId="{EAC40D25-2A9E-42AA-873C-2D52C4D2BDF3}"/>
    <dgm:cxn modelId="{856A42CF-EA1D-477C-BA40-E66EF05128EE}" type="presOf" srcId="{1141443F-3746-48DD-A3FE-9CDD79B2EA6E}" destId="{123421C7-57D9-461D-8774-D16103D75C0C}" srcOrd="0" destOrd="1" presId="urn:microsoft.com/office/officeart/2005/8/layout/hList1"/>
    <dgm:cxn modelId="{ED2EEA41-4758-4D01-B927-CA4F4D67F8B5}" srcId="{0174844F-ABDA-4317-B31E-4F494CB5AD77}" destId="{01308D2F-F372-413E-BB1E-000DFC0F21DC}" srcOrd="1" destOrd="0" parTransId="{AFD008F2-8A97-40CB-B6F8-F7EB5CAAF42B}" sibTransId="{F71A2D0F-F7BD-4512-AFED-02FD8F75F02A}"/>
    <dgm:cxn modelId="{F1134D8B-0E5A-4F38-9A89-08D2C768BA43}" srcId="{1E4C349C-9037-47D7-BF95-26BE0783AE10}" destId="{37CD1E72-3EE1-4306-AB43-03E615591076}" srcOrd="2" destOrd="0" parTransId="{990C998B-6E51-4D34-8BDF-BF21F398FD69}" sibTransId="{553EC9BF-3F44-420A-8B64-AF9C590F89A4}"/>
    <dgm:cxn modelId="{9988D8F6-1731-4658-B34C-816F195F45E6}" type="presOf" srcId="{10635BA5-4D94-4849-B09A-E1C56A4968AA}" destId="{474B2793-A8BE-43E1-AC63-5DE5E3DAE1EA}" srcOrd="0" destOrd="0" presId="urn:microsoft.com/office/officeart/2005/8/layout/hList1"/>
    <dgm:cxn modelId="{805D6997-D5CC-400A-9074-3F327112C9DD}" type="presOf" srcId="{5438CE20-303E-4344-AE8E-E4F0E92FE940}" destId="{123421C7-57D9-461D-8774-D16103D75C0C}" srcOrd="0" destOrd="5" presId="urn:microsoft.com/office/officeart/2005/8/layout/hList1"/>
    <dgm:cxn modelId="{8EB5C0BA-D315-48AD-B3A3-AD1089DDAB4E}" type="presOf" srcId="{01308D2F-F372-413E-BB1E-000DFC0F21DC}" destId="{F6DB57C5-22EA-4330-B7AA-702175D13289}" srcOrd="0" destOrd="0" presId="urn:microsoft.com/office/officeart/2005/8/layout/hList1"/>
    <dgm:cxn modelId="{AE989770-7032-49F6-B040-6F9400C2AB5E}" srcId="{C3CEB090-93A2-4846-925B-4A839D4597EC}" destId="{D168C658-57D5-46B0-B060-4ECC3FB8C1E2}" srcOrd="0" destOrd="0" parTransId="{CBA8B86C-BC70-468E-A094-B87F635458D2}" sibTransId="{7E82CA80-B346-47B3-A2E0-20FB0D0052DD}"/>
    <dgm:cxn modelId="{3BC56126-6597-442E-BE6A-32274D2BB2C6}" srcId="{1E4C349C-9037-47D7-BF95-26BE0783AE10}" destId="{5438CE20-303E-4344-AE8E-E4F0E92FE940}" srcOrd="5" destOrd="0" parTransId="{B37610A0-05D6-4DE8-816E-4352AFEBDE44}" sibTransId="{F8A38747-D487-455D-94CD-19909AF746F4}"/>
    <dgm:cxn modelId="{D6F38D0E-581F-4436-A375-0B1DB419B84E}" srcId="{1E4C349C-9037-47D7-BF95-26BE0783AE10}" destId="{3E8BEBD4-F9D9-4E88-A8E3-7ED157DA6D27}" srcOrd="3" destOrd="0" parTransId="{58C55DB7-4F0D-43EB-8F0F-75C64A51B1D4}" sibTransId="{FC54BA07-B48A-43F0-B990-45327BEAACFB}"/>
    <dgm:cxn modelId="{966CA460-7F46-409D-A76C-5812C67C5B66}" srcId="{1E4C349C-9037-47D7-BF95-26BE0783AE10}" destId="{C0F68D71-9FBF-40CA-AA0D-1C69567E0FC1}" srcOrd="7" destOrd="0" parTransId="{75B70528-E9D5-4C61-8A7A-2524D8056483}" sibTransId="{19BFCDC1-C955-4D03-A357-373A561F0174}"/>
    <dgm:cxn modelId="{2EC86130-6CFE-40D0-94B2-139F4A0C5CD9}" type="presOf" srcId="{1E4C349C-9037-47D7-BF95-26BE0783AE10}" destId="{08A57A58-96FD-425C-8594-1AB7ACE0B79D}" srcOrd="0" destOrd="0" presId="urn:microsoft.com/office/officeart/2005/8/layout/hList1"/>
    <dgm:cxn modelId="{8D165A7C-52F5-4FB2-8E8F-4FB9FADFE1ED}" type="presOf" srcId="{C3CEB090-93A2-4846-925B-4A839D4597EC}" destId="{11DA86F3-0B79-4F40-8818-3CFBCC0EBC4B}" srcOrd="0" destOrd="0" presId="urn:microsoft.com/office/officeart/2005/8/layout/hList1"/>
    <dgm:cxn modelId="{EA5C2D00-F8FE-4DDC-A3E8-EE2A8D89A45E}" type="presOf" srcId="{0174844F-ABDA-4317-B31E-4F494CB5AD77}" destId="{508DF9FD-BF0B-4D64-BA99-26E5130746BB}" srcOrd="0" destOrd="0" presId="urn:microsoft.com/office/officeart/2005/8/layout/hList1"/>
    <dgm:cxn modelId="{7059140A-DF15-4691-AB41-A74D453FDBDB}" type="presOf" srcId="{8526248E-F3DC-43BC-97B9-9CEC68CC6F1A}" destId="{123421C7-57D9-461D-8774-D16103D75C0C}" srcOrd="0" destOrd="4" presId="urn:microsoft.com/office/officeart/2005/8/layout/hList1"/>
    <dgm:cxn modelId="{689DC6AD-6486-4805-A9C0-D589E8010C60}" srcId="{1E4C349C-9037-47D7-BF95-26BE0783AE10}" destId="{AA1741CD-D317-402E-93AC-2F4E049A6A32}" srcOrd="0" destOrd="0" parTransId="{647892AC-C3A4-4581-84EE-726FC3707E7F}" sibTransId="{82A13958-E96A-4763-96B0-B60C3EC52544}"/>
    <dgm:cxn modelId="{493D9823-6AAE-4FB5-8020-22DAE1547A27}" type="presOf" srcId="{C0F68D71-9FBF-40CA-AA0D-1C69567E0FC1}" destId="{123421C7-57D9-461D-8774-D16103D75C0C}" srcOrd="0" destOrd="7" presId="urn:microsoft.com/office/officeart/2005/8/layout/hList1"/>
    <dgm:cxn modelId="{089D193E-2AF8-483C-BCF6-D2B4D5FE366F}" srcId="{01308D2F-F372-413E-BB1E-000DFC0F21DC}" destId="{10635BA5-4D94-4849-B09A-E1C56A4968AA}" srcOrd="0" destOrd="0" parTransId="{2AE7E089-3910-4045-9E84-45423BCAEE3B}" sibTransId="{8928E8FD-D77C-4FF5-8A6C-8809F2F0FEFD}"/>
    <dgm:cxn modelId="{AE963D7A-4A48-4C10-8B66-BFEAA081E1AE}" srcId="{C3CEB090-93A2-4846-925B-4A839D4597EC}" destId="{0C04C28C-953B-49F2-A3FD-D0CFF9CCC0C9}" srcOrd="1" destOrd="0" parTransId="{5C66ED5A-4020-4EF5-9E70-08C296AC1686}" sibTransId="{6407C636-4EE0-4AE4-BB0B-825C186F1CD8}"/>
    <dgm:cxn modelId="{2AC14139-19E8-4839-BAE2-0FDDF0F5F7EC}" type="presOf" srcId="{AA1741CD-D317-402E-93AC-2F4E049A6A32}" destId="{123421C7-57D9-461D-8774-D16103D75C0C}" srcOrd="0" destOrd="0" presId="urn:microsoft.com/office/officeart/2005/8/layout/hList1"/>
    <dgm:cxn modelId="{8B7C76C4-063C-4268-829A-785D330F1D73}" srcId="{1E4C349C-9037-47D7-BF95-26BE0783AE10}" destId="{8526248E-F3DC-43BC-97B9-9CEC68CC6F1A}" srcOrd="4" destOrd="0" parTransId="{D67877E7-FFBD-4E52-9A77-E1B13AFDC7B9}" sibTransId="{D2BC0CA8-BDE1-4FDF-A74E-FF0582F84895}"/>
    <dgm:cxn modelId="{668CE46B-083B-4BE6-B05A-0F2BCE12270F}" type="presOf" srcId="{F0B32073-D7ED-4450-9561-6F5862451ACC}" destId="{474B2793-A8BE-43E1-AC63-5DE5E3DAE1EA}" srcOrd="0" destOrd="5" presId="urn:microsoft.com/office/officeart/2005/8/layout/hList1"/>
    <dgm:cxn modelId="{6CAC0D99-531F-4062-9E05-7A63888EE587}" type="presOf" srcId="{39769707-EAFD-420D-9A0B-094BC8792016}" destId="{474B2793-A8BE-43E1-AC63-5DE5E3DAE1EA}" srcOrd="0" destOrd="4" presId="urn:microsoft.com/office/officeart/2005/8/layout/hList1"/>
    <dgm:cxn modelId="{1B62122A-A52D-47B7-B712-8C9873D793EF}" srcId="{01308D2F-F372-413E-BB1E-000DFC0F21DC}" destId="{D345402E-FCFE-4A6C-936F-3013A00DE00F}" srcOrd="2" destOrd="0" parTransId="{AF8B5485-E7F5-4833-A403-8F9020E339D7}" sibTransId="{962CE7E8-9FB2-4DAD-A28A-C6B64D0093CB}"/>
    <dgm:cxn modelId="{F833EC56-CC08-4A9D-94D6-45329D8FF805}" type="presOf" srcId="{0C04C28C-953B-49F2-A3FD-D0CFF9CCC0C9}" destId="{7E408B1E-A0AB-4D3C-8DAD-32BD56685998}" srcOrd="0" destOrd="1" presId="urn:microsoft.com/office/officeart/2005/8/layout/hList1"/>
    <dgm:cxn modelId="{31A23848-7E53-4A00-8602-DB4A0A1A2123}" srcId="{0174844F-ABDA-4317-B31E-4F494CB5AD77}" destId="{C3CEB090-93A2-4846-925B-4A839D4597EC}" srcOrd="0" destOrd="0" parTransId="{0717141C-F9BC-416B-984F-28F7780A8391}" sibTransId="{E219D768-FBE7-44B8-B378-0CB1175A511B}"/>
    <dgm:cxn modelId="{D57E9291-7082-4D9F-A64A-C644C6388FA4}" srcId="{01308D2F-F372-413E-BB1E-000DFC0F21DC}" destId="{F0B32073-D7ED-4450-9561-6F5862451ACC}" srcOrd="5" destOrd="0" parTransId="{68AA9601-EF9B-4DBF-9746-A5AE84EA4BE3}" sibTransId="{54C40507-8EF9-4C42-B939-BCB95643D2B7}"/>
    <dgm:cxn modelId="{B82224B9-C1B4-4687-80B5-4E643ACB3107}" type="presParOf" srcId="{508DF9FD-BF0B-4D64-BA99-26E5130746BB}" destId="{17780CAD-610B-4B07-9414-14766E65698B}" srcOrd="0" destOrd="0" presId="urn:microsoft.com/office/officeart/2005/8/layout/hList1"/>
    <dgm:cxn modelId="{AF162C8B-4348-459F-8E3F-EA4EE15FA4F6}" type="presParOf" srcId="{17780CAD-610B-4B07-9414-14766E65698B}" destId="{11DA86F3-0B79-4F40-8818-3CFBCC0EBC4B}" srcOrd="0" destOrd="0" presId="urn:microsoft.com/office/officeart/2005/8/layout/hList1"/>
    <dgm:cxn modelId="{514489B5-F02D-4ED1-B3A6-2ED8CDCC1032}" type="presParOf" srcId="{17780CAD-610B-4B07-9414-14766E65698B}" destId="{7E408B1E-A0AB-4D3C-8DAD-32BD56685998}" srcOrd="1" destOrd="0" presId="urn:microsoft.com/office/officeart/2005/8/layout/hList1"/>
    <dgm:cxn modelId="{10ADE4AD-71F6-4A48-B5C9-CF9B8D8E48F3}" type="presParOf" srcId="{508DF9FD-BF0B-4D64-BA99-26E5130746BB}" destId="{C8780494-9325-454F-BCD8-BC6A05350169}" srcOrd="1" destOrd="0" presId="urn:microsoft.com/office/officeart/2005/8/layout/hList1"/>
    <dgm:cxn modelId="{4F82519F-B138-4C95-90E4-BCEDA0AF356D}" type="presParOf" srcId="{508DF9FD-BF0B-4D64-BA99-26E5130746BB}" destId="{97B0B3B5-DE48-4615-9FE8-B16FAA72D955}" srcOrd="2" destOrd="0" presId="urn:microsoft.com/office/officeart/2005/8/layout/hList1"/>
    <dgm:cxn modelId="{4EACDD35-C609-4EEE-AFDB-00558CC901BF}" type="presParOf" srcId="{97B0B3B5-DE48-4615-9FE8-B16FAA72D955}" destId="{F6DB57C5-22EA-4330-B7AA-702175D13289}" srcOrd="0" destOrd="0" presId="urn:microsoft.com/office/officeart/2005/8/layout/hList1"/>
    <dgm:cxn modelId="{0F5A5451-1E87-43BF-A791-050FA6CEE45B}" type="presParOf" srcId="{97B0B3B5-DE48-4615-9FE8-B16FAA72D955}" destId="{474B2793-A8BE-43E1-AC63-5DE5E3DAE1EA}" srcOrd="1" destOrd="0" presId="urn:microsoft.com/office/officeart/2005/8/layout/hList1"/>
    <dgm:cxn modelId="{4356378B-E589-4ABC-9C27-F9F67C3BAAEC}" type="presParOf" srcId="{508DF9FD-BF0B-4D64-BA99-26E5130746BB}" destId="{AA08F896-AF6D-4E2A-913F-D9F8CE200F45}" srcOrd="3" destOrd="0" presId="urn:microsoft.com/office/officeart/2005/8/layout/hList1"/>
    <dgm:cxn modelId="{662E5EE9-1BEE-4067-B5E5-09003EBABE16}" type="presParOf" srcId="{508DF9FD-BF0B-4D64-BA99-26E5130746BB}" destId="{02AF1583-9AF9-4DBF-A628-9A698696AFF0}" srcOrd="4" destOrd="0" presId="urn:microsoft.com/office/officeart/2005/8/layout/hList1"/>
    <dgm:cxn modelId="{89C5474C-9B4C-4B25-AA87-4AF9B39100A6}" type="presParOf" srcId="{02AF1583-9AF9-4DBF-A628-9A698696AFF0}" destId="{08A57A58-96FD-425C-8594-1AB7ACE0B79D}" srcOrd="0" destOrd="0" presId="urn:microsoft.com/office/officeart/2005/8/layout/hList1"/>
    <dgm:cxn modelId="{6C32A08D-8BAB-4298-873F-90836BEC9947}" type="presParOf" srcId="{02AF1583-9AF9-4DBF-A628-9A698696AFF0}" destId="{123421C7-57D9-461D-8774-D16103D75C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A86F3-0B79-4F40-8818-3CFBCC0EBC4B}">
      <dsp:nvSpPr>
        <dsp:cNvPr id="0" name=""/>
        <dsp:cNvSpPr/>
      </dsp:nvSpPr>
      <dsp:spPr>
        <a:xfrm>
          <a:off x="3520" y="21364"/>
          <a:ext cx="3432941" cy="972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GROUP1</a:t>
          </a:r>
          <a:b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張育瑄 張嘉豪 方珮雯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20" y="21364"/>
        <a:ext cx="3432941" cy="972500"/>
      </dsp:txXfrm>
    </dsp:sp>
    <dsp:sp modelId="{7E408B1E-A0AB-4D3C-8DAD-32BD56685998}">
      <dsp:nvSpPr>
        <dsp:cNvPr id="0" name=""/>
        <dsp:cNvSpPr/>
      </dsp:nvSpPr>
      <dsp:spPr>
        <a:xfrm>
          <a:off x="3520" y="993864"/>
          <a:ext cx="3432941" cy="39982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Collections (38881)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Total:38881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20" y="993864"/>
        <a:ext cx="3432941" cy="3998205"/>
      </dsp:txXfrm>
    </dsp:sp>
    <dsp:sp modelId="{F6DB57C5-22EA-4330-B7AA-702175D13289}">
      <dsp:nvSpPr>
        <dsp:cNvPr id="0" name=""/>
        <dsp:cNvSpPr/>
      </dsp:nvSpPr>
      <dsp:spPr>
        <a:xfrm>
          <a:off x="3917074" y="21364"/>
          <a:ext cx="3432941" cy="972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GROUP2</a:t>
          </a:r>
          <a:b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王本奕 王瀚磊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7074" y="21364"/>
        <a:ext cx="3432941" cy="972500"/>
      </dsp:txXfrm>
    </dsp:sp>
    <dsp:sp modelId="{474B2793-A8BE-43E1-AC63-5DE5E3DAE1EA}">
      <dsp:nvSpPr>
        <dsp:cNvPr id="0" name=""/>
        <dsp:cNvSpPr/>
      </dsp:nvSpPr>
      <dsp:spPr>
        <a:xfrm>
          <a:off x="3917074" y="993864"/>
          <a:ext cx="3432941" cy="39982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Graphs (3288)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Concurren</a:t>
          </a: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(8655)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Net (1600)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I/O (4654)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Hashing (3383)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Total:21850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7074" y="993864"/>
        <a:ext cx="3432941" cy="3998205"/>
      </dsp:txXfrm>
    </dsp:sp>
    <dsp:sp modelId="{08A57A58-96FD-425C-8594-1AB7ACE0B79D}">
      <dsp:nvSpPr>
        <dsp:cNvPr id="0" name=""/>
        <dsp:cNvSpPr/>
      </dsp:nvSpPr>
      <dsp:spPr>
        <a:xfrm>
          <a:off x="7830627" y="21364"/>
          <a:ext cx="3432941" cy="972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GROUP3</a:t>
          </a:r>
          <a:b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林凡煒 蔡佳昱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30627" y="21364"/>
        <a:ext cx="3432941" cy="972500"/>
      </dsp:txXfrm>
    </dsp:sp>
    <dsp:sp modelId="{123421C7-57D9-461D-8774-D16103D75C0C}">
      <dsp:nvSpPr>
        <dsp:cNvPr id="0" name=""/>
        <dsp:cNvSpPr/>
      </dsp:nvSpPr>
      <dsp:spPr>
        <a:xfrm>
          <a:off x="7830627" y="993864"/>
          <a:ext cx="3432941" cy="39982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Caches (5330)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Base (5850)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Primitives (4767)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Escape (587)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EventBus</a:t>
          </a: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(551)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Math (2958)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Reflection (2882)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Annotation (49)</a:t>
          </a:r>
          <a:endParaRPr lang="zh-TW" altLang="en-US" sz="1800" kern="1200" dirty="0">
            <a:solidFill>
              <a:schemeClr val="accent4">
                <a:lumMod val="75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Total:22974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30627" y="993864"/>
        <a:ext cx="3432941" cy="399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7790-5ABE-AB47-A674-8F29578D1D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AAB1-5EEC-0D42-925C-F57EFDFCE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07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2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52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77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66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6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6381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90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07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63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6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4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97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4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8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D9B5-A6C4-5F42-97E0-51296EDFDCED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2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xed.com/2015/12/add-a-boost-of-caffeine-to-your-java/" TargetMode="External"/><Relationship Id="rId2" Type="http://schemas.openxmlformats.org/officeDocument/2006/relationships/hyperlink" Target="https://jira.spring.io/browse/SPR-136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27645" y="1983586"/>
            <a:ext cx="2960167" cy="498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1030" y="3874307"/>
            <a:ext cx="580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400" dirty="0">
                <a:ea typeface="Roboto" charset="0"/>
                <a:cs typeface="Roboto" charset="0"/>
              </a:rPr>
              <a:t>106-1	</a:t>
            </a:r>
            <a:r>
              <a:rPr lang="en-US" sz="1600" spc="400" dirty="0" smtClean="0">
                <a:ea typeface="Roboto" charset="0"/>
                <a:cs typeface="Roboto" charset="0"/>
              </a:rPr>
              <a:t>10/12</a:t>
            </a:r>
            <a:r>
              <a:rPr lang="en-US" sz="1600" spc="400" dirty="0">
                <a:ea typeface="Roboto" charset="0"/>
                <a:cs typeface="Roboto" charset="0"/>
              </a:rPr>
              <a:t>	Software Engineering </a:t>
            </a:r>
            <a:r>
              <a:rPr lang="en-US" sz="1600" spc="400" dirty="0" smtClean="0">
                <a:ea typeface="Roboto" charset="0"/>
                <a:cs typeface="Roboto" charset="0"/>
              </a:rPr>
              <a:t>Design</a:t>
            </a:r>
            <a:endParaRPr lang="en-US" sz="1600" spc="400" dirty="0">
              <a:ea typeface="Roboto" charset="0"/>
              <a:cs typeface="Roboto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646489" y="2713464"/>
            <a:ext cx="1092247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15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PROPOSAL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34658" y="4619049"/>
            <a:ext cx="4522685" cy="109225"/>
            <a:chOff x="3438554" y="3701681"/>
            <a:chExt cx="2424534" cy="65647"/>
          </a:xfrm>
        </p:grpSpPr>
        <p:sp>
          <p:nvSpPr>
            <p:cNvPr id="37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43" name="Rectangle 42"/>
          <p:cNvSpPr>
            <a:spLocks/>
          </p:cNvSpPr>
          <p:nvPr/>
        </p:nvSpPr>
        <p:spPr bwMode="auto">
          <a:xfrm>
            <a:off x="5393530" y="2007226"/>
            <a:ext cx="147527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933" b="1" spc="15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  <a:sym typeface="Bebas Neue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95661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Issue: SPR-13690 (</a:t>
            </a:r>
            <a:r>
              <a:rPr lang="en-US" altLang="zh-TW" dirty="0"/>
              <a:t>Ben </a:t>
            </a:r>
            <a:r>
              <a:rPr lang="en-US" altLang="zh-TW" dirty="0" smtClean="0"/>
              <a:t>Manes)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jira.spring.io/browse/SPR-13690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https://www.voxxed.com/2015/12/add-a-boost-of-caffeine-to-your-java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304" y="3483248"/>
            <a:ext cx="8247619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Test Code Coverage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07" y="1371599"/>
            <a:ext cx="9264386" cy="52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2525" y="3669315"/>
            <a:ext cx="304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151" dirty="0">
                <a:solidFill>
                  <a:schemeClr val="accent2"/>
                </a:solidFill>
                <a:ea typeface="Roboto Bold" charset="0"/>
                <a:cs typeface="Roboto Bold" charset="0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95" y="2643394"/>
            <a:ext cx="2636042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867" b="1" dirty="0">
                <a:solidFill>
                  <a:schemeClr val="accent1"/>
                </a:solidFill>
                <a:ea typeface="Roboto Bold" charset="0"/>
                <a:cs typeface="Roboto Bold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296213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636516772"/>
              </p:ext>
            </p:extLst>
          </p:nvPr>
        </p:nvGraphicFramePr>
        <p:xfrm>
          <a:off x="462455" y="1466193"/>
          <a:ext cx="11267090" cy="50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Division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82504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3" y="1623847"/>
            <a:ext cx="11825054" cy="3610306"/>
          </a:xfrm>
          <a:prstGeom prst="rect">
            <a:avLst/>
          </a:prstGeom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63045" y="3217557"/>
            <a:ext cx="654832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112275" y="455941"/>
            <a:ext cx="9810764" cy="6306252"/>
            <a:chOff x="2862262" y="600718"/>
            <a:chExt cx="6462713" cy="415416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025" y="600718"/>
              <a:ext cx="6457950" cy="357187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t="2241" b="63034"/>
            <a:stretch/>
          </p:blipFill>
          <p:spPr>
            <a:xfrm>
              <a:off x="2862262" y="4152899"/>
              <a:ext cx="6429375" cy="601981"/>
            </a:xfrm>
            <a:prstGeom prst="rect">
              <a:avLst/>
            </a:prstGeom>
          </p:spPr>
        </p:pic>
      </p:grpSp>
      <p:sp>
        <p:nvSpPr>
          <p:cNvPr id="13" name="左大括弧 12"/>
          <p:cNvSpPr/>
          <p:nvPr/>
        </p:nvSpPr>
        <p:spPr>
          <a:xfrm>
            <a:off x="1513739" y="868875"/>
            <a:ext cx="441435" cy="857401"/>
          </a:xfrm>
          <a:prstGeom prst="leftBrace">
            <a:avLst>
              <a:gd name="adj1" fmla="val 86904"/>
              <a:gd name="adj2" fmla="val 4772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76515" y="943632"/>
            <a:ext cx="141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</a:rPr>
              <a:t>1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6" name="左大括弧 15"/>
          <p:cNvSpPr/>
          <p:nvPr/>
        </p:nvSpPr>
        <p:spPr>
          <a:xfrm>
            <a:off x="1513739" y="2132186"/>
            <a:ext cx="441435" cy="1476881"/>
          </a:xfrm>
          <a:prstGeom prst="leftBrace">
            <a:avLst>
              <a:gd name="adj1" fmla="val 86904"/>
              <a:gd name="adj2" fmla="val 4772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4291" y="2438623"/>
            <a:ext cx="141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</a:rPr>
              <a:t>2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8" name="左大括弧 17"/>
          <p:cNvSpPr/>
          <p:nvPr/>
        </p:nvSpPr>
        <p:spPr>
          <a:xfrm>
            <a:off x="1513739" y="4105663"/>
            <a:ext cx="441435" cy="2325276"/>
          </a:xfrm>
          <a:prstGeom prst="leftBrace">
            <a:avLst>
              <a:gd name="adj1" fmla="val 86904"/>
              <a:gd name="adj2" fmla="val 4772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04291" y="4951428"/>
            <a:ext cx="141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C00000"/>
                </a:solidFill>
              </a:rPr>
              <a:t>3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96092" y="794919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810604" y="1703118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796091" y="3728341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1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37337"/>
          <a:stretch/>
        </p:blipFill>
        <p:spPr>
          <a:xfrm>
            <a:off x="941733" y="2634342"/>
            <a:ext cx="10308534" cy="1741714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74819" y="2634342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3430"/>
          <a:stretch/>
        </p:blipFill>
        <p:spPr>
          <a:xfrm>
            <a:off x="1535666" y="1669369"/>
            <a:ext cx="10271488" cy="438458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Estimation Model</a:t>
            </a:r>
            <a:endParaRPr kumimoji="1"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328058" y="6060043"/>
            <a:ext cx="1051560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zh-TW" altLang="en-US" sz="1800" i="1" dirty="0" smtClean="0"/>
              <a:t>信心水準 </a:t>
            </a:r>
            <a:r>
              <a:rPr kumimoji="1" lang="en-US" altLang="zh-TW" sz="1800" i="1" dirty="0" smtClean="0"/>
              <a:t>75%</a:t>
            </a:r>
            <a:endParaRPr kumimoji="1" lang="zh-TW" altLang="en-US" sz="1800" i="1" dirty="0"/>
          </a:p>
        </p:txBody>
      </p:sp>
      <p:sp>
        <p:nvSpPr>
          <p:cNvPr id="7" name="矩形 6"/>
          <p:cNvSpPr/>
          <p:nvPr/>
        </p:nvSpPr>
        <p:spPr>
          <a:xfrm>
            <a:off x="11255361" y="1944227"/>
            <a:ext cx="551793" cy="41097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>
            <a:off x="1060045" y="1944227"/>
            <a:ext cx="441435" cy="540849"/>
          </a:xfrm>
          <a:prstGeom prst="leftBrace">
            <a:avLst>
              <a:gd name="adj1" fmla="val 86904"/>
              <a:gd name="adj2" fmla="val 4772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7642" y="1837192"/>
            <a:ext cx="50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</a:rPr>
              <a:t>1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0" name="左大括弧 9"/>
          <p:cNvSpPr/>
          <p:nvPr/>
        </p:nvSpPr>
        <p:spPr>
          <a:xfrm>
            <a:off x="1057727" y="2545078"/>
            <a:ext cx="441435" cy="1270178"/>
          </a:xfrm>
          <a:prstGeom prst="leftBrace">
            <a:avLst>
              <a:gd name="adj1" fmla="val 86904"/>
              <a:gd name="adj2" fmla="val 4772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9221" y="2810494"/>
            <a:ext cx="53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</a:rPr>
              <a:t>2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2" name="左大括弧 11"/>
          <p:cNvSpPr/>
          <p:nvPr/>
        </p:nvSpPr>
        <p:spPr>
          <a:xfrm>
            <a:off x="1075979" y="3935475"/>
            <a:ext cx="441435" cy="2118483"/>
          </a:xfrm>
          <a:prstGeom prst="leftBrace">
            <a:avLst>
              <a:gd name="adj1" fmla="val 86904"/>
              <a:gd name="adj2" fmla="val 4772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1434" y="4640773"/>
            <a:ext cx="44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C00000"/>
                </a:solidFill>
              </a:rPr>
              <a:t>3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0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語法不</a:t>
            </a:r>
            <a:r>
              <a:rPr lang="zh-TW" altLang="en-US" dirty="0" smtClean="0"/>
              <a:t>熟悉</a:t>
            </a:r>
            <a:endParaRPr lang="en-US" altLang="zh-TW" dirty="0" smtClean="0"/>
          </a:p>
          <a:p>
            <a:r>
              <a:rPr lang="zh-TW" altLang="en-US" dirty="0"/>
              <a:t>時間不</a:t>
            </a:r>
            <a:r>
              <a:rPr lang="zh-TW" altLang="en-US" dirty="0" smtClean="0"/>
              <a:t>夠用</a:t>
            </a:r>
            <a:endParaRPr lang="en-US" altLang="zh-TW" dirty="0" smtClean="0"/>
          </a:p>
          <a:p>
            <a:r>
              <a:rPr lang="zh-TW" altLang="en-US" dirty="0"/>
              <a:t>預估時程的信心指數太低</a:t>
            </a:r>
            <a:endParaRPr lang="en-US" altLang="zh-TW" dirty="0"/>
          </a:p>
          <a:p>
            <a:r>
              <a:rPr lang="en-US" altLang="zh-TW" dirty="0"/>
              <a:t>system </a:t>
            </a:r>
            <a:r>
              <a:rPr lang="en-US" altLang="zh-TW" dirty="0" smtClean="0"/>
              <a:t>architecture </a:t>
            </a:r>
            <a:r>
              <a:rPr lang="zh-TW" altLang="en-US" dirty="0"/>
              <a:t>不全面</a:t>
            </a:r>
          </a:p>
        </p:txBody>
      </p:sp>
    </p:spTree>
    <p:extLst>
      <p:ext uri="{BB962C8B-B14F-4D97-AF65-F5344CB8AC3E}">
        <p14:creationId xmlns:p14="http://schemas.microsoft.com/office/powerpoint/2010/main" val="33819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WHY </a:t>
            </a:r>
            <a:r>
              <a:rPr lang="en-US" altLang="zh-TW" sz="8000" b="1" spc="151" dirty="0" smtClean="0">
                <a:solidFill>
                  <a:srgbClr val="FF0000"/>
                </a:solidFill>
                <a:latin typeface="Roboto" charset="0"/>
                <a:ea typeface="Roboto" charset="0"/>
                <a:cs typeface="Roboto" charset="0"/>
              </a:rPr>
              <a:t>SPRING</a:t>
            </a:r>
            <a: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b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DROPPED </a:t>
            </a:r>
            <a:b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altLang="zh-TW" sz="8000" b="1" spc="151" dirty="0" smtClean="0">
                <a:solidFill>
                  <a:srgbClr val="FFC000"/>
                </a:solidFill>
                <a:latin typeface="Roboto" charset="0"/>
                <a:ea typeface="Roboto" charset="0"/>
                <a:cs typeface="Roboto" charset="0"/>
              </a:rPr>
              <a:t>GOOGLE </a:t>
            </a:r>
            <a:r>
              <a:rPr lang="en-US" altLang="zh-TW" sz="8000" b="1" spc="151" dirty="0">
                <a:solidFill>
                  <a:srgbClr val="FFC000"/>
                </a:solidFill>
                <a:latin typeface="Roboto" charset="0"/>
                <a:ea typeface="Roboto" charset="0"/>
                <a:cs typeface="Roboto" charset="0"/>
              </a:rPr>
              <a:t>GUAVA</a:t>
            </a:r>
            <a:r>
              <a:rPr lang="en-US" altLang="zh-TW" sz="8000" b="1" spc="15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?</a:t>
            </a:r>
            <a:endParaRPr lang="zh-TW" altLang="en-US" sz="8000" b="1" spc="151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4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V4.0.0.RELEASE 2013/12/11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- Introduced </a:t>
            </a:r>
            <a:r>
              <a:rPr lang="en-US" altLang="zh-TW" dirty="0" err="1" smtClean="0"/>
              <a:t>GuavaCacheManager</a:t>
            </a:r>
            <a:r>
              <a:rPr lang="en-US" altLang="zh-TW" dirty="0" smtClean="0"/>
              <a:t> as an alternative to </a:t>
            </a:r>
            <a:r>
              <a:rPr lang="en-US" altLang="zh-TW" dirty="0" err="1" smtClean="0"/>
              <a:t>ConcurrentMapCacheManager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V5.0.0.M1 2016/7/28</a:t>
            </a:r>
          </a:p>
          <a:p>
            <a:pPr marL="0" indent="0">
              <a:buNone/>
            </a:pPr>
            <a:r>
              <a:rPr lang="en-US" altLang="zh-TW" dirty="0" smtClean="0"/>
              <a:t> - Adding caching support for Caffeine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469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889</TotalTime>
  <Words>148</Words>
  <Application>Microsoft Office PowerPoint</Application>
  <PresentationFormat>寬螢幕</PresentationFormat>
  <Paragraphs>54</Paragraphs>
  <Slides>12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Bebas Neue</vt:lpstr>
      <vt:lpstr>Roboto</vt:lpstr>
      <vt:lpstr>Roboto Black</vt:lpstr>
      <vt:lpstr>Roboto Bold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Risk</vt:lpstr>
      <vt:lpstr>WHY SPRING  DROPPED  GOOGLE GUAVA?</vt:lpstr>
      <vt:lpstr>Spring Version</vt:lpstr>
      <vt:lpstr>Issue: SPR-13690 (Ben Manes)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方珮雯</dc:creator>
  <cp:lastModifiedBy>TsaiJiaYu</cp:lastModifiedBy>
  <cp:revision>62</cp:revision>
  <dcterms:created xsi:type="dcterms:W3CDTF">2017-10-04T03:41:06Z</dcterms:created>
  <dcterms:modified xsi:type="dcterms:W3CDTF">2017-10-12T07:37:23Z</dcterms:modified>
</cp:coreProperties>
</file>