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8" r:id="rId2"/>
    <p:sldId id="323" r:id="rId3"/>
    <p:sldId id="257" r:id="rId4"/>
    <p:sldId id="327" r:id="rId5"/>
    <p:sldId id="328" r:id="rId6"/>
    <p:sldId id="321" r:id="rId7"/>
    <p:sldId id="326" r:id="rId8"/>
    <p:sldId id="324" r:id="rId9"/>
    <p:sldId id="325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1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CE"/>
    <a:srgbClr val="EF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1197"/>
  </p:normalViewPr>
  <p:slideViewPr>
    <p:cSldViewPr snapToGrid="0" snapToObjects="1">
      <p:cViewPr>
        <p:scale>
          <a:sx n="66" d="100"/>
          <a:sy n="66" d="100"/>
        </p:scale>
        <p:origin x="9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4844F-ABDA-4317-B31E-4F494CB5AD7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D168C658-57D5-46B0-B060-4ECC3FB8C1E2}">
      <dgm:prSet phldrT="[文字]"/>
      <dgm:spPr/>
      <dgm:t>
        <a:bodyPr/>
        <a:lstStyle/>
        <a:p>
          <a:r>
            <a: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Collections (38881)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A8B86C-BC70-468E-A094-B87F635458D2}" type="parTrans" cxnId="{AE989770-7032-49F6-B040-6F9400C2AB5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82CA80-B346-47B3-A2E0-20FB0D0052DD}" type="sibTrans" cxnId="{AE989770-7032-49F6-B040-6F9400C2AB5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308D2F-F372-413E-BB1E-000DFC0F21DC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GROUP2</a:t>
          </a:r>
          <a:b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王本奕 王瀚磊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FD008F2-8A97-40CB-B6F8-F7EB5CAAF42B}" type="parTrans" cxnId="{ED2EEA41-4758-4D01-B927-CA4F4D67F8B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1A2D0F-F7BD-4512-AFED-02FD8F75F02A}" type="sibTrans" cxnId="{ED2EEA41-4758-4D01-B927-CA4F4D67F8B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0635BA5-4D94-4849-B09A-E1C56A4968AA}">
      <dgm:prSet phldrT="[文字]"/>
      <dgm:spPr/>
      <dgm:t>
        <a:bodyPr/>
        <a:lstStyle/>
        <a:p>
          <a:r>
            <a:rPr 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Graphs (3288)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E7E089-3910-4045-9E84-45423BCAEE3B}" type="parTrans" cxnId="{089D193E-2AF8-483C-BCF6-D2B4D5FE366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928E8FD-D77C-4FF5-8A6C-8809F2F0FEFD}" type="sibTrans" cxnId="{089D193E-2AF8-483C-BCF6-D2B4D5FE366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4C349C-9037-47D7-BF95-26BE0783AE10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GROUP3</a:t>
          </a:r>
          <a:b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林凡煒 蔡佳昱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439114-8737-427F-95D1-2EDD3BCE9C09}" type="parTrans" cxnId="{E138045A-D3A8-47A5-B260-DB4ADBEA2EB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6D26F2-6C1B-4019-8F67-E7D9851EF8F9}" type="sibTrans" cxnId="{E138045A-D3A8-47A5-B260-DB4ADBEA2EB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1741CD-D317-402E-93AC-2F4E049A6A32}">
      <dgm:prSet phldrT="[文字]"/>
      <dgm:spPr/>
      <dgm:t>
        <a:bodyPr/>
        <a:lstStyle/>
        <a:p>
          <a:r>
            <a:rPr 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Caches (5330)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7892AC-C3A4-4581-84EE-726FC3707E7F}" type="parTrans" cxnId="{689DC6AD-6486-4805-A9C0-D589E8010C6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2A13958-E96A-4763-96B0-B60C3EC52544}" type="sibTrans" cxnId="{689DC6AD-6486-4805-A9C0-D589E8010C6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D6AB06-1578-4804-B2D9-47E733B46F35}">
      <dgm:prSet phldrT="[文字]"/>
      <dgm:spPr/>
      <dgm:t>
        <a:bodyPr/>
        <a:lstStyle/>
        <a:p>
          <a:r>
            <a:rPr 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Concurren (8655)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6D0A0D-6117-4964-9254-2FE7FCD07062}" type="parTrans" cxnId="{F86EEAA4-54AD-45F2-A89F-4194FEABED9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5AB32DA-8ED2-43CE-9293-BCF9168E51C4}" type="sibTrans" cxnId="{F86EEAA4-54AD-45F2-A89F-4194FEABED9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345402E-FCFE-4A6C-936F-3013A00DE00F}">
      <dgm:prSet phldrT="[文字]"/>
      <dgm:spPr/>
      <dgm:t>
        <a:bodyPr/>
        <a:lstStyle/>
        <a:p>
          <a:r>
            <a:rPr 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Net (1600)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F8B5485-E7F5-4833-A403-8F9020E339D7}" type="parTrans" cxnId="{1B62122A-A52D-47B7-B712-8C9873D793E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2CE7E8-9FB2-4DAD-A28A-C6B64D0093CB}" type="sibTrans" cxnId="{1B62122A-A52D-47B7-B712-8C9873D793E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6E5672-8A4F-4899-A5F5-066F97CD8DA3}">
      <dgm:prSet phldrT="[文字]"/>
      <dgm:spPr/>
      <dgm:t>
        <a:bodyPr/>
        <a:lstStyle/>
        <a:p>
          <a:r>
            <a: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I/O (4654)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9D8FB6-7320-4FE9-9FFE-CB5D53829ADD}" type="parTrans" cxnId="{2CF0D2DD-DA5C-477A-8FF2-B63C24359D1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CBA476-89F5-4591-A48A-0967C64B664F}" type="sibTrans" cxnId="{2CF0D2DD-DA5C-477A-8FF2-B63C24359D1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769707-EAFD-420D-9A0B-094BC8792016}">
      <dgm:prSet phldrT="[文字]"/>
      <dgm:spPr/>
      <dgm:t>
        <a:bodyPr/>
        <a:lstStyle/>
        <a:p>
          <a:r>
            <a: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Hashing (3383)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E04402-F159-44B8-A2E9-061DD3E93CD8}" type="parTrans" cxnId="{AE935D02-2643-4B3F-AB28-D8CFD616692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C40D25-2A9E-42AA-873C-2D52C4D2BDF3}" type="sibTrans" cxnId="{AE935D02-2643-4B3F-AB28-D8CFD616692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41443F-3746-48DD-A3FE-9CDD79B2EA6E}">
      <dgm:prSet phldrT="[文字]"/>
      <dgm:spPr/>
      <dgm:t>
        <a:bodyPr/>
        <a:lstStyle/>
        <a:p>
          <a:r>
            <a:rPr 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Base (5850)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5B39A6-927E-4F68-888F-F3F2A989EDBE}" type="parTrans" cxnId="{08D4C754-DDD5-43F9-BF36-986484DE40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6C271A-3674-4475-BEB1-0FC0C0B1F631}" type="sibTrans" cxnId="{08D4C754-DDD5-43F9-BF36-986484DE40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CD1E72-3EE1-4306-AB43-03E615591076}">
      <dgm:prSet phldrT="[文字]"/>
      <dgm:spPr/>
      <dgm:t>
        <a:bodyPr/>
        <a:lstStyle/>
        <a:p>
          <a:r>
            <a:rPr 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Primitives (4767)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0C998B-6E51-4D34-8BDF-BF21F398FD69}" type="parTrans" cxnId="{F1134D8B-0E5A-4F38-9A89-08D2C768BA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3EC9BF-3F44-420A-8B64-AF9C590F89A4}" type="sibTrans" cxnId="{F1134D8B-0E5A-4F38-9A89-08D2C768BA4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8BEBD4-F9D9-4E88-A8E3-7ED157DA6D27}">
      <dgm:prSet phldrT="[文字]"/>
      <dgm:spPr/>
      <dgm:t>
        <a:bodyPr/>
        <a:lstStyle/>
        <a:p>
          <a:r>
            <a:rPr 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Escape (587)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C55DB7-4F0D-43EB-8F0F-75C64A51B1D4}" type="parTrans" cxnId="{D6F38D0E-581F-4436-A375-0B1DB419B84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54BA07-B48A-43F0-B990-45327BEAACFB}" type="sibTrans" cxnId="{D6F38D0E-581F-4436-A375-0B1DB419B84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26248E-F3DC-43BC-97B9-9CEC68CC6F1A}">
      <dgm:prSet phldrT="[文字]"/>
      <dgm:spPr/>
      <dgm:t>
        <a:bodyPr/>
        <a:lstStyle/>
        <a:p>
          <a:r>
            <a:rPr 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EventBus(551)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7877E7-FFBD-4E52-9A77-E1B13AFDC7B9}" type="parTrans" cxnId="{8B7C76C4-063C-4268-829A-785D330F1D7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BC0CA8-BDE1-4FDF-A74E-FF0582F84895}" type="sibTrans" cxnId="{8B7C76C4-063C-4268-829A-785D330F1D7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38CE20-303E-4344-AE8E-E4F0E92FE940}">
      <dgm:prSet phldrT="[文字]"/>
      <dgm:spPr/>
      <dgm:t>
        <a:bodyPr/>
        <a:lstStyle/>
        <a:p>
          <a:r>
            <a:rPr 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Math (2958)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7610A0-05D6-4DE8-816E-4352AFEBDE44}" type="parTrans" cxnId="{3BC56126-6597-442E-BE6A-32274D2BB2C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A38747-D487-455D-94CD-19909AF746F4}" type="sibTrans" cxnId="{3BC56126-6597-442E-BE6A-32274D2BB2C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A786F3-7DF8-45EA-AF1A-CC546BB55430}">
      <dgm:prSet phldrT="[文字]"/>
      <dgm:spPr/>
      <dgm:t>
        <a:bodyPr/>
        <a:lstStyle/>
        <a:p>
          <a:r>
            <a:rPr 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Reflection (2882)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0A0F24-A3D4-4DCA-8DB8-1D107D1B862B}" type="parTrans" cxnId="{ACB7B271-19E0-4C6D-8DF3-6F12865A93F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51270B-3E33-467D-92E2-39F82A78A1D3}" type="sibTrans" cxnId="{ACB7B271-19E0-4C6D-8DF3-6F12865A93F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0F68D71-9FBF-40CA-AA0D-1C69567E0FC1}">
      <dgm:prSet phldrT="[文字]"/>
      <dgm:spPr/>
      <dgm:t>
        <a:bodyPr/>
        <a:lstStyle/>
        <a:p>
          <a:r>
            <a: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Annotation (49)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B70528-E9D5-4C61-8A7A-2524D8056483}" type="parTrans" cxnId="{966CA460-7F46-409D-A76C-5812C67C5B6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9BFCDC1-C955-4D03-A357-373A561F0174}" type="sibTrans" cxnId="{966CA460-7F46-409D-A76C-5812C67C5B6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04C28C-953B-49F2-A3FD-D0CFF9CCC0C9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Total:38881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66ED5A-4020-4EF5-9E70-08C296AC1686}" type="parTrans" cxnId="{AE963D7A-4A48-4C10-8B66-BFEAA081E1A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07C636-4EE0-4AE4-BB0B-825C186F1CD8}" type="sibTrans" cxnId="{AE963D7A-4A48-4C10-8B66-BFEAA081E1A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B32073-D7ED-4450-9561-6F5862451ACC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Total:21850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AA9601-EF9B-4DBF-9746-A5AE84EA4BE3}" type="parTrans" cxnId="{D57E9291-7082-4D9F-A64A-C644C6388FA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C40507-8EF9-4C42-B939-BCB95643D2B7}" type="sibTrans" cxnId="{D57E9291-7082-4D9F-A64A-C644C6388FA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A51CA2E-725B-40C1-BBA7-5B9D492F1980}">
      <dgm:prSet phldrT="[文字]"/>
      <dgm:spPr/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Total:22974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4A23999-7EAE-4410-BA6E-36F50DBB7276}" type="parTrans" cxnId="{98185E40-2892-49E0-8ADA-8EC3C807C76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47AC102-EDDC-4CC3-9737-4425DF159368}" type="sibTrans" cxnId="{98185E40-2892-49E0-8ADA-8EC3C807C76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CEB090-93A2-4846-925B-4A839D4597EC}">
      <dgm:prSet phldrT="[文字]" custT="1"/>
      <dgm:spPr/>
      <dgm:t>
        <a:bodyPr/>
        <a:lstStyle/>
        <a:p>
          <a: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GROUP1</a:t>
          </a:r>
          <a:br>
            <a: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張育瑄 張嘉豪 方珮雯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17141C-F9BC-416B-984F-28F7780A8391}" type="parTrans" cxnId="{31A23848-7E53-4A00-8602-DB4A0A1A2123}">
      <dgm:prSet/>
      <dgm:spPr/>
      <dgm:t>
        <a:bodyPr/>
        <a:lstStyle/>
        <a:p>
          <a:endParaRPr lang="zh-TW" altLang="en-US"/>
        </a:p>
      </dgm:t>
    </dgm:pt>
    <dgm:pt modelId="{E219D768-FBE7-44B8-B378-0CB1175A511B}" type="sibTrans" cxnId="{31A23848-7E53-4A00-8602-DB4A0A1A2123}">
      <dgm:prSet/>
      <dgm:spPr/>
      <dgm:t>
        <a:bodyPr/>
        <a:lstStyle/>
        <a:p>
          <a:endParaRPr lang="zh-TW" altLang="en-US"/>
        </a:p>
      </dgm:t>
    </dgm:pt>
    <dgm:pt modelId="{379ACD9F-1528-E84A-9663-56C1D61D8CAD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1C951E-1F60-294E-A465-03BF7A19AAEB}" type="parTrans" cxnId="{E335B873-178F-684D-927D-921FAEED2C43}">
      <dgm:prSet/>
      <dgm:spPr/>
      <dgm:t>
        <a:bodyPr/>
        <a:lstStyle/>
        <a:p>
          <a:endParaRPr lang="zh-TW" altLang="en-US"/>
        </a:p>
      </dgm:t>
    </dgm:pt>
    <dgm:pt modelId="{D4BE91A4-9038-5847-B3EE-0B807A434CBA}" type="sibTrans" cxnId="{E335B873-178F-684D-927D-921FAEED2C43}">
      <dgm:prSet/>
      <dgm:spPr/>
      <dgm:t>
        <a:bodyPr/>
        <a:lstStyle/>
        <a:p>
          <a:endParaRPr lang="zh-TW" altLang="en-US"/>
        </a:p>
      </dgm:t>
    </dgm:pt>
    <dgm:pt modelId="{A6333DEA-8F6F-514B-953C-915FEB6EB689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696B30-9D88-0F48-9C58-C5BA561978F3}" type="parTrans" cxnId="{C23676F8-2A7C-B744-AA62-95C5249936CB}">
      <dgm:prSet/>
      <dgm:spPr/>
      <dgm:t>
        <a:bodyPr/>
        <a:lstStyle/>
        <a:p>
          <a:endParaRPr lang="zh-TW" altLang="en-US"/>
        </a:p>
      </dgm:t>
    </dgm:pt>
    <dgm:pt modelId="{1EC5BA6D-90B1-D040-9B65-66B9A7275267}" type="sibTrans" cxnId="{C23676F8-2A7C-B744-AA62-95C5249936CB}">
      <dgm:prSet/>
      <dgm:spPr/>
      <dgm:t>
        <a:bodyPr/>
        <a:lstStyle/>
        <a:p>
          <a:endParaRPr lang="zh-TW" altLang="en-US"/>
        </a:p>
      </dgm:t>
    </dgm:pt>
    <dgm:pt modelId="{987B8D9D-93F0-B649-99DB-17D0AC461B08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9FC7DE-E825-6043-A04C-0C4C4DF2638F}" type="parTrans" cxnId="{523F44D6-4A44-B445-9359-C0A018143B60}">
      <dgm:prSet/>
      <dgm:spPr/>
      <dgm:t>
        <a:bodyPr/>
        <a:lstStyle/>
        <a:p>
          <a:endParaRPr lang="zh-TW" altLang="en-US"/>
        </a:p>
      </dgm:t>
    </dgm:pt>
    <dgm:pt modelId="{0D90594F-7D78-774E-942C-D9D0B04AB2B3}" type="sibTrans" cxnId="{523F44D6-4A44-B445-9359-C0A018143B60}">
      <dgm:prSet/>
      <dgm:spPr/>
      <dgm:t>
        <a:bodyPr/>
        <a:lstStyle/>
        <a:p>
          <a:endParaRPr lang="zh-TW" altLang="en-US"/>
        </a:p>
      </dgm:t>
    </dgm:pt>
    <dgm:pt modelId="{B04E5FF8-1A60-6543-BACE-5386EE1D71EE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FE2E7E-A890-9A47-B20D-8F99AFA850B5}" type="parTrans" cxnId="{3DA2C6BC-7C58-F247-B9A5-F17683FCDC8C}">
      <dgm:prSet/>
      <dgm:spPr/>
      <dgm:t>
        <a:bodyPr/>
        <a:lstStyle/>
        <a:p>
          <a:endParaRPr lang="zh-TW" altLang="en-US"/>
        </a:p>
      </dgm:t>
    </dgm:pt>
    <dgm:pt modelId="{2AF05BBF-E0D8-D14D-90DB-E624BD610BA0}" type="sibTrans" cxnId="{3DA2C6BC-7C58-F247-B9A5-F17683FCDC8C}">
      <dgm:prSet/>
      <dgm:spPr/>
      <dgm:t>
        <a:bodyPr/>
        <a:lstStyle/>
        <a:p>
          <a:endParaRPr lang="zh-TW" altLang="en-US"/>
        </a:p>
      </dgm:t>
    </dgm:pt>
    <dgm:pt modelId="{3F51C27E-E75A-E445-B4A7-2F189504DECE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4426FF-49C6-7546-A570-C8AD0ADE9E3B}" type="parTrans" cxnId="{37667758-F9C4-614F-9E0E-ADCA6A0FC5B0}">
      <dgm:prSet/>
      <dgm:spPr/>
      <dgm:t>
        <a:bodyPr/>
        <a:lstStyle/>
        <a:p>
          <a:endParaRPr lang="zh-TW" altLang="en-US"/>
        </a:p>
      </dgm:t>
    </dgm:pt>
    <dgm:pt modelId="{1706CDCC-3989-EB45-82C7-316C9238CBBD}" type="sibTrans" cxnId="{37667758-F9C4-614F-9E0E-ADCA6A0FC5B0}">
      <dgm:prSet/>
      <dgm:spPr/>
      <dgm:t>
        <a:bodyPr/>
        <a:lstStyle/>
        <a:p>
          <a:endParaRPr lang="zh-TW" altLang="en-US"/>
        </a:p>
      </dgm:t>
    </dgm:pt>
    <dgm:pt modelId="{732F9518-3DEE-F846-8552-22D1359FE626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520A61-8D19-0042-B047-B3E334321E49}" type="parTrans" cxnId="{8DE3F37A-1E45-B643-AF68-93C74A462CE8}">
      <dgm:prSet/>
      <dgm:spPr/>
      <dgm:t>
        <a:bodyPr/>
        <a:lstStyle/>
        <a:p>
          <a:endParaRPr lang="zh-TW" altLang="en-US"/>
        </a:p>
      </dgm:t>
    </dgm:pt>
    <dgm:pt modelId="{97845D6D-4080-334E-9E1B-3FF49D484A3A}" type="sibTrans" cxnId="{8DE3F37A-1E45-B643-AF68-93C74A462CE8}">
      <dgm:prSet/>
      <dgm:spPr/>
      <dgm:t>
        <a:bodyPr/>
        <a:lstStyle/>
        <a:p>
          <a:endParaRPr lang="zh-TW" altLang="en-US"/>
        </a:p>
      </dgm:t>
    </dgm:pt>
    <dgm:pt modelId="{C9E331C7-AAF8-694F-9260-07AF0740CE66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06FC5D-7F90-8F4E-8448-260EF00468CA}" type="sibTrans" cxnId="{38118C03-3C73-4E40-9C10-9A0861B19120}">
      <dgm:prSet/>
      <dgm:spPr/>
      <dgm:t>
        <a:bodyPr/>
        <a:lstStyle/>
        <a:p>
          <a:endParaRPr lang="zh-TW" altLang="en-US"/>
        </a:p>
      </dgm:t>
    </dgm:pt>
    <dgm:pt modelId="{3D1CFBB0-A148-0B4D-AEF5-5A475453EECC}" type="parTrans" cxnId="{38118C03-3C73-4E40-9C10-9A0861B19120}">
      <dgm:prSet/>
      <dgm:spPr/>
      <dgm:t>
        <a:bodyPr/>
        <a:lstStyle/>
        <a:p>
          <a:endParaRPr lang="zh-TW" altLang="en-US"/>
        </a:p>
      </dgm:t>
    </dgm:pt>
    <dgm:pt modelId="{E0EED2D5-0FD3-A048-9B53-4065629D03C1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0BC005-81BD-A840-A4C4-F82ED77F4FB3}" type="parTrans" cxnId="{0DBFC405-2250-2B44-B55E-9370E9196A15}">
      <dgm:prSet/>
      <dgm:spPr/>
      <dgm:t>
        <a:bodyPr/>
        <a:lstStyle/>
        <a:p>
          <a:endParaRPr lang="zh-TW" altLang="en-US"/>
        </a:p>
      </dgm:t>
    </dgm:pt>
    <dgm:pt modelId="{D6106FDD-4319-A14F-A6DB-9D91A7CF9459}" type="sibTrans" cxnId="{0DBFC405-2250-2B44-B55E-9370E9196A15}">
      <dgm:prSet/>
      <dgm:spPr/>
      <dgm:t>
        <a:bodyPr/>
        <a:lstStyle/>
        <a:p>
          <a:endParaRPr lang="zh-TW" altLang="en-US"/>
        </a:p>
      </dgm:t>
    </dgm:pt>
    <dgm:pt modelId="{22F5090B-D571-0748-A989-76B18FF0A026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D63C51-4D19-D843-A8E0-D2CED103C132}" type="parTrans" cxnId="{70667740-7646-5140-81A4-033EA46218E5}">
      <dgm:prSet/>
      <dgm:spPr/>
      <dgm:t>
        <a:bodyPr/>
        <a:lstStyle/>
        <a:p>
          <a:endParaRPr lang="zh-TW" altLang="en-US"/>
        </a:p>
      </dgm:t>
    </dgm:pt>
    <dgm:pt modelId="{48331273-9ACA-294D-8CA2-646EF9431E8A}" type="sibTrans" cxnId="{70667740-7646-5140-81A4-033EA46218E5}">
      <dgm:prSet/>
      <dgm:spPr/>
      <dgm:t>
        <a:bodyPr/>
        <a:lstStyle/>
        <a:p>
          <a:endParaRPr lang="zh-TW" altLang="en-US"/>
        </a:p>
      </dgm:t>
    </dgm:pt>
    <dgm:pt modelId="{C83B7D94-B31D-EA46-AA0B-7DEFB39EE382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5B4C21-C1DF-7545-B869-249067CA5E02}" type="parTrans" cxnId="{2858CC36-0C51-7D44-A2D3-ED5157369301}">
      <dgm:prSet/>
      <dgm:spPr/>
      <dgm:t>
        <a:bodyPr/>
        <a:lstStyle/>
        <a:p>
          <a:endParaRPr lang="zh-TW" altLang="en-US"/>
        </a:p>
      </dgm:t>
    </dgm:pt>
    <dgm:pt modelId="{C77AB9A6-7CDF-6646-A586-DA4F177B9BD9}" type="sibTrans" cxnId="{2858CC36-0C51-7D44-A2D3-ED5157369301}">
      <dgm:prSet/>
      <dgm:spPr/>
      <dgm:t>
        <a:bodyPr/>
        <a:lstStyle/>
        <a:p>
          <a:endParaRPr lang="zh-TW" altLang="en-US"/>
        </a:p>
      </dgm:t>
    </dgm:pt>
    <dgm:pt modelId="{D08CCDD3-A843-694E-AE22-34DE9F2C36FF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515DDE-EEB5-304E-9C33-5F2C5C48694F}" type="sibTrans" cxnId="{151F1440-D0E0-0F46-81BC-8F1F75155312}">
      <dgm:prSet/>
      <dgm:spPr/>
      <dgm:t>
        <a:bodyPr/>
        <a:lstStyle/>
        <a:p>
          <a:endParaRPr lang="zh-TW" altLang="en-US"/>
        </a:p>
      </dgm:t>
    </dgm:pt>
    <dgm:pt modelId="{CD2A71E8-ECB2-1249-8659-8B9BC083DB78}" type="parTrans" cxnId="{151F1440-D0E0-0F46-81BC-8F1F75155312}">
      <dgm:prSet/>
      <dgm:spPr/>
      <dgm:t>
        <a:bodyPr/>
        <a:lstStyle/>
        <a:p>
          <a:endParaRPr lang="zh-TW" altLang="en-US"/>
        </a:p>
      </dgm:t>
    </dgm:pt>
    <dgm:pt modelId="{67AA2B3B-F64A-164E-9CB1-3E65F1BBA48B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6EE9C87-6E16-434C-8005-9B4ADAD79758}" type="parTrans" cxnId="{22AFB1A6-32C8-9848-9FA8-0ACD98ADE2A6}">
      <dgm:prSet/>
      <dgm:spPr/>
      <dgm:t>
        <a:bodyPr/>
        <a:lstStyle/>
        <a:p>
          <a:endParaRPr lang="zh-TW" altLang="en-US"/>
        </a:p>
      </dgm:t>
    </dgm:pt>
    <dgm:pt modelId="{897DD101-2372-2B46-898A-07B690043BB4}" type="sibTrans" cxnId="{22AFB1A6-32C8-9848-9FA8-0ACD98ADE2A6}">
      <dgm:prSet/>
      <dgm:spPr/>
      <dgm:t>
        <a:bodyPr/>
        <a:lstStyle/>
        <a:p>
          <a:endParaRPr lang="zh-TW" altLang="en-US"/>
        </a:p>
      </dgm:t>
    </dgm:pt>
    <dgm:pt modelId="{B8103D4B-66B1-1B47-8808-B4C897F01623}">
      <dgm:prSet phldrT="[文字]"/>
      <dgm:spPr/>
      <dgm:t>
        <a:bodyPr/>
        <a:lstStyle/>
        <a:p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07A205D-14FF-A748-9C89-0A72392B8C3A}" type="parTrans" cxnId="{0194A707-6A5D-884B-A6FD-25EBF3A90617}">
      <dgm:prSet/>
      <dgm:spPr/>
      <dgm:t>
        <a:bodyPr/>
        <a:lstStyle/>
        <a:p>
          <a:endParaRPr lang="zh-TW" altLang="en-US"/>
        </a:p>
      </dgm:t>
    </dgm:pt>
    <dgm:pt modelId="{B92EEAAA-45C5-5A4B-82BF-FA843DEB85CE}" type="sibTrans" cxnId="{0194A707-6A5D-884B-A6FD-25EBF3A90617}">
      <dgm:prSet/>
      <dgm:spPr/>
      <dgm:t>
        <a:bodyPr/>
        <a:lstStyle/>
        <a:p>
          <a:endParaRPr lang="zh-TW" altLang="en-US"/>
        </a:p>
      </dgm:t>
    </dgm:pt>
    <dgm:pt modelId="{508DF9FD-BF0B-4D64-BA99-26E5130746BB}" type="pres">
      <dgm:prSet presAssocID="{0174844F-ABDA-4317-B31E-4F494CB5AD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7780CAD-610B-4B07-9414-14766E65698B}" type="pres">
      <dgm:prSet presAssocID="{C3CEB090-93A2-4846-925B-4A839D4597EC}" presName="composite" presStyleCnt="0"/>
      <dgm:spPr/>
      <dgm:t>
        <a:bodyPr/>
        <a:lstStyle/>
        <a:p>
          <a:endParaRPr lang="zh-TW" altLang="en-US"/>
        </a:p>
      </dgm:t>
    </dgm:pt>
    <dgm:pt modelId="{11DA86F3-0B79-4F40-8818-3CFBCC0EBC4B}" type="pres">
      <dgm:prSet presAssocID="{C3CEB090-93A2-4846-925B-4A839D4597E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E408B1E-A0AB-4D3C-8DAD-32BD56685998}" type="pres">
      <dgm:prSet presAssocID="{C3CEB090-93A2-4846-925B-4A839D4597E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780494-9325-454F-BCD8-BC6A05350169}" type="pres">
      <dgm:prSet presAssocID="{E219D768-FBE7-44B8-B378-0CB1175A511B}" presName="space" presStyleCnt="0"/>
      <dgm:spPr/>
      <dgm:t>
        <a:bodyPr/>
        <a:lstStyle/>
        <a:p>
          <a:endParaRPr lang="zh-TW" altLang="en-US"/>
        </a:p>
      </dgm:t>
    </dgm:pt>
    <dgm:pt modelId="{97B0B3B5-DE48-4615-9FE8-B16FAA72D955}" type="pres">
      <dgm:prSet presAssocID="{01308D2F-F372-413E-BB1E-000DFC0F21DC}" presName="composite" presStyleCnt="0"/>
      <dgm:spPr/>
      <dgm:t>
        <a:bodyPr/>
        <a:lstStyle/>
        <a:p>
          <a:endParaRPr lang="zh-TW" altLang="en-US"/>
        </a:p>
      </dgm:t>
    </dgm:pt>
    <dgm:pt modelId="{F6DB57C5-22EA-4330-B7AA-702175D13289}" type="pres">
      <dgm:prSet presAssocID="{01308D2F-F372-413E-BB1E-000DFC0F21D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74B2793-A8BE-43E1-AC63-5DE5E3DAE1EA}" type="pres">
      <dgm:prSet presAssocID="{01308D2F-F372-413E-BB1E-000DFC0F21D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08F896-AF6D-4E2A-913F-D9F8CE200F45}" type="pres">
      <dgm:prSet presAssocID="{F71A2D0F-F7BD-4512-AFED-02FD8F75F02A}" presName="space" presStyleCnt="0"/>
      <dgm:spPr/>
      <dgm:t>
        <a:bodyPr/>
        <a:lstStyle/>
        <a:p>
          <a:endParaRPr lang="zh-TW" altLang="en-US"/>
        </a:p>
      </dgm:t>
    </dgm:pt>
    <dgm:pt modelId="{02AF1583-9AF9-4DBF-A628-9A698696AFF0}" type="pres">
      <dgm:prSet presAssocID="{1E4C349C-9037-47D7-BF95-26BE0783AE10}" presName="composite" presStyleCnt="0"/>
      <dgm:spPr/>
      <dgm:t>
        <a:bodyPr/>
        <a:lstStyle/>
        <a:p>
          <a:endParaRPr lang="zh-TW" altLang="en-US"/>
        </a:p>
      </dgm:t>
    </dgm:pt>
    <dgm:pt modelId="{08A57A58-96FD-425C-8594-1AB7ACE0B79D}" type="pres">
      <dgm:prSet presAssocID="{1E4C349C-9037-47D7-BF95-26BE0783AE1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3421C7-57D9-461D-8774-D16103D75C0C}" type="pres">
      <dgm:prSet presAssocID="{1E4C349C-9037-47D7-BF95-26BE0783AE1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23F44D6-4A44-B445-9359-C0A018143B60}" srcId="{C3CEB090-93A2-4846-925B-4A839D4597EC}" destId="{987B8D9D-93F0-B649-99DB-17D0AC461B08}" srcOrd="3" destOrd="0" parTransId="{969FC7DE-E825-6043-A04C-0C4C4DF2638F}" sibTransId="{0D90594F-7D78-774E-942C-D9D0B04AB2B3}"/>
    <dgm:cxn modelId="{67F00A0D-D1BE-4894-B3F6-615782A1C789}" type="presOf" srcId="{D345402E-FCFE-4A6C-936F-3013A00DE00F}" destId="{474B2793-A8BE-43E1-AC63-5DE5E3DAE1EA}" srcOrd="0" destOrd="2" presId="urn:microsoft.com/office/officeart/2005/8/layout/hList1"/>
    <dgm:cxn modelId="{856A42CF-EA1D-477C-BA40-E66EF05128EE}" type="presOf" srcId="{1141443F-3746-48DD-A3FE-9CDD79B2EA6E}" destId="{123421C7-57D9-461D-8774-D16103D75C0C}" srcOrd="0" destOrd="1" presId="urn:microsoft.com/office/officeart/2005/8/layout/hList1"/>
    <dgm:cxn modelId="{22AFB1A6-32C8-9848-9FA8-0ACD98ADE2A6}" srcId="{C3CEB090-93A2-4846-925B-4A839D4597EC}" destId="{67AA2B3B-F64A-164E-9CB1-3E65F1BBA48B}" srcOrd="6" destOrd="0" parTransId="{36EE9C87-6E16-434C-8005-9B4ADAD79758}" sibTransId="{897DD101-2372-2B46-898A-07B690043BB4}"/>
    <dgm:cxn modelId="{9988D8F6-1731-4658-B34C-816F195F45E6}" type="presOf" srcId="{10635BA5-4D94-4849-B09A-E1C56A4968AA}" destId="{474B2793-A8BE-43E1-AC63-5DE5E3DAE1EA}" srcOrd="0" destOrd="0" presId="urn:microsoft.com/office/officeart/2005/8/layout/hList1"/>
    <dgm:cxn modelId="{638D005C-75FF-7F40-B256-4B236EECE258}" type="presOf" srcId="{C83B7D94-B31D-EA46-AA0B-7DEFB39EE382}" destId="{474B2793-A8BE-43E1-AC63-5DE5E3DAE1EA}" srcOrd="0" destOrd="7" presId="urn:microsoft.com/office/officeart/2005/8/layout/hList1"/>
    <dgm:cxn modelId="{2AC14139-19E8-4839-BAE2-0FDDF0F5F7EC}" type="presOf" srcId="{AA1741CD-D317-402E-93AC-2F4E049A6A32}" destId="{123421C7-57D9-461D-8774-D16103D75C0C}" srcOrd="0" destOrd="0" presId="urn:microsoft.com/office/officeart/2005/8/layout/hList1"/>
    <dgm:cxn modelId="{0B877288-061B-47E0-A317-E5680A6759E4}" type="presOf" srcId="{9DD6AB06-1578-4804-B2D9-47E733B46F35}" destId="{474B2793-A8BE-43E1-AC63-5DE5E3DAE1EA}" srcOrd="0" destOrd="1" presId="urn:microsoft.com/office/officeart/2005/8/layout/hList1"/>
    <dgm:cxn modelId="{151F1440-D0E0-0F46-81BC-8F1F75155312}" srcId="{01308D2F-F372-413E-BB1E-000DFC0F21DC}" destId="{D08CCDD3-A843-694E-AE22-34DE9F2C36FF}" srcOrd="8" destOrd="0" parTransId="{CD2A71E8-ECB2-1249-8659-8B9BC083DB78}" sibTransId="{D2515DDE-EEB5-304E-9C33-5F2C5C48694F}"/>
    <dgm:cxn modelId="{00DCCD52-0280-4848-8EB5-09C27F435244}" type="presOf" srcId="{E0EED2D5-0FD3-A048-9B53-4065629D03C1}" destId="{474B2793-A8BE-43E1-AC63-5DE5E3DAE1EA}" srcOrd="0" destOrd="5" presId="urn:microsoft.com/office/officeart/2005/8/layout/hList1"/>
    <dgm:cxn modelId="{0DBFC405-2250-2B44-B55E-9370E9196A15}" srcId="{01308D2F-F372-413E-BB1E-000DFC0F21DC}" destId="{E0EED2D5-0FD3-A048-9B53-4065629D03C1}" srcOrd="5" destOrd="0" parTransId="{200BC005-81BD-A840-A4C4-F82ED77F4FB3}" sibTransId="{D6106FDD-4319-A14F-A6DB-9D91A7CF9459}"/>
    <dgm:cxn modelId="{E138045A-D3A8-47A5-B260-DB4ADBEA2EB4}" srcId="{0174844F-ABDA-4317-B31E-4F494CB5AD77}" destId="{1E4C349C-9037-47D7-BF95-26BE0783AE10}" srcOrd="2" destOrd="0" parTransId="{E1439114-8737-427F-95D1-2EDD3BCE9C09}" sibTransId="{AE6D26F2-6C1B-4019-8F67-E7D9851EF8F9}"/>
    <dgm:cxn modelId="{8D165A7C-52F5-4FB2-8E8F-4FB9FADFE1ED}" type="presOf" srcId="{C3CEB090-93A2-4846-925B-4A839D4597EC}" destId="{11DA86F3-0B79-4F40-8818-3CFBCC0EBC4B}" srcOrd="0" destOrd="0" presId="urn:microsoft.com/office/officeart/2005/8/layout/hList1"/>
    <dgm:cxn modelId="{F5648F4A-0105-C04C-87CA-B57AB37FAFFC}" type="presOf" srcId="{987B8D9D-93F0-B649-99DB-17D0AC461B08}" destId="{7E408B1E-A0AB-4D3C-8DAD-32BD56685998}" srcOrd="0" destOrd="3" presId="urn:microsoft.com/office/officeart/2005/8/layout/hList1"/>
    <dgm:cxn modelId="{1B62122A-A52D-47B7-B712-8C9873D793EF}" srcId="{01308D2F-F372-413E-BB1E-000DFC0F21DC}" destId="{D345402E-FCFE-4A6C-936F-3013A00DE00F}" srcOrd="2" destOrd="0" parTransId="{AF8B5485-E7F5-4833-A403-8F9020E339D7}" sibTransId="{962CE7E8-9FB2-4DAD-A28A-C6B64D0093CB}"/>
    <dgm:cxn modelId="{F833EC56-CC08-4A9D-94D6-45329D8FF805}" type="presOf" srcId="{0C04C28C-953B-49F2-A3FD-D0CFF9CCC0C9}" destId="{7E408B1E-A0AB-4D3C-8DAD-32BD56685998}" srcOrd="0" destOrd="9" presId="urn:microsoft.com/office/officeart/2005/8/layout/hList1"/>
    <dgm:cxn modelId="{08D4C754-DDD5-43F9-BF36-986484DE4001}" srcId="{1E4C349C-9037-47D7-BF95-26BE0783AE10}" destId="{1141443F-3746-48DD-A3FE-9CDD79B2EA6E}" srcOrd="1" destOrd="0" parTransId="{E65B39A6-927E-4F68-888F-F3F2A989EDBE}" sibTransId="{F16C271A-3674-4475-BEB1-0FC0C0B1F631}"/>
    <dgm:cxn modelId="{2CF0D2DD-DA5C-477A-8FF2-B63C24359D1D}" srcId="{01308D2F-F372-413E-BB1E-000DFC0F21DC}" destId="{5B6E5672-8A4F-4899-A5F5-066F97CD8DA3}" srcOrd="3" destOrd="0" parTransId="{549D8FB6-7320-4FE9-9FFE-CB5D53829ADD}" sibTransId="{D6CBA476-89F5-4591-A48A-0967C64B664F}"/>
    <dgm:cxn modelId="{7059140A-DF15-4691-AB41-A74D453FDBDB}" type="presOf" srcId="{8526248E-F3DC-43BC-97B9-9CEC68CC6F1A}" destId="{123421C7-57D9-461D-8774-D16103D75C0C}" srcOrd="0" destOrd="4" presId="urn:microsoft.com/office/officeart/2005/8/layout/hList1"/>
    <dgm:cxn modelId="{ED2EEA41-4758-4D01-B927-CA4F4D67F8B5}" srcId="{0174844F-ABDA-4317-B31E-4F494CB5AD77}" destId="{01308D2F-F372-413E-BB1E-000DFC0F21DC}" srcOrd="1" destOrd="0" parTransId="{AFD008F2-8A97-40CB-B6F8-F7EB5CAAF42B}" sibTransId="{F71A2D0F-F7BD-4512-AFED-02FD8F75F02A}"/>
    <dgm:cxn modelId="{38118C03-3C73-4E40-9C10-9A0861B19120}" srcId="{C3CEB090-93A2-4846-925B-4A839D4597EC}" destId="{C9E331C7-AAF8-694F-9260-07AF0740CE66}" srcOrd="8" destOrd="0" parTransId="{3D1CFBB0-A148-0B4D-AEF5-5A475453EECC}" sibTransId="{4006FC5D-7F90-8F4E-8448-260EF00468CA}"/>
    <dgm:cxn modelId="{3DA2C6BC-7C58-F247-B9A5-F17683FCDC8C}" srcId="{C3CEB090-93A2-4846-925B-4A839D4597EC}" destId="{B04E5FF8-1A60-6543-BACE-5386EE1D71EE}" srcOrd="4" destOrd="0" parTransId="{E6FE2E7E-A890-9A47-B20D-8F99AFA850B5}" sibTransId="{2AF05BBF-E0D8-D14D-90DB-E624BD610BA0}"/>
    <dgm:cxn modelId="{3E799ED3-5520-4740-AF04-028FD141ED8B}" type="presOf" srcId="{D08CCDD3-A843-694E-AE22-34DE9F2C36FF}" destId="{474B2793-A8BE-43E1-AC63-5DE5E3DAE1EA}" srcOrd="0" destOrd="8" presId="urn:microsoft.com/office/officeart/2005/8/layout/hList1"/>
    <dgm:cxn modelId="{81B9D33F-786B-4CBD-86BA-FA5859841AE0}" type="presOf" srcId="{D168C658-57D5-46B0-B060-4ECC3FB8C1E2}" destId="{7E408B1E-A0AB-4D3C-8DAD-32BD56685998}" srcOrd="0" destOrd="0" presId="urn:microsoft.com/office/officeart/2005/8/layout/hList1"/>
    <dgm:cxn modelId="{1E59251E-3E76-7146-980F-FEF2BFD1A43A}" type="presOf" srcId="{A6333DEA-8F6F-514B-953C-915FEB6EB689}" destId="{7E408B1E-A0AB-4D3C-8DAD-32BD56685998}" srcOrd="0" destOrd="2" presId="urn:microsoft.com/office/officeart/2005/8/layout/hList1"/>
    <dgm:cxn modelId="{E335B873-178F-684D-927D-921FAEED2C43}" srcId="{C3CEB090-93A2-4846-925B-4A839D4597EC}" destId="{379ACD9F-1528-E84A-9663-56C1D61D8CAD}" srcOrd="1" destOrd="0" parTransId="{AC1C951E-1F60-294E-A465-03BF7A19AAEB}" sibTransId="{D4BE91A4-9038-5847-B3EE-0B807A434CBA}"/>
    <dgm:cxn modelId="{689DC6AD-6486-4805-A9C0-D589E8010C60}" srcId="{1E4C349C-9037-47D7-BF95-26BE0783AE10}" destId="{AA1741CD-D317-402E-93AC-2F4E049A6A32}" srcOrd="0" destOrd="0" parTransId="{647892AC-C3A4-4581-84EE-726FC3707E7F}" sibTransId="{82A13958-E96A-4763-96B0-B60C3EC52544}"/>
    <dgm:cxn modelId="{3BC56126-6597-442E-BE6A-32274D2BB2C6}" srcId="{1E4C349C-9037-47D7-BF95-26BE0783AE10}" destId="{5438CE20-303E-4344-AE8E-E4F0E92FE940}" srcOrd="5" destOrd="0" parTransId="{B37610A0-05D6-4DE8-816E-4352AFEBDE44}" sibTransId="{F8A38747-D487-455D-94CD-19909AF746F4}"/>
    <dgm:cxn modelId="{966CA460-7F46-409D-A76C-5812C67C5B66}" srcId="{1E4C349C-9037-47D7-BF95-26BE0783AE10}" destId="{C0F68D71-9FBF-40CA-AA0D-1C69567E0FC1}" srcOrd="7" destOrd="0" parTransId="{75B70528-E9D5-4C61-8A7A-2524D8056483}" sibTransId="{19BFCDC1-C955-4D03-A357-373A561F0174}"/>
    <dgm:cxn modelId="{805D6997-D5CC-400A-9074-3F327112C9DD}" type="presOf" srcId="{5438CE20-303E-4344-AE8E-E4F0E92FE940}" destId="{123421C7-57D9-461D-8774-D16103D75C0C}" srcOrd="0" destOrd="5" presId="urn:microsoft.com/office/officeart/2005/8/layout/hList1"/>
    <dgm:cxn modelId="{8EB5C0BA-D315-48AD-B3A3-AD1089DDAB4E}" type="presOf" srcId="{01308D2F-F372-413E-BB1E-000DFC0F21DC}" destId="{F6DB57C5-22EA-4330-B7AA-702175D13289}" srcOrd="0" destOrd="0" presId="urn:microsoft.com/office/officeart/2005/8/layout/hList1"/>
    <dgm:cxn modelId="{5E2749EC-989B-B248-BF02-E3F444A57E61}" type="presOf" srcId="{B04E5FF8-1A60-6543-BACE-5386EE1D71EE}" destId="{7E408B1E-A0AB-4D3C-8DAD-32BD56685998}" srcOrd="0" destOrd="4" presId="urn:microsoft.com/office/officeart/2005/8/layout/hList1"/>
    <dgm:cxn modelId="{C19DF686-81F0-BE4F-8814-4BA6D0475AE6}" type="presOf" srcId="{3F51C27E-E75A-E445-B4A7-2F189504DECE}" destId="{7E408B1E-A0AB-4D3C-8DAD-32BD56685998}" srcOrd="0" destOrd="5" presId="urn:microsoft.com/office/officeart/2005/8/layout/hList1"/>
    <dgm:cxn modelId="{668CE46B-083B-4BE6-B05A-0F2BCE12270F}" type="presOf" srcId="{F0B32073-D7ED-4450-9561-6F5862451ACC}" destId="{474B2793-A8BE-43E1-AC63-5DE5E3DAE1EA}" srcOrd="0" destOrd="9" presId="urn:microsoft.com/office/officeart/2005/8/layout/hList1"/>
    <dgm:cxn modelId="{D57E9291-7082-4D9F-A64A-C644C6388FA4}" srcId="{01308D2F-F372-413E-BB1E-000DFC0F21DC}" destId="{F0B32073-D7ED-4450-9561-6F5862451ACC}" srcOrd="9" destOrd="0" parTransId="{68AA9601-EF9B-4DBF-9746-A5AE84EA4BE3}" sibTransId="{54C40507-8EF9-4C42-B939-BCB95643D2B7}"/>
    <dgm:cxn modelId="{AE935D02-2643-4B3F-AB28-D8CFD6166929}" srcId="{01308D2F-F372-413E-BB1E-000DFC0F21DC}" destId="{39769707-EAFD-420D-9A0B-094BC8792016}" srcOrd="4" destOrd="0" parTransId="{00E04402-F159-44B8-A2E9-061DD3E93CD8}" sibTransId="{EAC40D25-2A9E-42AA-873C-2D52C4D2BDF3}"/>
    <dgm:cxn modelId="{AE963D7A-4A48-4C10-8B66-BFEAA081E1AE}" srcId="{C3CEB090-93A2-4846-925B-4A839D4597EC}" destId="{0C04C28C-953B-49F2-A3FD-D0CFF9CCC0C9}" srcOrd="9" destOrd="0" parTransId="{5C66ED5A-4020-4EF5-9E70-08C296AC1686}" sibTransId="{6407C636-4EE0-4AE4-BB0B-825C186F1CD8}"/>
    <dgm:cxn modelId="{31A23848-7E53-4A00-8602-DB4A0A1A2123}" srcId="{0174844F-ABDA-4317-B31E-4F494CB5AD77}" destId="{C3CEB090-93A2-4846-925B-4A839D4597EC}" srcOrd="0" destOrd="0" parTransId="{0717141C-F9BC-416B-984F-28F7780A8391}" sibTransId="{E219D768-FBE7-44B8-B378-0CB1175A511B}"/>
    <dgm:cxn modelId="{6CAC0D99-531F-4062-9E05-7A63888EE587}" type="presOf" srcId="{39769707-EAFD-420D-9A0B-094BC8792016}" destId="{474B2793-A8BE-43E1-AC63-5DE5E3DAE1EA}" srcOrd="0" destOrd="4" presId="urn:microsoft.com/office/officeart/2005/8/layout/hList1"/>
    <dgm:cxn modelId="{8B7C76C4-063C-4268-829A-785D330F1D73}" srcId="{1E4C349C-9037-47D7-BF95-26BE0783AE10}" destId="{8526248E-F3DC-43BC-97B9-9CEC68CC6F1A}" srcOrd="4" destOrd="0" parTransId="{D67877E7-FFBD-4E52-9A77-E1B13AFDC7B9}" sibTransId="{D2BC0CA8-BDE1-4FDF-A74E-FF0582F84895}"/>
    <dgm:cxn modelId="{D6F38D0E-581F-4436-A375-0B1DB419B84E}" srcId="{1E4C349C-9037-47D7-BF95-26BE0783AE10}" destId="{3E8BEBD4-F9D9-4E88-A8E3-7ED157DA6D27}" srcOrd="3" destOrd="0" parTransId="{58C55DB7-4F0D-43EB-8F0F-75C64A51B1D4}" sibTransId="{FC54BA07-B48A-43F0-B990-45327BEAACFB}"/>
    <dgm:cxn modelId="{ACB7B271-19E0-4C6D-8DF3-6F12865A93FE}" srcId="{1E4C349C-9037-47D7-BF95-26BE0783AE10}" destId="{02A786F3-7DF8-45EA-AF1A-CC546BB55430}" srcOrd="6" destOrd="0" parTransId="{460A0F24-A3D4-4DCA-8DB8-1D107D1B862B}" sibTransId="{AC51270B-3E33-467D-92E2-39F82A78A1D3}"/>
    <dgm:cxn modelId="{EA5C2D00-F8FE-4DDC-A3E8-EE2A8D89A45E}" type="presOf" srcId="{0174844F-ABDA-4317-B31E-4F494CB5AD77}" destId="{508DF9FD-BF0B-4D64-BA99-26E5130746BB}" srcOrd="0" destOrd="0" presId="urn:microsoft.com/office/officeart/2005/8/layout/hList1"/>
    <dgm:cxn modelId="{4F19C403-3E74-B541-B2B6-06FEF68DD53A}" type="presOf" srcId="{C9E331C7-AAF8-694F-9260-07AF0740CE66}" destId="{7E408B1E-A0AB-4D3C-8DAD-32BD56685998}" srcOrd="0" destOrd="8" presId="urn:microsoft.com/office/officeart/2005/8/layout/hList1"/>
    <dgm:cxn modelId="{934C5921-887C-334A-B2CD-F78EFBF28AD6}" type="presOf" srcId="{379ACD9F-1528-E84A-9663-56C1D61D8CAD}" destId="{7E408B1E-A0AB-4D3C-8DAD-32BD56685998}" srcOrd="0" destOrd="1" presId="urn:microsoft.com/office/officeart/2005/8/layout/hList1"/>
    <dgm:cxn modelId="{2EC86130-6CFE-40D0-94B2-139F4A0C5CD9}" type="presOf" srcId="{1E4C349C-9037-47D7-BF95-26BE0783AE10}" destId="{08A57A58-96FD-425C-8594-1AB7ACE0B79D}" srcOrd="0" destOrd="0" presId="urn:microsoft.com/office/officeart/2005/8/layout/hList1"/>
    <dgm:cxn modelId="{493D9823-6AAE-4FB5-8020-22DAE1547A27}" type="presOf" srcId="{C0F68D71-9FBF-40CA-AA0D-1C69567E0FC1}" destId="{123421C7-57D9-461D-8774-D16103D75C0C}" srcOrd="0" destOrd="7" presId="urn:microsoft.com/office/officeart/2005/8/layout/hList1"/>
    <dgm:cxn modelId="{C23676F8-2A7C-B744-AA62-95C5249936CB}" srcId="{C3CEB090-93A2-4846-925B-4A839D4597EC}" destId="{A6333DEA-8F6F-514B-953C-915FEB6EB689}" srcOrd="2" destOrd="0" parTransId="{A9696B30-9D88-0F48-9C58-C5BA561978F3}" sibTransId="{1EC5BA6D-90B1-D040-9B65-66B9A7275267}"/>
    <dgm:cxn modelId="{98185E40-2892-49E0-8ADA-8EC3C807C76A}" srcId="{1E4C349C-9037-47D7-BF95-26BE0783AE10}" destId="{FA51CA2E-725B-40C1-BBA7-5B9D492F1980}" srcOrd="9" destOrd="0" parTransId="{04A23999-7EAE-4410-BA6E-36F50DBB7276}" sibTransId="{747AC102-EDDC-4CC3-9737-4425DF159368}"/>
    <dgm:cxn modelId="{C59B87FA-5118-B745-80BA-CCFAFFB8C68F}" type="presOf" srcId="{B8103D4B-66B1-1B47-8808-B4C897F01623}" destId="{123421C7-57D9-461D-8774-D16103D75C0C}" srcOrd="0" destOrd="8" presId="urn:microsoft.com/office/officeart/2005/8/layout/hList1"/>
    <dgm:cxn modelId="{C4F69000-EDDF-437C-9CEB-2155B04107EC}" type="presOf" srcId="{02A786F3-7DF8-45EA-AF1A-CC546BB55430}" destId="{123421C7-57D9-461D-8774-D16103D75C0C}" srcOrd="0" destOrd="6" presId="urn:microsoft.com/office/officeart/2005/8/layout/hList1"/>
    <dgm:cxn modelId="{D43DE857-AA00-A944-9CDC-D85BF2944464}" type="presOf" srcId="{22F5090B-D571-0748-A989-76B18FF0A026}" destId="{474B2793-A8BE-43E1-AC63-5DE5E3DAE1EA}" srcOrd="0" destOrd="6" presId="urn:microsoft.com/office/officeart/2005/8/layout/hList1"/>
    <dgm:cxn modelId="{37667758-F9C4-614F-9E0E-ADCA6A0FC5B0}" srcId="{C3CEB090-93A2-4846-925B-4A839D4597EC}" destId="{3F51C27E-E75A-E445-B4A7-2F189504DECE}" srcOrd="5" destOrd="0" parTransId="{CC4426FF-49C6-7546-A570-C8AD0ADE9E3B}" sibTransId="{1706CDCC-3989-EB45-82C7-316C9238CBBD}"/>
    <dgm:cxn modelId="{AE989770-7032-49F6-B040-6F9400C2AB5E}" srcId="{C3CEB090-93A2-4846-925B-4A839D4597EC}" destId="{D168C658-57D5-46B0-B060-4ECC3FB8C1E2}" srcOrd="0" destOrd="0" parTransId="{CBA8B86C-BC70-468E-A094-B87F635458D2}" sibTransId="{7E82CA80-B346-47B3-A2E0-20FB0D0052DD}"/>
    <dgm:cxn modelId="{BD043FFD-0B0E-D544-9AE9-D69ACE6D5833}" type="presOf" srcId="{67AA2B3B-F64A-164E-9CB1-3E65F1BBA48B}" destId="{7E408B1E-A0AB-4D3C-8DAD-32BD56685998}" srcOrd="0" destOrd="6" presId="urn:microsoft.com/office/officeart/2005/8/layout/hList1"/>
    <dgm:cxn modelId="{CADAE4F2-D391-4D69-8C1C-87AA6FD19BF4}" type="presOf" srcId="{FA51CA2E-725B-40C1-BBA7-5B9D492F1980}" destId="{123421C7-57D9-461D-8774-D16103D75C0C}" srcOrd="0" destOrd="9" presId="urn:microsoft.com/office/officeart/2005/8/layout/hList1"/>
    <dgm:cxn modelId="{2858CC36-0C51-7D44-A2D3-ED5157369301}" srcId="{01308D2F-F372-413E-BB1E-000DFC0F21DC}" destId="{C83B7D94-B31D-EA46-AA0B-7DEFB39EE382}" srcOrd="7" destOrd="0" parTransId="{095B4C21-C1DF-7545-B869-249067CA5E02}" sibTransId="{C77AB9A6-7CDF-6646-A586-DA4F177B9BD9}"/>
    <dgm:cxn modelId="{F86EEAA4-54AD-45F2-A89F-4194FEABED98}" srcId="{01308D2F-F372-413E-BB1E-000DFC0F21DC}" destId="{9DD6AB06-1578-4804-B2D9-47E733B46F35}" srcOrd="1" destOrd="0" parTransId="{5F6D0A0D-6117-4964-9254-2FE7FCD07062}" sibTransId="{25AB32DA-8ED2-43CE-9293-BCF9168E51C4}"/>
    <dgm:cxn modelId="{1877C918-FFD8-4F74-B132-E101805B8222}" type="presOf" srcId="{5B6E5672-8A4F-4899-A5F5-066F97CD8DA3}" destId="{474B2793-A8BE-43E1-AC63-5DE5E3DAE1EA}" srcOrd="0" destOrd="3" presId="urn:microsoft.com/office/officeart/2005/8/layout/hList1"/>
    <dgm:cxn modelId="{8DE3F37A-1E45-B643-AF68-93C74A462CE8}" srcId="{C3CEB090-93A2-4846-925B-4A839D4597EC}" destId="{732F9518-3DEE-F846-8552-22D1359FE626}" srcOrd="7" destOrd="0" parTransId="{DA520A61-8D19-0042-B047-B3E334321E49}" sibTransId="{97845D6D-4080-334E-9E1B-3FF49D484A3A}"/>
    <dgm:cxn modelId="{729E3C44-58B1-B14E-A218-B902EB8F9101}" type="presOf" srcId="{732F9518-3DEE-F846-8552-22D1359FE626}" destId="{7E408B1E-A0AB-4D3C-8DAD-32BD56685998}" srcOrd="0" destOrd="7" presId="urn:microsoft.com/office/officeart/2005/8/layout/hList1"/>
    <dgm:cxn modelId="{F1134D8B-0E5A-4F38-9A89-08D2C768BA43}" srcId="{1E4C349C-9037-47D7-BF95-26BE0783AE10}" destId="{37CD1E72-3EE1-4306-AB43-03E615591076}" srcOrd="2" destOrd="0" parTransId="{990C998B-6E51-4D34-8BDF-BF21F398FD69}" sibTransId="{553EC9BF-3F44-420A-8B64-AF9C590F89A4}"/>
    <dgm:cxn modelId="{78712D66-A4C3-4079-BDD5-386BCB651EC9}" type="presOf" srcId="{37CD1E72-3EE1-4306-AB43-03E615591076}" destId="{123421C7-57D9-461D-8774-D16103D75C0C}" srcOrd="0" destOrd="2" presId="urn:microsoft.com/office/officeart/2005/8/layout/hList1"/>
    <dgm:cxn modelId="{5705432A-90BE-41F6-8349-D1917E689933}" type="presOf" srcId="{3E8BEBD4-F9D9-4E88-A8E3-7ED157DA6D27}" destId="{123421C7-57D9-461D-8774-D16103D75C0C}" srcOrd="0" destOrd="3" presId="urn:microsoft.com/office/officeart/2005/8/layout/hList1"/>
    <dgm:cxn modelId="{70667740-7646-5140-81A4-033EA46218E5}" srcId="{01308D2F-F372-413E-BB1E-000DFC0F21DC}" destId="{22F5090B-D571-0748-A989-76B18FF0A026}" srcOrd="6" destOrd="0" parTransId="{3BD63C51-4D19-D843-A8E0-D2CED103C132}" sibTransId="{48331273-9ACA-294D-8CA2-646EF9431E8A}"/>
    <dgm:cxn modelId="{0194A707-6A5D-884B-A6FD-25EBF3A90617}" srcId="{1E4C349C-9037-47D7-BF95-26BE0783AE10}" destId="{B8103D4B-66B1-1B47-8808-B4C897F01623}" srcOrd="8" destOrd="0" parTransId="{607A205D-14FF-A748-9C89-0A72392B8C3A}" sibTransId="{B92EEAAA-45C5-5A4B-82BF-FA843DEB85CE}"/>
    <dgm:cxn modelId="{089D193E-2AF8-483C-BCF6-D2B4D5FE366F}" srcId="{01308D2F-F372-413E-BB1E-000DFC0F21DC}" destId="{10635BA5-4D94-4849-B09A-E1C56A4968AA}" srcOrd="0" destOrd="0" parTransId="{2AE7E089-3910-4045-9E84-45423BCAEE3B}" sibTransId="{8928E8FD-D77C-4FF5-8A6C-8809F2F0FEFD}"/>
    <dgm:cxn modelId="{B82224B9-C1B4-4687-80B5-4E643ACB3107}" type="presParOf" srcId="{508DF9FD-BF0B-4D64-BA99-26E5130746BB}" destId="{17780CAD-610B-4B07-9414-14766E65698B}" srcOrd="0" destOrd="0" presId="urn:microsoft.com/office/officeart/2005/8/layout/hList1"/>
    <dgm:cxn modelId="{AF162C8B-4348-459F-8E3F-EA4EE15FA4F6}" type="presParOf" srcId="{17780CAD-610B-4B07-9414-14766E65698B}" destId="{11DA86F3-0B79-4F40-8818-3CFBCC0EBC4B}" srcOrd="0" destOrd="0" presId="urn:microsoft.com/office/officeart/2005/8/layout/hList1"/>
    <dgm:cxn modelId="{514489B5-F02D-4ED1-B3A6-2ED8CDCC1032}" type="presParOf" srcId="{17780CAD-610B-4B07-9414-14766E65698B}" destId="{7E408B1E-A0AB-4D3C-8DAD-32BD56685998}" srcOrd="1" destOrd="0" presId="urn:microsoft.com/office/officeart/2005/8/layout/hList1"/>
    <dgm:cxn modelId="{10ADE4AD-71F6-4A48-B5C9-CF9B8D8E48F3}" type="presParOf" srcId="{508DF9FD-BF0B-4D64-BA99-26E5130746BB}" destId="{C8780494-9325-454F-BCD8-BC6A05350169}" srcOrd="1" destOrd="0" presId="urn:microsoft.com/office/officeart/2005/8/layout/hList1"/>
    <dgm:cxn modelId="{4F82519F-B138-4C95-90E4-BCEDA0AF356D}" type="presParOf" srcId="{508DF9FD-BF0B-4D64-BA99-26E5130746BB}" destId="{97B0B3B5-DE48-4615-9FE8-B16FAA72D955}" srcOrd="2" destOrd="0" presId="urn:microsoft.com/office/officeart/2005/8/layout/hList1"/>
    <dgm:cxn modelId="{4EACDD35-C609-4EEE-AFDB-00558CC901BF}" type="presParOf" srcId="{97B0B3B5-DE48-4615-9FE8-B16FAA72D955}" destId="{F6DB57C5-22EA-4330-B7AA-702175D13289}" srcOrd="0" destOrd="0" presId="urn:microsoft.com/office/officeart/2005/8/layout/hList1"/>
    <dgm:cxn modelId="{0F5A5451-1E87-43BF-A791-050FA6CEE45B}" type="presParOf" srcId="{97B0B3B5-DE48-4615-9FE8-B16FAA72D955}" destId="{474B2793-A8BE-43E1-AC63-5DE5E3DAE1EA}" srcOrd="1" destOrd="0" presId="urn:microsoft.com/office/officeart/2005/8/layout/hList1"/>
    <dgm:cxn modelId="{4356378B-E589-4ABC-9C27-F9F67C3BAAEC}" type="presParOf" srcId="{508DF9FD-BF0B-4D64-BA99-26E5130746BB}" destId="{AA08F896-AF6D-4E2A-913F-D9F8CE200F45}" srcOrd="3" destOrd="0" presId="urn:microsoft.com/office/officeart/2005/8/layout/hList1"/>
    <dgm:cxn modelId="{662E5EE9-1BEE-4067-B5E5-09003EBABE16}" type="presParOf" srcId="{508DF9FD-BF0B-4D64-BA99-26E5130746BB}" destId="{02AF1583-9AF9-4DBF-A628-9A698696AFF0}" srcOrd="4" destOrd="0" presId="urn:microsoft.com/office/officeart/2005/8/layout/hList1"/>
    <dgm:cxn modelId="{89C5474C-9B4C-4B25-AA87-4AF9B39100A6}" type="presParOf" srcId="{02AF1583-9AF9-4DBF-A628-9A698696AFF0}" destId="{08A57A58-96FD-425C-8594-1AB7ACE0B79D}" srcOrd="0" destOrd="0" presId="urn:microsoft.com/office/officeart/2005/8/layout/hList1"/>
    <dgm:cxn modelId="{6C32A08D-8BAB-4298-873F-90836BEC9947}" type="presParOf" srcId="{02AF1583-9AF9-4DBF-A628-9A698696AFF0}" destId="{123421C7-57D9-461D-8774-D16103D75C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A86F3-0B79-4F40-8818-3CFBCC0EBC4B}">
      <dsp:nvSpPr>
        <dsp:cNvPr id="0" name=""/>
        <dsp:cNvSpPr/>
      </dsp:nvSpPr>
      <dsp:spPr>
        <a:xfrm>
          <a:off x="3520" y="83941"/>
          <a:ext cx="3432941" cy="81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GROUP1</a:t>
          </a:r>
          <a:b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張育瑄 張嘉豪 方珮雯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20" y="83941"/>
        <a:ext cx="3432941" cy="810400"/>
      </dsp:txXfrm>
    </dsp:sp>
    <dsp:sp modelId="{7E408B1E-A0AB-4D3C-8DAD-32BD56685998}">
      <dsp:nvSpPr>
        <dsp:cNvPr id="0" name=""/>
        <dsp:cNvSpPr/>
      </dsp:nvSpPr>
      <dsp:spPr>
        <a:xfrm>
          <a:off x="3520" y="894342"/>
          <a:ext cx="3432941" cy="40351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Collections (38881)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1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Total:38881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20" y="894342"/>
        <a:ext cx="3432941" cy="4035150"/>
      </dsp:txXfrm>
    </dsp:sp>
    <dsp:sp modelId="{F6DB57C5-22EA-4330-B7AA-702175D13289}">
      <dsp:nvSpPr>
        <dsp:cNvPr id="0" name=""/>
        <dsp:cNvSpPr/>
      </dsp:nvSpPr>
      <dsp:spPr>
        <a:xfrm>
          <a:off x="3917074" y="83941"/>
          <a:ext cx="3432941" cy="81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GROUP2</a:t>
          </a:r>
          <a:br>
            <a:rPr lang="en-US" altLang="zh-TW" sz="21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21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王本奕 王瀚磊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7074" y="83941"/>
        <a:ext cx="3432941" cy="810400"/>
      </dsp:txXfrm>
    </dsp:sp>
    <dsp:sp modelId="{474B2793-A8BE-43E1-AC63-5DE5E3DAE1EA}">
      <dsp:nvSpPr>
        <dsp:cNvPr id="0" name=""/>
        <dsp:cNvSpPr/>
      </dsp:nvSpPr>
      <dsp:spPr>
        <a:xfrm>
          <a:off x="3917074" y="894342"/>
          <a:ext cx="3432941" cy="40351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Graphs (3288)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Concurren (8655)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Net (1600)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I/O (4654)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Hashing (3383)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1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Total:21850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7074" y="894342"/>
        <a:ext cx="3432941" cy="4035150"/>
      </dsp:txXfrm>
    </dsp:sp>
    <dsp:sp modelId="{08A57A58-96FD-425C-8594-1AB7ACE0B79D}">
      <dsp:nvSpPr>
        <dsp:cNvPr id="0" name=""/>
        <dsp:cNvSpPr/>
      </dsp:nvSpPr>
      <dsp:spPr>
        <a:xfrm>
          <a:off x="7830627" y="83941"/>
          <a:ext cx="3432941" cy="810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GROUP3</a:t>
          </a:r>
          <a:br>
            <a:rPr lang="en-US" altLang="zh-TW" sz="21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21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林凡煒 蔡佳昱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830627" y="83941"/>
        <a:ext cx="3432941" cy="810400"/>
      </dsp:txXfrm>
    </dsp:sp>
    <dsp:sp modelId="{123421C7-57D9-461D-8774-D16103D75C0C}">
      <dsp:nvSpPr>
        <dsp:cNvPr id="0" name=""/>
        <dsp:cNvSpPr/>
      </dsp:nvSpPr>
      <dsp:spPr>
        <a:xfrm>
          <a:off x="7830627" y="894342"/>
          <a:ext cx="3432941" cy="40351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Caches (5330)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Base (5850)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Primitives (4767)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Escape (587)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EventBus(551)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Math (2958)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Reflection (2882)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Annotation (49)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1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Total:22974</a:t>
          </a:r>
          <a:endParaRPr lang="zh-TW" altLang="en-US" sz="2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830627" y="894342"/>
        <a:ext cx="3432941" cy="4035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4F0EC-40B4-AF49-9722-FDADE021DE98}" type="datetimeFigureOut">
              <a:rPr kumimoji="1" lang="zh-TW" altLang="en-US" smtClean="0"/>
              <a:t>2017/10/18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17FEA-C4FB-E543-9033-F510D6D2C78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19917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17790-5ABE-AB47-A674-8F29578D1D1C}" type="datetimeFigureOut">
              <a:rPr kumimoji="1" lang="zh-TW" altLang="en-US" smtClean="0"/>
              <a:t>2017/10/18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9AAB1-5EEC-0D42-925C-F57EFDFCE9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207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854C53-471A-EE49-83FA-1E350517B73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2150" y="1143000"/>
            <a:ext cx="5457825" cy="3070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70525" cy="3584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22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9AAB1-5EEC-0D42-925C-F57EFDFCE9D3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521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177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669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161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6381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904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07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632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2017/10/18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668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2017/10/18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44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2017/10/18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97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841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D9B5-A6C4-5F42-97E0-51296EDFDCED}" type="datetimeFigureOut">
              <a:rPr kumimoji="1" lang="zh-TW" altLang="en-US" smtClean="0"/>
              <a:t>2017/10/18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581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0D9B5-A6C4-5F42-97E0-51296EDFDCED}" type="datetimeFigureOut">
              <a:rPr kumimoji="1" lang="zh-TW" altLang="en-US" smtClean="0"/>
              <a:t>2017/10/18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189A-E026-C443-843C-0103F709C6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327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xxed.com/2015/12/add-a-boost-of-caffeine-to-your-java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ira.spring.io/browse/SPR-136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27645" y="1983586"/>
            <a:ext cx="2960167" cy="4986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1030" y="3874307"/>
            <a:ext cx="580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400" dirty="0">
                <a:ea typeface="Roboto" charset="0"/>
                <a:cs typeface="Roboto" charset="0"/>
              </a:rPr>
              <a:t>106-1	</a:t>
            </a:r>
            <a:r>
              <a:rPr lang="en-US" sz="1600" spc="400" dirty="0" smtClean="0">
                <a:ea typeface="Roboto" charset="0"/>
                <a:cs typeface="Roboto" charset="0"/>
              </a:rPr>
              <a:t>10/1</a:t>
            </a:r>
            <a:r>
              <a:rPr lang="en-US" altLang="zh-TW" sz="1600" spc="400" dirty="0" smtClean="0">
                <a:ea typeface="Roboto" charset="0"/>
                <a:cs typeface="Roboto" charset="0"/>
              </a:rPr>
              <a:t>9</a:t>
            </a:r>
            <a:r>
              <a:rPr lang="en-US" sz="1600" spc="400" dirty="0">
                <a:ea typeface="Roboto" charset="0"/>
                <a:cs typeface="Roboto" charset="0"/>
              </a:rPr>
              <a:t>	Software Engineering </a:t>
            </a:r>
            <a:r>
              <a:rPr lang="en-US" sz="1600" spc="400" dirty="0" smtClean="0">
                <a:ea typeface="Roboto" charset="0"/>
                <a:cs typeface="Roboto" charset="0"/>
              </a:rPr>
              <a:t>Design</a:t>
            </a:r>
            <a:endParaRPr lang="en-US" sz="1600" spc="400" dirty="0">
              <a:ea typeface="Roboto" charset="0"/>
              <a:cs typeface="Roboto" charset="0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646489" y="2713464"/>
            <a:ext cx="1092247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b="1" spc="15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PROPOSAL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34658" y="4619049"/>
            <a:ext cx="4522685" cy="109225"/>
            <a:chOff x="3438554" y="3701681"/>
            <a:chExt cx="2424534" cy="65647"/>
          </a:xfrm>
        </p:grpSpPr>
        <p:sp>
          <p:nvSpPr>
            <p:cNvPr id="37" name="Rectangle 36"/>
            <p:cNvSpPr/>
            <p:nvPr/>
          </p:nvSpPr>
          <p:spPr>
            <a:xfrm>
              <a:off x="5378866" y="3701681"/>
              <a:ext cx="484222" cy="656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08710" y="3701681"/>
              <a:ext cx="484222" cy="65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23632" y="3701681"/>
              <a:ext cx="484222" cy="65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38554" y="3701681"/>
              <a:ext cx="484222" cy="656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93788" y="3701681"/>
              <a:ext cx="484222" cy="656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  <p:sp>
        <p:nvSpPr>
          <p:cNvPr id="43" name="Rectangle 42"/>
          <p:cNvSpPr>
            <a:spLocks/>
          </p:cNvSpPr>
          <p:nvPr/>
        </p:nvSpPr>
        <p:spPr bwMode="auto">
          <a:xfrm>
            <a:off x="5393530" y="2007226"/>
            <a:ext cx="1475276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933" b="1" spc="151" dirty="0">
                <a:solidFill>
                  <a:schemeClr val="bg1"/>
                </a:solidFill>
                <a:latin typeface="Roboto Black" charset="0"/>
                <a:ea typeface="Roboto Black" charset="0"/>
                <a:cs typeface="Roboto Black" charset="0"/>
                <a:sym typeface="Bebas Neue" charset="0"/>
              </a:rPr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956613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zh-TW" altLang="en-US" dirty="0" smtClean="0"/>
              <a:t> </a:t>
            </a:r>
            <a:r>
              <a:rPr lang="en-US" altLang="zh-TW" dirty="0" smtClean="0"/>
              <a:t>Diagram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Group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88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Hospital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System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355270" y="2819285"/>
            <a:ext cx="2862945" cy="19976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85899" y="2819286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Hospital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1355271" y="3188618"/>
            <a:ext cx="28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924800" y="2427752"/>
            <a:ext cx="2962950" cy="15833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924800" y="365125"/>
            <a:ext cx="1763486" cy="1521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919357" y="5008104"/>
            <a:ext cx="1763486" cy="1521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214256" y="3769422"/>
            <a:ext cx="1850573" cy="18593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049985" y="2446598"/>
            <a:ext cx="2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RegisteredPhysician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49985" y="396786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Physician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952014" y="5008104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Patient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195207" y="3769423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Treatment</a:t>
            </a:r>
            <a:endParaRPr lang="zh-TW" altLang="en-US" dirty="0"/>
          </a:p>
        </p:txBody>
      </p:sp>
      <p:cxnSp>
        <p:nvCxnSpPr>
          <p:cNvPr id="25" name="直線接點 24"/>
          <p:cNvCxnSpPr/>
          <p:nvPr/>
        </p:nvCxnSpPr>
        <p:spPr>
          <a:xfrm>
            <a:off x="5214257" y="4099759"/>
            <a:ext cx="1763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7919356" y="727122"/>
            <a:ext cx="1763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7919355" y="2815930"/>
            <a:ext cx="2968395" cy="6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7919356" y="5371097"/>
            <a:ext cx="1763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325334" y="3196362"/>
            <a:ext cx="324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+record(tm: treatment): void</a:t>
            </a:r>
            <a:endParaRPr lang="zh-TW" altLang="en-US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801099" y="2074879"/>
            <a:ext cx="5444" cy="323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8797925" y="4029908"/>
            <a:ext cx="3177" cy="978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endCxn id="14" idx="3"/>
          </p:cNvCxnSpPr>
          <p:nvPr/>
        </p:nvCxnSpPr>
        <p:spPr>
          <a:xfrm rot="5400000">
            <a:off x="9588139" y="3682181"/>
            <a:ext cx="2181493" cy="19920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10886733" y="3591413"/>
            <a:ext cx="788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15" idx="3"/>
          </p:cNvCxnSpPr>
          <p:nvPr/>
        </p:nvCxnSpPr>
        <p:spPr>
          <a:xfrm flipV="1">
            <a:off x="7064829" y="4691142"/>
            <a:ext cx="1736269" cy="7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V="1">
            <a:off x="4215492" y="3003952"/>
            <a:ext cx="3703864" cy="2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等腰三角形 58"/>
          <p:cNvSpPr/>
          <p:nvPr/>
        </p:nvSpPr>
        <p:spPr>
          <a:xfrm>
            <a:off x="8572498" y="1904592"/>
            <a:ext cx="457201" cy="18913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肘形接點 67"/>
          <p:cNvCxnSpPr>
            <a:stCxn id="4" idx="2"/>
            <a:endCxn id="14" idx="1"/>
          </p:cNvCxnSpPr>
          <p:nvPr/>
        </p:nvCxnSpPr>
        <p:spPr>
          <a:xfrm rot="16200000" flipH="1">
            <a:off x="4877029" y="2726642"/>
            <a:ext cx="952042" cy="51326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 rot="5400000">
            <a:off x="11036815" y="4468733"/>
            <a:ext cx="130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admitted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290458" y="4151396"/>
            <a:ext cx="162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-date: string</a:t>
            </a:r>
          </a:p>
          <a:p>
            <a:r>
              <a:rPr lang="en-US" altLang="zh-TW" dirty="0" smtClean="0"/>
              <a:t>-time: string</a:t>
            </a:r>
          </a:p>
          <a:p>
            <a:r>
              <a:rPr lang="en-US" altLang="zh-TW" dirty="0" smtClean="0"/>
              <a:t>-result: string</a:t>
            </a:r>
          </a:p>
          <a:p>
            <a:endParaRPr lang="en-US" altLang="zh-TW" dirty="0"/>
          </a:p>
          <a:p>
            <a:r>
              <a:rPr lang="en-US" altLang="zh-TW" dirty="0" smtClean="0"/>
              <a:t>+record: void</a:t>
            </a:r>
          </a:p>
        </p:txBody>
      </p:sp>
      <p:cxnSp>
        <p:nvCxnSpPr>
          <p:cNvPr id="75" name="直線接點 74"/>
          <p:cNvCxnSpPr/>
          <p:nvPr/>
        </p:nvCxnSpPr>
        <p:spPr>
          <a:xfrm>
            <a:off x="5214255" y="5127811"/>
            <a:ext cx="18478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22" idx="1"/>
          </p:cNvCxnSpPr>
          <p:nvPr/>
        </p:nvCxnSpPr>
        <p:spPr>
          <a:xfrm>
            <a:off x="4223659" y="3949484"/>
            <a:ext cx="971548" cy="46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7919355" y="3206091"/>
            <a:ext cx="31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+admit(patient: Patient): void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7642679" y="4372327"/>
            <a:ext cx="8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Treat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4305300" y="2631264"/>
            <a:ext cx="29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7246490" y="2631264"/>
            <a:ext cx="69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1…*</a:t>
            </a:r>
            <a:endParaRPr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10948984" y="3197149"/>
            <a:ext cx="29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9758429" y="5375950"/>
            <a:ext cx="30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8783410" y="4011062"/>
            <a:ext cx="59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1…*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8808809" y="4687910"/>
            <a:ext cx="53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0…*</a:t>
            </a:r>
            <a:endParaRPr lang="zh-TW" altLang="en-US" dirty="0"/>
          </a:p>
        </p:txBody>
      </p:sp>
      <p:cxnSp>
        <p:nvCxnSpPr>
          <p:cNvPr id="6" name="直線接點 5"/>
          <p:cNvCxnSpPr>
            <a:stCxn id="12" idx="1"/>
            <a:endCxn id="12" idx="3"/>
          </p:cNvCxnSpPr>
          <p:nvPr/>
        </p:nvCxnSpPr>
        <p:spPr>
          <a:xfrm>
            <a:off x="7924800" y="3219407"/>
            <a:ext cx="296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82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66228" y="1781589"/>
            <a:ext cx="1450974" cy="5715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Country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55438" y="1781589"/>
            <a:ext cx="1533527" cy="5715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Capital City</a:t>
            </a:r>
            <a:endParaRPr kumimoji="1" lang="zh-TW" altLang="en-US" dirty="0"/>
          </a:p>
        </p:txBody>
      </p:sp>
      <p:cxnSp>
        <p:nvCxnSpPr>
          <p:cNvPr id="7" name="直線箭頭接點 6"/>
          <p:cNvCxnSpPr>
            <a:stCxn id="4" idx="3"/>
            <a:endCxn id="5" idx="1"/>
          </p:cNvCxnSpPr>
          <p:nvPr/>
        </p:nvCxnSpPr>
        <p:spPr>
          <a:xfrm>
            <a:off x="8417202" y="2067339"/>
            <a:ext cx="1138236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66227" y="3067463"/>
            <a:ext cx="1450974" cy="7768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Dining Philosopher</a:t>
            </a:r>
            <a:endParaRPr kumimoji="1"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555438" y="3170122"/>
            <a:ext cx="1533527" cy="5715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Fork</a:t>
            </a:r>
            <a:endParaRPr kumimoji="1" lang="zh-TW" altLang="en-US" dirty="0"/>
          </a:p>
        </p:txBody>
      </p:sp>
      <p:cxnSp>
        <p:nvCxnSpPr>
          <p:cNvPr id="10" name="直線箭頭接點 9"/>
          <p:cNvCxnSpPr>
            <a:stCxn id="10" idx="3"/>
          </p:cNvCxnSpPr>
          <p:nvPr/>
        </p:nvCxnSpPr>
        <p:spPr>
          <a:xfrm>
            <a:off x="8417201" y="3455872"/>
            <a:ext cx="1138237" cy="0"/>
          </a:xfrm>
          <a:prstGeom prst="straightConnector1">
            <a:avLst/>
          </a:prstGeom>
          <a:ln w="635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966227" y="4943662"/>
            <a:ext cx="1450974" cy="7768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File</a:t>
            </a:r>
            <a:endParaRPr kumimoji="1"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596714" y="4419784"/>
            <a:ext cx="1450974" cy="7768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Ordinary </a:t>
            </a:r>
          </a:p>
          <a:p>
            <a:pPr algn="ctr"/>
            <a:r>
              <a:rPr kumimoji="1" lang="en-US" altLang="zh-TW" dirty="0" smtClean="0"/>
              <a:t>File</a:t>
            </a:r>
            <a:endParaRPr kumimoji="1"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596714" y="5489751"/>
            <a:ext cx="1450974" cy="7768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Directory </a:t>
            </a:r>
          </a:p>
          <a:p>
            <a:pPr algn="ctr"/>
            <a:r>
              <a:rPr kumimoji="1" lang="en-US" altLang="zh-TW" dirty="0" smtClean="0"/>
              <a:t>File</a:t>
            </a:r>
            <a:endParaRPr kumimoji="1" lang="zh-TW" altLang="en-US" dirty="0"/>
          </a:p>
        </p:txBody>
      </p:sp>
      <p:cxnSp>
        <p:nvCxnSpPr>
          <p:cNvPr id="16" name="肘形接點 15"/>
          <p:cNvCxnSpPr/>
          <p:nvPr/>
        </p:nvCxnSpPr>
        <p:spPr>
          <a:xfrm flipH="1" flipV="1">
            <a:off x="8417201" y="5354281"/>
            <a:ext cx="1179513" cy="523878"/>
          </a:xfrm>
          <a:prstGeom prst="bentConnector3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接點 17"/>
          <p:cNvCxnSpPr/>
          <p:nvPr/>
        </p:nvCxnSpPr>
        <p:spPr>
          <a:xfrm flipH="1">
            <a:off x="8417201" y="4809792"/>
            <a:ext cx="1179513" cy="546089"/>
          </a:xfrm>
          <a:prstGeom prst="bentConnector3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三角形 22"/>
          <p:cNvSpPr/>
          <p:nvPr/>
        </p:nvSpPr>
        <p:spPr>
          <a:xfrm rot="16200000">
            <a:off x="8426127" y="5272646"/>
            <a:ext cx="186266" cy="160574"/>
          </a:xfrm>
          <a:prstGeom prst="triangl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870227" y="17673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smtClean="0">
                <a:effectLst/>
                <a:latin typeface="TrebuchetMS" charset="0"/>
              </a:rPr>
              <a:t>A country has a capital city.</a:t>
            </a:r>
            <a:endParaRPr lang="en-US" altLang="zh-TW" sz="3200" dirty="0"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0227" y="2917262"/>
            <a:ext cx="5411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effectLst/>
                <a:latin typeface="TrebuchetMS" charset="0"/>
              </a:rPr>
              <a:t>A dining philosopher is using </a:t>
            </a:r>
          </a:p>
          <a:p>
            <a:r>
              <a:rPr lang="en-US" altLang="zh-TW" sz="3200" dirty="0" smtClean="0">
                <a:effectLst/>
                <a:latin typeface="TrebuchetMS" charset="0"/>
              </a:rPr>
              <a:t>a fork.</a:t>
            </a:r>
            <a:endParaRPr lang="en-US" altLang="zh-TW" sz="3200" dirty="0">
              <a:effectLst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48455" y="481432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smtClean="0">
                <a:effectLst/>
                <a:latin typeface="TrebuchetMS" charset="0"/>
              </a:rPr>
              <a:t>A file is an ordinary file or a directory file.</a:t>
            </a:r>
            <a:endParaRPr lang="en-US" altLang="zh-TW" sz="3200" dirty="0">
              <a:effectLst/>
            </a:endParaRPr>
          </a:p>
        </p:txBody>
      </p:sp>
      <p:sp>
        <p:nvSpPr>
          <p:cNvPr id="44" name="標題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Sharpen Your Skill</a:t>
            </a:r>
            <a:r>
              <a:rPr lang="en-US" altLang="zh-TW" b="1" baseline="30000" dirty="0"/>
              <a:t>1</a:t>
            </a:r>
            <a:r>
              <a:rPr lang="en-US" altLang="zh-TW" b="1" dirty="0"/>
              <a:t> </a:t>
            </a:r>
            <a:endParaRPr kumimoji="1"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399949" y="1699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253752" y="168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446748" y="308176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&lt;&lt; use &gt;&gt;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11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871665" y="2001319"/>
            <a:ext cx="1450974" cy="5715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File</a:t>
            </a:r>
            <a:endParaRPr kumimoji="1"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674277" y="2000485"/>
            <a:ext cx="1450974" cy="5715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Record</a:t>
            </a:r>
            <a:endParaRPr kumimoji="1" lang="zh-TW" altLang="en-US" dirty="0"/>
          </a:p>
        </p:txBody>
      </p:sp>
      <p:cxnSp>
        <p:nvCxnSpPr>
          <p:cNvPr id="26" name="直線箭頭接點 25"/>
          <p:cNvCxnSpPr/>
          <p:nvPr/>
        </p:nvCxnSpPr>
        <p:spPr>
          <a:xfrm>
            <a:off x="8536041" y="2299150"/>
            <a:ext cx="1138236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菱形 26"/>
          <p:cNvSpPr/>
          <p:nvPr/>
        </p:nvSpPr>
        <p:spPr>
          <a:xfrm>
            <a:off x="8337387" y="2166042"/>
            <a:ext cx="266215" cy="266215"/>
          </a:xfrm>
          <a:prstGeom prst="diamond">
            <a:avLst/>
          </a:prstGeom>
          <a:solidFill>
            <a:schemeClr val="tx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918963" y="4354897"/>
            <a:ext cx="1450974" cy="7768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Drawing</a:t>
            </a:r>
          </a:p>
          <a:p>
            <a:pPr algn="ctr"/>
            <a:r>
              <a:rPr kumimoji="1" lang="en-US" altLang="zh-TW" dirty="0" smtClean="0"/>
              <a:t>Object</a:t>
            </a:r>
            <a:endParaRPr kumimoji="1"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547692" y="4354897"/>
            <a:ext cx="1556300" cy="7768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G</a:t>
            </a:r>
            <a:r>
              <a:rPr kumimoji="1" lang="en-US" altLang="zh-TW" dirty="0" smtClean="0"/>
              <a:t>eometrical Object</a:t>
            </a:r>
            <a:endParaRPr kumimoji="1"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547692" y="3348129"/>
            <a:ext cx="1556300" cy="7768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Text</a:t>
            </a:r>
            <a:endParaRPr kumimoji="1"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547692" y="5361665"/>
            <a:ext cx="1556300" cy="7768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Group</a:t>
            </a:r>
            <a:endParaRPr kumimoji="1" lang="zh-TW" altLang="en-US" dirty="0"/>
          </a:p>
        </p:txBody>
      </p:sp>
      <p:cxnSp>
        <p:nvCxnSpPr>
          <p:cNvPr id="33" name="肘形接點 32"/>
          <p:cNvCxnSpPr/>
          <p:nvPr/>
        </p:nvCxnSpPr>
        <p:spPr>
          <a:xfrm rot="10800000" flipV="1">
            <a:off x="8369939" y="3736537"/>
            <a:ext cx="1167627" cy="1006768"/>
          </a:xfrm>
          <a:prstGeom prst="bentConnector3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肘形接點 35"/>
          <p:cNvCxnSpPr/>
          <p:nvPr/>
        </p:nvCxnSpPr>
        <p:spPr>
          <a:xfrm rot="10800000">
            <a:off x="8379178" y="4743305"/>
            <a:ext cx="1167627" cy="1006768"/>
          </a:xfrm>
          <a:prstGeom prst="bentConnector3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箭頭接點 36"/>
          <p:cNvCxnSpPr/>
          <p:nvPr/>
        </p:nvCxnSpPr>
        <p:spPr>
          <a:xfrm flipH="1" flipV="1">
            <a:off x="8369937" y="4743305"/>
            <a:ext cx="1189409" cy="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三角形 38"/>
          <p:cNvSpPr/>
          <p:nvPr/>
        </p:nvSpPr>
        <p:spPr>
          <a:xfrm rot="16200000">
            <a:off x="8390301" y="4663019"/>
            <a:ext cx="186266" cy="160574"/>
          </a:xfrm>
          <a:prstGeom prst="triangl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Sharpen Your Skill</a:t>
            </a:r>
            <a:r>
              <a:rPr lang="en-US" altLang="zh-TW" b="1" baseline="30000" dirty="0" smtClean="0"/>
              <a:t>1</a:t>
            </a:r>
            <a:r>
              <a:rPr lang="en-US" altLang="zh-TW" b="1" dirty="0" smtClean="0"/>
              <a:t> </a:t>
            </a:r>
            <a:endParaRPr kumimoji="1"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38200" y="199384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smtClean="0">
                <a:effectLst/>
                <a:latin typeface="TrebuchetMS" charset="0"/>
              </a:rPr>
              <a:t>Files contain records.</a:t>
            </a:r>
            <a:endParaRPr lang="en-US" altLang="zh-TW" sz="3200" dirty="0"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8200" y="3958475"/>
            <a:ext cx="48697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effectLst/>
                <a:latin typeface="TrebuchetMS" charset="0"/>
              </a:rPr>
              <a:t>A drawing object is text, </a:t>
            </a:r>
          </a:p>
          <a:p>
            <a:r>
              <a:rPr lang="en-US" altLang="zh-TW" sz="3200" dirty="0" smtClean="0">
                <a:effectLst/>
                <a:latin typeface="TrebuchetMS" charset="0"/>
              </a:rPr>
              <a:t>a geometrical object, or </a:t>
            </a:r>
          </a:p>
          <a:p>
            <a:r>
              <a:rPr lang="en-US" altLang="zh-TW" sz="3200" dirty="0" smtClean="0">
                <a:effectLst/>
                <a:latin typeface="TrebuchetMS" charset="0"/>
              </a:rPr>
              <a:t>a group. </a:t>
            </a:r>
            <a:endParaRPr lang="en-US" altLang="zh-TW" sz="3200" dirty="0">
              <a:effectLst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9132113" y="192028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</a:t>
            </a:r>
            <a:r>
              <a:rPr kumimoji="1" lang="en-US" altLang="zh-TW" dirty="0" smtClean="0"/>
              <a:t>..*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22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66227" y="1809463"/>
            <a:ext cx="1450974" cy="5715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Person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55437" y="1809463"/>
            <a:ext cx="1533527" cy="5715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Project</a:t>
            </a:r>
            <a:endParaRPr kumimoji="1" lang="zh-TW" altLang="en-US" dirty="0"/>
          </a:p>
        </p:txBody>
      </p:sp>
      <p:cxnSp>
        <p:nvCxnSpPr>
          <p:cNvPr id="7" name="直線箭頭接點 6"/>
          <p:cNvCxnSpPr>
            <a:stCxn id="4" idx="3"/>
            <a:endCxn id="5" idx="1"/>
          </p:cNvCxnSpPr>
          <p:nvPr/>
        </p:nvCxnSpPr>
        <p:spPr>
          <a:xfrm>
            <a:off x="8417201" y="2095213"/>
            <a:ext cx="1138236" cy="0"/>
          </a:xfrm>
          <a:prstGeom prst="straightConnector1">
            <a:avLst/>
          </a:prstGeom>
          <a:ln w="635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966227" y="4849067"/>
            <a:ext cx="1450974" cy="7768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I/O</a:t>
            </a:r>
          </a:p>
          <a:p>
            <a:pPr algn="ctr"/>
            <a:r>
              <a:rPr kumimoji="1" lang="en-US" altLang="zh-TW" dirty="0"/>
              <a:t>D</a:t>
            </a:r>
            <a:r>
              <a:rPr kumimoji="1" lang="en-US" altLang="zh-TW" dirty="0" smtClean="0"/>
              <a:t>evice</a:t>
            </a:r>
          </a:p>
        </p:txBody>
      </p:sp>
      <p:sp>
        <p:nvSpPr>
          <p:cNvPr id="13" name="矩形 12"/>
          <p:cNvSpPr/>
          <p:nvPr/>
        </p:nvSpPr>
        <p:spPr>
          <a:xfrm>
            <a:off x="9596714" y="4325189"/>
            <a:ext cx="1450974" cy="7768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Modem</a:t>
            </a:r>
            <a:endParaRPr kumimoji="1"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596714" y="5395156"/>
            <a:ext cx="1450974" cy="7768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Keyboard</a:t>
            </a:r>
            <a:endParaRPr kumimoji="1" lang="zh-TW" altLang="en-US" dirty="0"/>
          </a:p>
        </p:txBody>
      </p:sp>
      <p:cxnSp>
        <p:nvCxnSpPr>
          <p:cNvPr id="16" name="肘形接點 15"/>
          <p:cNvCxnSpPr/>
          <p:nvPr/>
        </p:nvCxnSpPr>
        <p:spPr>
          <a:xfrm flipH="1" flipV="1">
            <a:off x="8417201" y="5259686"/>
            <a:ext cx="1179513" cy="523878"/>
          </a:xfrm>
          <a:prstGeom prst="bentConnector3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13" idx="1"/>
          </p:cNvCxnSpPr>
          <p:nvPr/>
        </p:nvCxnSpPr>
        <p:spPr>
          <a:xfrm rot="10800000" flipV="1">
            <a:off x="8417202" y="4713598"/>
            <a:ext cx="1179512" cy="547688"/>
          </a:xfrm>
          <a:prstGeom prst="bentConnector3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三角形 22"/>
          <p:cNvSpPr/>
          <p:nvPr/>
        </p:nvSpPr>
        <p:spPr>
          <a:xfrm rot="16200000">
            <a:off x="8426127" y="5178051"/>
            <a:ext cx="186266" cy="160574"/>
          </a:xfrm>
          <a:prstGeom prst="triangl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870227" y="176737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smtClean="0">
                <a:effectLst/>
                <a:latin typeface="TrebuchetMS" charset="0"/>
              </a:rPr>
              <a:t>A person uses a computer language on a project.</a:t>
            </a:r>
            <a:endParaRPr lang="en-US" altLang="zh-TW" sz="3200" dirty="0"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0227" y="4230140"/>
            <a:ext cx="5411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effectLst/>
                <a:latin typeface="TrebuchetMS" charset="0"/>
              </a:rPr>
              <a:t>Modems and keyboards are input/output devices.</a:t>
            </a:r>
            <a:endParaRPr lang="en-US" altLang="zh-TW" sz="3200" dirty="0">
              <a:effectLst/>
            </a:endParaRPr>
          </a:p>
        </p:txBody>
      </p:sp>
      <p:sp>
        <p:nvSpPr>
          <p:cNvPr id="44" name="標題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Sharpen Your </a:t>
            </a:r>
            <a:r>
              <a:rPr lang="en-US" altLang="zh-TW" b="1" dirty="0" smtClean="0"/>
              <a:t>Skill</a:t>
            </a:r>
            <a:r>
              <a:rPr lang="en-US" altLang="zh-TW" b="1" baseline="30000" dirty="0" smtClean="0"/>
              <a:t>2</a:t>
            </a:r>
            <a:r>
              <a:rPr lang="en-US" altLang="zh-TW" b="1" dirty="0" smtClean="0"/>
              <a:t> </a:t>
            </a:r>
            <a:endParaRPr kumimoji="1"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253751" y="1726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cxnSp>
        <p:nvCxnSpPr>
          <p:cNvPr id="25" name="直線箭頭接點 24"/>
          <p:cNvCxnSpPr/>
          <p:nvPr/>
        </p:nvCxnSpPr>
        <p:spPr>
          <a:xfrm>
            <a:off x="8963708" y="2095213"/>
            <a:ext cx="0" cy="644270"/>
          </a:xfrm>
          <a:prstGeom prst="straightConnector1">
            <a:avLst/>
          </a:prstGeom>
          <a:ln w="63500"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196944" y="2774055"/>
            <a:ext cx="1533527" cy="74121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Computer</a:t>
            </a:r>
          </a:p>
          <a:p>
            <a:pPr algn="ctr"/>
            <a:r>
              <a:rPr kumimoji="1" lang="en-US" altLang="zh-TW" dirty="0" smtClean="0"/>
              <a:t>Language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371676" y="203206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err="1"/>
              <a:t>w</a:t>
            </a:r>
            <a:r>
              <a:rPr kumimoji="1" lang="en-US" altLang="zh-TW" i="1" dirty="0" err="1" smtClean="0"/>
              <a:t>ork_on</a:t>
            </a:r>
            <a:endParaRPr kumimoji="1"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228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66227" y="4257678"/>
            <a:ext cx="1450974" cy="5715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Person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55437" y="4257678"/>
            <a:ext cx="1533527" cy="5715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Team</a:t>
            </a:r>
            <a:endParaRPr kumimoji="1" lang="zh-TW" altLang="en-US" dirty="0"/>
          </a:p>
        </p:txBody>
      </p:sp>
      <p:cxnSp>
        <p:nvCxnSpPr>
          <p:cNvPr id="7" name="直線箭頭接點 6"/>
          <p:cNvCxnSpPr>
            <a:stCxn id="4" idx="3"/>
            <a:endCxn id="5" idx="1"/>
          </p:cNvCxnSpPr>
          <p:nvPr/>
        </p:nvCxnSpPr>
        <p:spPr>
          <a:xfrm>
            <a:off x="8417201" y="4543428"/>
            <a:ext cx="1138236" cy="0"/>
          </a:xfrm>
          <a:prstGeom prst="straightConnector1">
            <a:avLst/>
          </a:prstGeom>
          <a:ln w="635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64575" y="4257678"/>
            <a:ext cx="49164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smtClean="0">
                <a:effectLst/>
                <a:latin typeface="TrebuchetMS" charset="0"/>
              </a:rPr>
              <a:t>A person plays for a team in a certain year.</a:t>
            </a:r>
            <a:endParaRPr lang="en-US" altLang="zh-TW" sz="3200" dirty="0">
              <a:effectLst/>
            </a:endParaRPr>
          </a:p>
        </p:txBody>
      </p:sp>
      <p:sp>
        <p:nvSpPr>
          <p:cNvPr id="44" name="標題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Sharpen Your </a:t>
            </a:r>
            <a:r>
              <a:rPr lang="en-US" altLang="zh-TW" b="1" dirty="0" smtClean="0"/>
              <a:t>Skill</a:t>
            </a:r>
            <a:r>
              <a:rPr lang="en-US" altLang="zh-TW" b="1" baseline="30000" dirty="0" smtClean="0"/>
              <a:t>2</a:t>
            </a:r>
            <a:r>
              <a:rPr lang="en-US" altLang="zh-TW" b="1" dirty="0" smtClean="0"/>
              <a:t> </a:t>
            </a:r>
            <a:endParaRPr kumimoji="1"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253751" y="4174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cxnSp>
        <p:nvCxnSpPr>
          <p:cNvPr id="25" name="直線箭頭接點 24"/>
          <p:cNvCxnSpPr/>
          <p:nvPr/>
        </p:nvCxnSpPr>
        <p:spPr>
          <a:xfrm>
            <a:off x="8963708" y="4543428"/>
            <a:ext cx="0" cy="644270"/>
          </a:xfrm>
          <a:prstGeom prst="straightConnector1">
            <a:avLst/>
          </a:prstGeom>
          <a:ln w="63500"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196944" y="5222270"/>
            <a:ext cx="1533527" cy="60530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Year</a:t>
            </a:r>
            <a:endParaRPr kumimoji="1"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70227" y="180370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smtClean="0">
                <a:effectLst/>
                <a:latin typeface="TrebuchetMS" charset="0"/>
              </a:rPr>
              <a:t>Object classes may have </a:t>
            </a:r>
          </a:p>
          <a:p>
            <a:r>
              <a:rPr lang="en-US" altLang="zh-TW" sz="3200" dirty="0" smtClean="0">
                <a:effectLst/>
                <a:latin typeface="TrebuchetMS" charset="0"/>
              </a:rPr>
              <a:t>several attributes.</a:t>
            </a:r>
            <a:endParaRPr lang="en-US" altLang="zh-TW" sz="3200" dirty="0">
              <a:effectLst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66227" y="2029986"/>
            <a:ext cx="1450974" cy="5715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Object</a:t>
            </a:r>
            <a:endParaRPr kumimoji="1"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555437" y="2029986"/>
            <a:ext cx="1533527" cy="5715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Attribute</a:t>
            </a:r>
            <a:endParaRPr kumimoji="1" lang="zh-TW" altLang="en-US" dirty="0"/>
          </a:p>
        </p:txBody>
      </p:sp>
      <p:cxnSp>
        <p:nvCxnSpPr>
          <p:cNvPr id="33" name="直線箭頭接點 32"/>
          <p:cNvCxnSpPr>
            <a:stCxn id="33" idx="3"/>
          </p:cNvCxnSpPr>
          <p:nvPr/>
        </p:nvCxnSpPr>
        <p:spPr>
          <a:xfrm>
            <a:off x="8417201" y="2315736"/>
            <a:ext cx="1138236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9022918" y="193738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0</a:t>
            </a:r>
            <a:r>
              <a:rPr kumimoji="1" lang="en-US" altLang="zh-TW" dirty="0" smtClean="0"/>
              <a:t>..*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36251" y="4606411"/>
            <a:ext cx="9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err="1"/>
              <a:t>p</a:t>
            </a:r>
            <a:r>
              <a:rPr kumimoji="1" lang="en-US" altLang="zh-TW" i="1" dirty="0" err="1" smtClean="0"/>
              <a:t>lay_for</a:t>
            </a:r>
            <a:endParaRPr kumimoji="1"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14726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66227" y="4257678"/>
            <a:ext cx="1450974" cy="5715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Student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55437" y="4257678"/>
            <a:ext cx="1533527" cy="5715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Professor</a:t>
            </a:r>
            <a:endParaRPr kumimoji="1" lang="zh-TW" altLang="en-US" dirty="0"/>
          </a:p>
        </p:txBody>
      </p:sp>
      <p:cxnSp>
        <p:nvCxnSpPr>
          <p:cNvPr id="7" name="直線箭頭接點 6"/>
          <p:cNvCxnSpPr>
            <a:stCxn id="4" idx="3"/>
            <a:endCxn id="5" idx="1"/>
          </p:cNvCxnSpPr>
          <p:nvPr/>
        </p:nvCxnSpPr>
        <p:spPr>
          <a:xfrm>
            <a:off x="8417201" y="4543428"/>
            <a:ext cx="1138236" cy="0"/>
          </a:xfrm>
          <a:prstGeom prst="straightConnector1">
            <a:avLst/>
          </a:prstGeom>
          <a:ln w="635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64575" y="4257678"/>
            <a:ext cx="49164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effectLst/>
                <a:latin typeface="TrebuchetMS" charset="0"/>
              </a:rPr>
              <a:t>A student takes a course from a professor.</a:t>
            </a:r>
            <a:endParaRPr lang="en-US" altLang="zh-TW" sz="3200" dirty="0">
              <a:effectLst/>
            </a:endParaRPr>
          </a:p>
        </p:txBody>
      </p:sp>
      <p:sp>
        <p:nvSpPr>
          <p:cNvPr id="44" name="標題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Sharpen Your </a:t>
            </a:r>
            <a:r>
              <a:rPr lang="en-US" altLang="zh-TW" b="1" dirty="0" smtClean="0"/>
              <a:t>Skill</a:t>
            </a:r>
            <a:r>
              <a:rPr lang="en-US" altLang="zh-TW" b="1" baseline="30000" dirty="0" smtClean="0"/>
              <a:t>2</a:t>
            </a:r>
            <a:r>
              <a:rPr lang="en-US" altLang="zh-TW" b="1" dirty="0" smtClean="0"/>
              <a:t> </a:t>
            </a:r>
            <a:endParaRPr kumimoji="1" lang="zh-TW" altLang="en-US" dirty="0"/>
          </a:p>
        </p:txBody>
      </p:sp>
      <p:cxnSp>
        <p:nvCxnSpPr>
          <p:cNvPr id="25" name="直線箭頭接點 24"/>
          <p:cNvCxnSpPr/>
          <p:nvPr/>
        </p:nvCxnSpPr>
        <p:spPr>
          <a:xfrm>
            <a:off x="8963708" y="4543428"/>
            <a:ext cx="0" cy="644270"/>
          </a:xfrm>
          <a:prstGeom prst="straightConnector1">
            <a:avLst/>
          </a:prstGeom>
          <a:ln w="63500"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196944" y="5222270"/>
            <a:ext cx="1533527" cy="60530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Course</a:t>
            </a:r>
            <a:endParaRPr kumimoji="1"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64575" y="199502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smtClean="0">
                <a:effectLst/>
                <a:latin typeface="TrebuchetMS" charset="0"/>
              </a:rPr>
              <a:t>A route connects two cities.</a:t>
            </a:r>
            <a:endParaRPr lang="en-US" altLang="zh-TW" sz="3200" dirty="0">
              <a:effectLst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66227" y="2029986"/>
            <a:ext cx="1450974" cy="5715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Route</a:t>
            </a:r>
            <a:endParaRPr kumimoji="1"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555437" y="2029986"/>
            <a:ext cx="1533527" cy="5715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City</a:t>
            </a:r>
            <a:endParaRPr kumimoji="1"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9245848" y="194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2</a:t>
            </a:r>
            <a:endParaRPr kumimoji="1" lang="zh-TW" altLang="en-US" dirty="0"/>
          </a:p>
        </p:txBody>
      </p:sp>
      <p:cxnSp>
        <p:nvCxnSpPr>
          <p:cNvPr id="17" name="直線箭頭接點 6"/>
          <p:cNvCxnSpPr>
            <a:stCxn id="31" idx="3"/>
            <a:endCxn id="32" idx="1"/>
          </p:cNvCxnSpPr>
          <p:nvPr/>
        </p:nvCxnSpPr>
        <p:spPr>
          <a:xfrm>
            <a:off x="8417201" y="2315736"/>
            <a:ext cx="1138236" cy="0"/>
          </a:xfrm>
          <a:prstGeom prst="straightConnector1">
            <a:avLst/>
          </a:prstGeom>
          <a:ln w="635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8518242" y="2315736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 smtClean="0"/>
              <a:t>connect</a:t>
            </a:r>
            <a:endParaRPr kumimoji="1"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18521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2525" y="3669315"/>
            <a:ext cx="304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151" dirty="0">
                <a:solidFill>
                  <a:schemeClr val="accent2"/>
                </a:solidFill>
                <a:ea typeface="Roboto Bold" charset="0"/>
                <a:cs typeface="Roboto Bold" charset="0"/>
              </a:rPr>
              <a:t>Any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8095" y="2643394"/>
            <a:ext cx="2636042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867" b="1" dirty="0">
                <a:solidFill>
                  <a:schemeClr val="accent1"/>
                </a:solidFill>
                <a:ea typeface="Roboto Bold" charset="0"/>
                <a:cs typeface="Roboto Bold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2962131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43561715"/>
              </p:ext>
            </p:extLst>
          </p:nvPr>
        </p:nvGraphicFramePr>
        <p:xfrm>
          <a:off x="462455" y="1466193"/>
          <a:ext cx="11267090" cy="5013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/>
              <a:t>Division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825046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/>
              <a:t>WBS</a:t>
            </a:r>
            <a:endParaRPr kumimoji="1"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8" y="2071851"/>
            <a:ext cx="10498872" cy="31574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098972" y="3325316"/>
            <a:ext cx="528145" cy="422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8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1079500"/>
            <a:ext cx="5969000" cy="4686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59811" y="1079500"/>
            <a:ext cx="528145" cy="422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1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596900"/>
            <a:ext cx="5956300" cy="5651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59811" y="573663"/>
            <a:ext cx="528145" cy="422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959811" y="2888845"/>
            <a:ext cx="528145" cy="4228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65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94" y="2634342"/>
            <a:ext cx="6983374" cy="1548552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/>
              <a:t>WBS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0" y="2634342"/>
            <a:ext cx="528145" cy="4395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0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8000" b="1" spc="151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WHY </a:t>
            </a:r>
            <a:r>
              <a:rPr lang="en-US" altLang="zh-TW" sz="8000" b="1" spc="151" dirty="0" smtClean="0">
                <a:solidFill>
                  <a:srgbClr val="FF0000"/>
                </a:solidFill>
                <a:latin typeface="Roboto" charset="0"/>
                <a:ea typeface="Roboto" charset="0"/>
                <a:cs typeface="Roboto" charset="0"/>
              </a:rPr>
              <a:t>SPRING</a:t>
            </a:r>
            <a:r>
              <a:rPr lang="en-US" altLang="zh-TW" sz="8000" b="1" spc="151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br>
              <a:rPr lang="en-US" altLang="zh-TW" sz="8000" b="1" spc="151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altLang="zh-TW" sz="8000" b="1" spc="151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DROPPED </a:t>
            </a:r>
            <a:br>
              <a:rPr lang="en-US" altLang="zh-TW" sz="8000" b="1" spc="151" dirty="0" smtClean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altLang="zh-TW" sz="8000" b="1" spc="151" dirty="0" smtClean="0">
                <a:solidFill>
                  <a:srgbClr val="FFC000"/>
                </a:solidFill>
                <a:latin typeface="Roboto" charset="0"/>
                <a:ea typeface="Roboto" charset="0"/>
                <a:cs typeface="Roboto" charset="0"/>
              </a:rPr>
              <a:t>GOOGLE </a:t>
            </a:r>
            <a:r>
              <a:rPr lang="en-US" altLang="zh-TW" sz="8000" b="1" spc="151" dirty="0">
                <a:solidFill>
                  <a:srgbClr val="FFC000"/>
                </a:solidFill>
                <a:latin typeface="Roboto" charset="0"/>
                <a:ea typeface="Roboto" charset="0"/>
                <a:cs typeface="Roboto" charset="0"/>
              </a:rPr>
              <a:t>GUAVA</a:t>
            </a:r>
            <a:r>
              <a:rPr lang="en-US" altLang="zh-TW" sz="8000" b="1" spc="15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?</a:t>
            </a:r>
            <a:endParaRPr lang="zh-TW" altLang="en-US" sz="8000" b="1" spc="151" dirty="0">
              <a:solidFill>
                <a:schemeClr val="tx2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4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Spring 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V4.0.0.RELEASE 2013/12/11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- Introduced </a:t>
            </a:r>
            <a:r>
              <a:rPr lang="en-US" altLang="zh-TW" dirty="0" err="1" smtClean="0"/>
              <a:t>GuavaCacheManager</a:t>
            </a:r>
            <a:r>
              <a:rPr lang="en-US" altLang="zh-TW" dirty="0" smtClean="0"/>
              <a:t> as an alternative to </a:t>
            </a:r>
            <a:r>
              <a:rPr lang="en-US" altLang="zh-TW" dirty="0" err="1" smtClean="0"/>
              <a:t>ConcurrentMapCacheManager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V5.0.0.M1 2016/7/28</a:t>
            </a:r>
          </a:p>
          <a:p>
            <a:pPr marL="0" indent="0">
              <a:buNone/>
            </a:pPr>
            <a:r>
              <a:rPr lang="en-US" altLang="zh-TW" dirty="0" smtClean="0"/>
              <a:t> - Adding caching support for Caffeine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469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Issue: SPR-13690 (</a:t>
            </a:r>
            <a:r>
              <a:rPr lang="en-US" altLang="zh-TW" dirty="0"/>
              <a:t>Ben </a:t>
            </a:r>
            <a:r>
              <a:rPr lang="en-US" altLang="zh-TW" dirty="0" smtClean="0"/>
              <a:t>Manes)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jira.spring.io/browse/SPR-13690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https://www.voxxed.com/2015/12/add-a-boost-of-caffeine-to-your-java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304" y="3483248"/>
            <a:ext cx="8247619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0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899</TotalTime>
  <Words>324</Words>
  <Application>Microsoft Macintosh PowerPoint</Application>
  <PresentationFormat>寬螢幕</PresentationFormat>
  <Paragraphs>128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Bebas Neue</vt:lpstr>
      <vt:lpstr>Calibri</vt:lpstr>
      <vt:lpstr>Roboto</vt:lpstr>
      <vt:lpstr>Roboto Black</vt:lpstr>
      <vt:lpstr>Roboto Bold</vt:lpstr>
      <vt:lpstr>TrebuchetMS</vt:lpstr>
      <vt:lpstr>微軟正黑體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WHY SPRING  DROPPED  GOOGLE GUAVA?</vt:lpstr>
      <vt:lpstr>Spring Version</vt:lpstr>
      <vt:lpstr>Issue: SPR-13690 (Ben Manes)</vt:lpstr>
      <vt:lpstr>Class Diagram</vt:lpstr>
      <vt:lpstr>Hospital System</vt:lpstr>
      <vt:lpstr>Sharpen Your Skill1 </vt:lpstr>
      <vt:lpstr>Sharpen Your Skill1 </vt:lpstr>
      <vt:lpstr>Sharpen Your Skill2 </vt:lpstr>
      <vt:lpstr>Sharpen Your Skill2 </vt:lpstr>
      <vt:lpstr>Sharpen Your Skill2 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方珮雯</dc:creator>
  <cp:lastModifiedBy>Microsoft Office 使用者</cp:lastModifiedBy>
  <cp:revision>71</cp:revision>
  <dcterms:created xsi:type="dcterms:W3CDTF">2017-10-04T03:41:06Z</dcterms:created>
  <dcterms:modified xsi:type="dcterms:W3CDTF">2017-10-18T06:20:13Z</dcterms:modified>
</cp:coreProperties>
</file>