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7"/>
  </p:notesMasterIdLst>
  <p:sldIdLst>
    <p:sldId id="259" r:id="rId2"/>
    <p:sldId id="263" r:id="rId3"/>
    <p:sldId id="264" r:id="rId4"/>
    <p:sldId id="262" r:id="rId5"/>
    <p:sldId id="271" r:id="rId6"/>
    <p:sldId id="272" r:id="rId7"/>
    <p:sldId id="256" r:id="rId8"/>
    <p:sldId id="258" r:id="rId9"/>
    <p:sldId id="257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345" autoAdjust="0"/>
  </p:normalViewPr>
  <p:slideViewPr>
    <p:cSldViewPr snapToGrid="0">
      <p:cViewPr varScale="1">
        <p:scale>
          <a:sx n="31" d="100"/>
          <a:sy n="31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9FF2-6849-41D9-9188-F72F0275175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4E26E-3346-452D-9329-B6A05DBED4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79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Traverser: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container</a:t>
            </a:r>
          </a:p>
          <a:p>
            <a:r>
              <a:rPr kumimoji="1" lang="en-US" altLang="zh-TW" dirty="0" smtClean="0"/>
              <a:t>Iterators: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Iterator</a:t>
            </a:r>
          </a:p>
          <a:p>
            <a:endParaRPr kumimoji="1"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common.graph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(at this time) include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for the following graph variants, although they can be modeled using the existing types: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trees, forests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 with elements of the same kind (nodes or edges) that have different types (for example: bipartite/k-partite graphs, multimodal graphs)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hypergraphs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common.graph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allow graphs with both directed and undirected edges.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E89A-E149-084A-8619-157413EAA0A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54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decorator</a:t>
            </a:r>
            <a:r>
              <a:rPr lang="zh-TW" altLang="en-US" dirty="0" smtClean="0"/>
              <a:t>是要包什麼 包</a:t>
            </a:r>
            <a:r>
              <a:rPr lang="en-US" altLang="zh-TW" dirty="0" err="1" smtClean="0"/>
              <a:t>chararray</a:t>
            </a:r>
            <a:endParaRPr lang="en-US" altLang="zh-TW" dirty="0" smtClean="0"/>
          </a:p>
          <a:p>
            <a:r>
              <a:rPr lang="en-US" altLang="zh-TW" dirty="0" err="1" smtClean="0"/>
              <a:t>charEscaperBuilder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Escaper build</a:t>
            </a:r>
            <a:r>
              <a:rPr lang="zh-TW" altLang="en-US" dirty="0" smtClean="0"/>
              <a:t>有什麼差 </a:t>
            </a:r>
          </a:p>
          <a:p>
            <a:r>
              <a:rPr lang="en-US" altLang="zh-TW" dirty="0" smtClean="0"/>
              <a:t>escapers</a:t>
            </a:r>
            <a:r>
              <a:rPr lang="zh-TW" altLang="en-US" dirty="0" smtClean="0"/>
              <a:t>不</a:t>
            </a:r>
            <a:r>
              <a:rPr lang="en-US" altLang="zh-TW" dirty="0" smtClean="0"/>
              <a:t>thread safe </a:t>
            </a:r>
            <a:r>
              <a:rPr lang="zh-TW" altLang="en-US" dirty="0" smtClean="0"/>
              <a:t>可以重複利用，建出來的是</a:t>
            </a:r>
            <a:r>
              <a:rPr lang="en-US" altLang="zh-TW" dirty="0" err="1" smtClean="0"/>
              <a:t>ArrayBasedCharEscaper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unicodeEscaper</a:t>
            </a:r>
            <a:r>
              <a:rPr lang="zh-TW" altLang="en-US" dirty="0" smtClean="0"/>
              <a:t>，但是</a:t>
            </a:r>
            <a:r>
              <a:rPr lang="en-US" altLang="zh-TW" dirty="0" err="1" smtClean="0"/>
              <a:t>uinicodeEscaper</a:t>
            </a:r>
            <a:r>
              <a:rPr lang="zh-TW" altLang="en-US" dirty="0" smtClean="0"/>
              <a:t>會被加上</a:t>
            </a:r>
            <a:r>
              <a:rPr lang="en-US" altLang="zh-TW" dirty="0" err="1" smtClean="0"/>
              <a:t>arrabased</a:t>
            </a:r>
            <a:r>
              <a:rPr lang="zh-TW" altLang="en-US" dirty="0" smtClean="0"/>
              <a:t>的功能</a:t>
            </a:r>
          </a:p>
          <a:p>
            <a:r>
              <a:rPr lang="en-US" altLang="zh-TW" dirty="0" err="1" smtClean="0"/>
              <a:t>CharEscaperBuilder</a:t>
            </a:r>
            <a:r>
              <a:rPr lang="zh-TW" altLang="en-US" dirty="0" smtClean="0"/>
              <a:t>建出來的是</a:t>
            </a:r>
            <a:r>
              <a:rPr lang="en-US" altLang="zh-TW" dirty="0" err="1" smtClean="0"/>
              <a:t>CharEscaper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上層的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畫上面</a:t>
            </a:r>
          </a:p>
          <a:p>
            <a:r>
              <a:rPr lang="zh-TW" altLang="en-US" dirty="0" smtClean="0"/>
              <a:t>位和右邊用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左邊不用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CharEscaperBuilder</a:t>
            </a:r>
            <a:r>
              <a:rPr lang="zh-TW" altLang="en-US" dirty="0" smtClean="0"/>
              <a:t>是只接受</a:t>
            </a:r>
            <a:r>
              <a:rPr lang="en-US" altLang="zh-TW" dirty="0" smtClean="0"/>
              <a:t>Add</a:t>
            </a:r>
            <a:r>
              <a:rPr lang="zh-TW" altLang="en-US" dirty="0" smtClean="0"/>
              <a:t>，然後在內部轉為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再建</a:t>
            </a:r>
            <a:r>
              <a:rPr lang="en-US" altLang="zh-TW" dirty="0" smtClean="0"/>
              <a:t>escaper</a:t>
            </a:r>
          </a:p>
          <a:p>
            <a:r>
              <a:rPr lang="en-US" altLang="zh-TW" dirty="0" err="1" smtClean="0"/>
              <a:t>arraybased</a:t>
            </a:r>
            <a:r>
              <a:rPr lang="zh-TW" altLang="en-US" dirty="0" smtClean="0"/>
              <a:t>那些事一開始輸入就是</a:t>
            </a:r>
            <a:r>
              <a:rPr lang="zh-CN" altLang="en-US" dirty="0" smtClean="0"/>
              <a:t>ㄧ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map</a:t>
            </a:r>
          </a:p>
          <a:p>
            <a:r>
              <a:rPr lang="en-US" altLang="zh-TW" dirty="0" err="1" smtClean="0"/>
              <a:t>asFunction</a:t>
            </a:r>
            <a:r>
              <a:rPr lang="zh-TW" altLang="en-US" dirty="0" smtClean="0"/>
              <a:t>把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的功能用</a:t>
            </a:r>
            <a:r>
              <a:rPr lang="en-US" altLang="zh-TW" dirty="0" err="1" smtClean="0"/>
              <a:t>asFunction</a:t>
            </a:r>
            <a:r>
              <a:rPr lang="zh-TW" altLang="en-US" dirty="0" smtClean="0"/>
              <a:t>跑出來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4E26E-3346-452D-9329-B6A05DBED4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71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9513C-1A5B-154E-9EB6-9F3BFE57E89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96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7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7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7367-0BD9-4A4B-94FE-C3F23097E2DE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7428-9648-40BB-847B-8CFF77F0E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Progress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 – 1 Group 1 11/9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9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Multiset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69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-114304"/>
            <a:ext cx="888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8" r="16787" b="45247"/>
          <a:stretch/>
        </p:blipFill>
        <p:spPr>
          <a:xfrm>
            <a:off x="3657600" y="-114304"/>
            <a:ext cx="5384801" cy="65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5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" t="24951" b="21089"/>
          <a:stretch/>
        </p:blipFill>
        <p:spPr>
          <a:xfrm>
            <a:off x="423333" y="1049867"/>
            <a:ext cx="11413067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6" t="16346" r="1" b="25749"/>
          <a:stretch/>
        </p:blipFill>
        <p:spPr>
          <a:xfrm>
            <a:off x="3318933" y="558800"/>
            <a:ext cx="6146800" cy="54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0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26744" r="32250" b="-963"/>
          <a:stretch/>
        </p:blipFill>
        <p:spPr>
          <a:xfrm>
            <a:off x="1998133" y="203200"/>
            <a:ext cx="786038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Immutable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28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4" y="444500"/>
            <a:ext cx="90297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Iterator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77" y="2933246"/>
            <a:ext cx="7112000" cy="3467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95197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400" dirty="0" smtClean="0"/>
              <a:t>Intent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lang="en-US" altLang="zh-TW" dirty="0"/>
              <a:t>Provide a way to access the elements of an aggregate object sequentially without exposing its underlying representation. </a:t>
            </a:r>
            <a:endParaRPr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33797" y="6450450"/>
            <a:ext cx="29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Iterator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Diagram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67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Graph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Traverse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Iterator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52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Escaper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1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6090" y="2833352"/>
            <a:ext cx="2859110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Escaper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3116" y="2562896"/>
            <a:ext cx="141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&lt;</a:t>
            </a:r>
          </a:p>
          <a:p>
            <a:r>
              <a:rPr lang="en-US" altLang="zh-TW" sz="4800" dirty="0"/>
              <a:t>&gt;</a:t>
            </a:r>
            <a:endParaRPr lang="zh-TW" alt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94705" y="1731899"/>
            <a:ext cx="14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TXT</a:t>
            </a:r>
            <a:endParaRPr lang="zh-TW" altLang="en-US" sz="4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18240" y="1834929"/>
            <a:ext cx="191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HTML</a:t>
            </a:r>
            <a:endParaRPr lang="zh-TW" alt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118240" y="2562896"/>
            <a:ext cx="141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&amp;</a:t>
            </a:r>
            <a:r>
              <a:rPr lang="en-US" altLang="zh-TW" sz="4800" dirty="0" err="1" smtClean="0"/>
              <a:t>lt</a:t>
            </a:r>
            <a:r>
              <a:rPr lang="en-US" altLang="zh-TW" sz="4800" dirty="0" smtClean="0"/>
              <a:t>;</a:t>
            </a:r>
          </a:p>
          <a:p>
            <a:r>
              <a:rPr lang="en-US" altLang="zh-TW" sz="4800" dirty="0" smtClean="0"/>
              <a:t>&amp;</a:t>
            </a:r>
            <a:r>
              <a:rPr lang="en-US" altLang="zh-TW" sz="4800" dirty="0" err="1" smtClean="0"/>
              <a:t>gt</a:t>
            </a:r>
            <a:r>
              <a:rPr lang="en-US" altLang="zh-TW" sz="4800" dirty="0" smtClean="0"/>
              <a:t>;</a:t>
            </a:r>
            <a:endParaRPr lang="zh-TW" altLang="en-US" sz="4800" dirty="0"/>
          </a:p>
        </p:txBody>
      </p:sp>
      <p:cxnSp>
        <p:nvCxnSpPr>
          <p:cNvPr id="10" name="直線單箭頭接點 9"/>
          <p:cNvCxnSpPr>
            <a:stCxn id="5" idx="3"/>
          </p:cNvCxnSpPr>
          <p:nvPr/>
        </p:nvCxnSpPr>
        <p:spPr>
          <a:xfrm>
            <a:off x="2839792" y="3347726"/>
            <a:ext cx="1320084" cy="2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7637169" y="3393894"/>
            <a:ext cx="978794" cy="1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62885" y="2562896"/>
            <a:ext cx="10045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4"/>
            <a:ext cx="12192000" cy="55638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81550" y="3105150"/>
            <a:ext cx="10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static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4450" y="4248150"/>
            <a:ext cx="29718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086975" y="4153555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非</a:t>
            </a:r>
            <a:r>
              <a:rPr lang="en-US" altLang="zh-TW" sz="2800" dirty="0" err="1" smtClean="0">
                <a:solidFill>
                  <a:schemeClr val="accent5">
                    <a:lumMod val="75000"/>
                  </a:schemeClr>
                </a:solidFill>
              </a:rPr>
              <a:t>arraybased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62350" y="4314170"/>
            <a:ext cx="2724150" cy="18675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29000" y="56576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7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86100" y="129522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7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20100" y="3554752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72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86500" y="4789941"/>
            <a:ext cx="1924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zh-TW" altLang="en-US" sz="60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160</Words>
  <Application>Microsoft Office PowerPoint</Application>
  <PresentationFormat>寬螢幕</PresentationFormat>
  <Paragraphs>44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宋体</vt:lpstr>
      <vt:lpstr>新細明體</vt:lpstr>
      <vt:lpstr>Arial</vt:lpstr>
      <vt:lpstr>Calibri</vt:lpstr>
      <vt:lpstr>Calibri Light</vt:lpstr>
      <vt:lpstr>Office 佈景主題</vt:lpstr>
      <vt:lpstr>Progress Report</vt:lpstr>
      <vt:lpstr>Immutable Set</vt:lpstr>
      <vt:lpstr>PowerPoint 簡報</vt:lpstr>
      <vt:lpstr>Graph</vt:lpstr>
      <vt:lpstr>Iterator Pattern</vt:lpstr>
      <vt:lpstr>Graph Traverse Iterator</vt:lpstr>
      <vt:lpstr>Escaper</vt:lpstr>
      <vt:lpstr>PowerPoint 簡報</vt:lpstr>
      <vt:lpstr>PowerPoint 簡報</vt:lpstr>
      <vt:lpstr>Multiset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Escaper</dc:title>
  <dc:creator>TsaiJiaYu</dc:creator>
  <cp:lastModifiedBy>Taiwanese</cp:lastModifiedBy>
  <cp:revision>7</cp:revision>
  <dcterms:created xsi:type="dcterms:W3CDTF">2017-11-07T12:06:19Z</dcterms:created>
  <dcterms:modified xsi:type="dcterms:W3CDTF">2017-11-08T13:55:50Z</dcterms:modified>
</cp:coreProperties>
</file>