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layfair Display" panose="02020500000000000000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ato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TW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800" b="0"/>
              <a:t>臺灣微軟</a:t>
            </a:r>
          </a:p>
          <a:p>
            <a:pPr lvl="0">
              <a:spcBef>
                <a:spcPts val="0"/>
              </a:spcBef>
              <a:buNone/>
            </a:pPr>
            <a:r>
              <a:rPr lang="zh-TW" sz="4800" b="0"/>
              <a:t>參訪報告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開發流程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原本偏向Waterfall，三年一個iteration，流程較長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EX: Office tool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現在偏向Agile、scrum-like，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EX: Office365 每個月更新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Design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先由PM做design，再分下去給feature crew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10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Code Review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 : code flow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把負責的tech lead跟組員加入群組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每次組員修完code其他人會給comment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確定修好後tech lead要負責sign off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coding style : 括號前後都要留一格空白</a:t>
            </a:r>
          </a:p>
          <a:p>
            <a:pPr marL="914400" lvl="1" indent="-3175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TW"/>
              <a:t>ret_value = function( arg1, arg2 )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Bug fix example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檔案大小超過上限的跳出訊息的參數沒抓到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11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開發人員自己手動測試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跑unit test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/>
              <a:t>bug bash : 自己開環境 請其他人來測試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Flighting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五個階段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Dog Food: 在自己的系統上測試</a:t>
            </a:r>
          </a:p>
          <a:p>
            <a:pPr marL="1371600" lvl="2" indent="-317500" rtl="0">
              <a:spcBef>
                <a:spcPts val="0"/>
              </a:spcBef>
              <a:buSzPct val="100000"/>
            </a:pPr>
            <a:r>
              <a:rPr lang="zh-TW"/>
              <a:t>MIST: 內部員工flighting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12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Risk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2676475"/>
            <a:ext cx="8520600" cy="49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歐盟法規觸犯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/>
              <a:t>火狐瀏覽器輸入法錯誤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5118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Code Decay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4219250"/>
            <a:ext cx="8520600" cy="49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/>
              <a:t>Refactor: Once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964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Conflict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03925"/>
            <a:ext cx="8520600" cy="49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同一個Team不一定是同一個Featrue Crew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/>
              <a:t>TechLead負責溝通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13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新手訓練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Sharing錄影可以看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流程走過一次會比較瞭解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新手通常是加入debug team：三、四個月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zh-TW" sz="1400">
                <a:solidFill>
                  <a:srgbClr val="000000"/>
                </a:solidFill>
              </a:rPr>
              <a:t>Code base很大→會給新手更多時間學習、適應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14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平均年薪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第一年：100萬上下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zh-TW"/>
              <a:t>三～五年：150萬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15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 End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solidFill>
                  <a:schemeClr val="lt1"/>
                </a:solidFill>
              </a:rPr>
              <a:t>16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參訪台灣微軟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參訪日期 : 11/7(二)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伴手禮 : 小蛋糕*2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zh-TW"/>
              <a:t>地點 : 台灣微軟 市政府站國泰廣場大樓16樓 會議室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2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https://scontent.ftpe7-3.fna.fbcdn.net/v/t35.0-12/23376967_1710167275669992_1687450014_o.jpg?oh=9b2d8f882f77ac5a0c121225c5ca5ff8&amp;oe=5A16A8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2287434"/>
            <a:ext cx="3543300" cy="265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採訪的工程師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王凡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台大資工所 (r03 ...)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資歷 : 一年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3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台灣微軟RD部門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總共約60人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office 部門 : 約20人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Engineer manager : 2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Engineer : 14 ( M:F = 8:6 )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zh-TW" sz="1800"/>
              <a:t>Product manager : 3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 sz="1800"/>
              <a:t>PPT online (與北京微軟合作)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其他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Bing Map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Azure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office 365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zh-TW"/>
              <a:t>windows ecosystem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4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PPT online 開發介紹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51125" y="1000075"/>
            <a:ext cx="8520600" cy="370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 online 與google slides的不同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原：Powerpoint online Editor &amp; Viewer分開開發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後：Powerpoint online 整合開發</a:t>
            </a:r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權衡功能與效能考量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5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PPT online 開發介紹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1125" y="1114475"/>
            <a:ext cx="8520600" cy="370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使用工具：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版本控制：Source Depot(SVN like), Git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Why not git?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歷史因素。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程式語言：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PPT：C++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PPT online：C# / Sharpscript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開發環境工具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MS Build / Office tool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V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isual Studio </a:t>
            </a:r>
            <a:r>
              <a:rPr lang="zh-TW">
                <a:solidFill>
                  <a:srgbClr val="DD4B39"/>
                </a:solidFill>
                <a:highlight>
                  <a:srgbClr val="FFFFFF"/>
                </a:highlight>
              </a:rPr>
              <a:t>Team Services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 (</a:t>
            </a:r>
            <a:r>
              <a:rPr lang="zh-TW"/>
              <a:t>Visual Studio Online) / CodeFlow </a:t>
            </a:r>
          </a:p>
          <a:p>
            <a: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Microsoft Teams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zh-TW"/>
              <a:t>Class Diagram: 小型feature沒有使用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6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分工模式：Feature Crew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Project Manager: Overdesign Range &amp; Breakdown task → Feature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由適合的人組成Feature Crew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通常一個人只屬於一個FeatureCrew，除非業務重疊部分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處理Debug team回報的錯誤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處理新Feature的功能衝突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Feature Crew有一個TechLead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TechLead：有可能是主管 or 工程師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Sync up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可能時間 : 一、三、五下午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報告各自進度</a:t>
            </a:r>
          </a:p>
          <a:p>
            <a:pPr marL="914400" lvl="1" indent="-317500">
              <a:spcBef>
                <a:spcPts val="0"/>
              </a:spcBef>
              <a:buSzPct val="100000"/>
            </a:pPr>
            <a:r>
              <a:rPr lang="zh-TW"/>
              <a:t>時間不會太長 ， 半小時到一小時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7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Debug team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新人常常待在這裡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Code Base Trace &amp; Review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使用工具：Visual studio online, Code flow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Bug fix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/>
              <a:t>Small : 自行修復，並與負責該Feature TechLead回報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TW"/>
              <a:t>Big : 回報feature crew’s TechLead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8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303050" y="858575"/>
            <a:ext cx="4083600" cy="3819600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開發流程</a:t>
            </a:r>
          </a:p>
        </p:txBody>
      </p:sp>
      <p:sp>
        <p:nvSpPr>
          <p:cNvPr id="116" name="Shape 116"/>
          <p:cNvSpPr/>
          <p:nvPr/>
        </p:nvSpPr>
        <p:spPr>
          <a:xfrm>
            <a:off x="2734400" y="3489350"/>
            <a:ext cx="1269900" cy="84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Check-in</a:t>
            </a:r>
          </a:p>
        </p:txBody>
      </p:sp>
      <p:sp>
        <p:nvSpPr>
          <p:cNvPr id="117" name="Shape 117"/>
          <p:cNvSpPr/>
          <p:nvPr/>
        </p:nvSpPr>
        <p:spPr>
          <a:xfrm>
            <a:off x="4919650" y="2149350"/>
            <a:ext cx="1269900" cy="84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Review 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Incremental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625" y="2324250"/>
            <a:ext cx="844800" cy="80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Design</a:t>
            </a:r>
          </a:p>
        </p:txBody>
      </p:sp>
      <p:sp>
        <p:nvSpPr>
          <p:cNvPr id="119" name="Shape 119"/>
          <p:cNvSpPr/>
          <p:nvPr/>
        </p:nvSpPr>
        <p:spPr>
          <a:xfrm>
            <a:off x="2596250" y="1306300"/>
            <a:ext cx="1197000" cy="84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Code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/>
              <a:t>Validation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153975" y="3084525"/>
            <a:ext cx="1892100" cy="879900"/>
          </a:xfrm>
          <a:prstGeom prst="bentUpArrow">
            <a:avLst>
              <a:gd name="adj1" fmla="val 11984"/>
              <a:gd name="adj2" fmla="val 24001"/>
              <a:gd name="adj3" fmla="val 240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4597475" y="826325"/>
            <a:ext cx="573900" cy="1918500"/>
          </a:xfrm>
          <a:prstGeom prst="bentUpArrow">
            <a:avLst>
              <a:gd name="adj1" fmla="val 11984"/>
              <a:gd name="adj2" fmla="val 24001"/>
              <a:gd name="adj3" fmla="val 240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300325" y="2248525"/>
            <a:ext cx="189000" cy="11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732575" y="2208250"/>
            <a:ext cx="1269900" cy="105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/>
              <a:t>Release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Flighting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1463975" y="2635775"/>
            <a:ext cx="726000" cy="14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499725" y="2202575"/>
            <a:ext cx="1134000" cy="8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Exit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Review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Lato"/>
                <a:ea typeface="Lato"/>
                <a:cs typeface="Lato"/>
                <a:sym typeface="Lato"/>
              </a:rPr>
              <a:t>9</a:t>
            </a:fld>
            <a:endParaRPr lang="zh-TW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如螢幕大小 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Playfair Display</vt:lpstr>
      <vt:lpstr>Georgia</vt:lpstr>
      <vt:lpstr>Lato</vt:lpstr>
      <vt:lpstr>Arial</vt:lpstr>
      <vt:lpstr>Coral</vt:lpstr>
      <vt:lpstr>臺灣微軟 參訪報告</vt:lpstr>
      <vt:lpstr>參訪台灣微軟</vt:lpstr>
      <vt:lpstr>採訪的工程師</vt:lpstr>
      <vt:lpstr>台灣微軟RD部門</vt:lpstr>
      <vt:lpstr>PPT online 開發介紹</vt:lpstr>
      <vt:lpstr>PPT online 開發介紹</vt:lpstr>
      <vt:lpstr>分工模式：Feature Crew</vt:lpstr>
      <vt:lpstr>Debug team</vt:lpstr>
      <vt:lpstr>開發流程</vt:lpstr>
      <vt:lpstr>開發流程</vt:lpstr>
      <vt:lpstr>Code Review</vt:lpstr>
      <vt:lpstr>Testing</vt:lpstr>
      <vt:lpstr>Risk</vt:lpstr>
      <vt:lpstr>新手訓練</vt:lpstr>
      <vt:lpstr>平均年薪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臺灣微軟 參訪報告</dc:title>
  <cp:lastModifiedBy>User</cp:lastModifiedBy>
  <cp:revision>1</cp:revision>
  <dcterms:modified xsi:type="dcterms:W3CDTF">2017-11-21T03:48:46Z</dcterms:modified>
</cp:coreProperties>
</file>