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AE9A-B06B-45C6-94AC-B312AF6162A8}" type="datetimeFigureOut">
              <a:rPr lang="en-GB" smtClean="0"/>
              <a:t>18/08/2015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E1A9-2F8C-4F1F-B8BC-9B67E617D4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64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AE9A-B06B-45C6-94AC-B312AF6162A8}" type="datetimeFigureOut">
              <a:rPr lang="en-GB" smtClean="0"/>
              <a:t>18/08/2015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E1A9-2F8C-4F1F-B8BC-9B67E617D4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4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AE9A-B06B-45C6-94AC-B312AF6162A8}" type="datetimeFigureOut">
              <a:rPr lang="en-GB" smtClean="0"/>
              <a:t>18/08/2015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E1A9-2F8C-4F1F-B8BC-9B67E617D47C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0491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AE9A-B06B-45C6-94AC-B312AF6162A8}" type="datetimeFigureOut">
              <a:rPr lang="en-GB" smtClean="0"/>
              <a:t>18/08/2015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E1A9-2F8C-4F1F-B8BC-9B67E617D4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695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AE9A-B06B-45C6-94AC-B312AF6162A8}" type="datetimeFigureOut">
              <a:rPr lang="en-GB" smtClean="0"/>
              <a:t>18/08/2015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E1A9-2F8C-4F1F-B8BC-9B67E617D47C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4216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AE9A-B06B-45C6-94AC-B312AF6162A8}" type="datetimeFigureOut">
              <a:rPr lang="en-GB" smtClean="0"/>
              <a:t>18/08/2015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E1A9-2F8C-4F1F-B8BC-9B67E617D4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420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AE9A-B06B-45C6-94AC-B312AF6162A8}" type="datetimeFigureOut">
              <a:rPr lang="en-GB" smtClean="0"/>
              <a:t>18/08/2015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E1A9-2F8C-4F1F-B8BC-9B67E617D4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768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AE9A-B06B-45C6-94AC-B312AF6162A8}" type="datetimeFigureOut">
              <a:rPr lang="en-GB" smtClean="0"/>
              <a:t>18/08/2015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E1A9-2F8C-4F1F-B8BC-9B67E617D4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241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AE9A-B06B-45C6-94AC-B312AF6162A8}" type="datetimeFigureOut">
              <a:rPr lang="en-GB" smtClean="0"/>
              <a:t>18/08/2015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E1A9-2F8C-4F1F-B8BC-9B67E617D4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571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AE9A-B06B-45C6-94AC-B312AF6162A8}" type="datetimeFigureOut">
              <a:rPr lang="en-GB" smtClean="0"/>
              <a:t>18/08/2015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E1A9-2F8C-4F1F-B8BC-9B67E617D4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721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AE9A-B06B-45C6-94AC-B312AF6162A8}" type="datetimeFigureOut">
              <a:rPr lang="en-GB" smtClean="0"/>
              <a:t>18/08/2015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E1A9-2F8C-4F1F-B8BC-9B67E617D4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675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AE9A-B06B-45C6-94AC-B312AF6162A8}" type="datetimeFigureOut">
              <a:rPr lang="en-GB" smtClean="0"/>
              <a:t>18/08/2015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E1A9-2F8C-4F1F-B8BC-9B67E617D4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891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AE9A-B06B-45C6-94AC-B312AF6162A8}" type="datetimeFigureOut">
              <a:rPr lang="en-GB" smtClean="0"/>
              <a:t>18/08/2015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E1A9-2F8C-4F1F-B8BC-9B67E617D4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97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AE9A-B06B-45C6-94AC-B312AF6162A8}" type="datetimeFigureOut">
              <a:rPr lang="en-GB" smtClean="0"/>
              <a:t>18/08/2015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E1A9-2F8C-4F1F-B8BC-9B67E617D4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35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AE9A-B06B-45C6-94AC-B312AF6162A8}" type="datetimeFigureOut">
              <a:rPr lang="en-GB" smtClean="0"/>
              <a:t>18/08/2015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E1A9-2F8C-4F1F-B8BC-9B67E617D4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590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AE9A-B06B-45C6-94AC-B312AF6162A8}" type="datetimeFigureOut">
              <a:rPr lang="en-GB" smtClean="0"/>
              <a:t>18/08/2015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E1A9-2F8C-4F1F-B8BC-9B67E617D4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808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AAE9A-B06B-45C6-94AC-B312AF6162A8}" type="datetimeFigureOut">
              <a:rPr lang="en-GB" smtClean="0"/>
              <a:t>18/08/2015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148E1A9-2F8C-4F1F-B8BC-9B67E617D4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4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57236" y="2005289"/>
            <a:ext cx="7766936" cy="1646302"/>
          </a:xfrm>
        </p:spPr>
        <p:txBody>
          <a:bodyPr/>
          <a:lstStyle/>
          <a:p>
            <a:r>
              <a:rPr lang="en-GB" sz="5400" dirty="0"/>
              <a:t>An object oriented model for </a:t>
            </a:r>
            <a:r>
              <a:rPr lang="en-GB" sz="5400" dirty="0" smtClean="0"/>
              <a:t>IPv4/IPv6</a:t>
            </a:r>
            <a:r>
              <a:rPr lang="en-GB" sz="5400" dirty="0"/>
              <a:t/>
            </a:r>
            <a:br>
              <a:rPr lang="en-GB" sz="5400" dirty="0"/>
            </a:br>
            <a:r>
              <a:rPr lang="en-GB" sz="5400" dirty="0"/>
              <a:t>network management</a:t>
            </a:r>
            <a:endParaRPr lang="en-GB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351380" y="4377878"/>
            <a:ext cx="9787042" cy="2087316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Armand </a:t>
            </a:r>
            <a:r>
              <a:rPr lang="en-GB" b="1" dirty="0" err="1">
                <a:solidFill>
                  <a:schemeClr val="accent6">
                    <a:lumMod val="50000"/>
                  </a:schemeClr>
                </a:solidFill>
              </a:rPr>
              <a:t>Pieterse</a:t>
            </a:r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, 12167844</a:t>
            </a:r>
          </a:p>
          <a:p>
            <a:r>
              <a:rPr lang="en-GB" b="1" dirty="0" err="1">
                <a:solidFill>
                  <a:schemeClr val="accent6">
                    <a:lumMod val="50000"/>
                  </a:schemeClr>
                </a:solidFill>
              </a:rPr>
              <a:t>Kgomotso</a:t>
            </a:r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b="1" dirty="0" err="1">
                <a:solidFill>
                  <a:schemeClr val="accent6">
                    <a:lumMod val="50000"/>
                  </a:schemeClr>
                </a:solidFill>
              </a:rPr>
              <a:t>Sito</a:t>
            </a:r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, 12243273</a:t>
            </a:r>
          </a:p>
          <a:p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Jimmy </a:t>
            </a:r>
            <a:r>
              <a:rPr lang="en-GB" b="1" dirty="0" err="1">
                <a:solidFill>
                  <a:schemeClr val="accent6">
                    <a:lumMod val="50000"/>
                  </a:schemeClr>
                </a:solidFill>
              </a:rPr>
              <a:t>Peleha</a:t>
            </a:r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, 12230830</a:t>
            </a:r>
          </a:p>
          <a:p>
            <a:r>
              <a:rPr lang="en-GB" b="1" dirty="0" err="1">
                <a:solidFill>
                  <a:schemeClr val="accent6">
                    <a:lumMod val="50000"/>
                  </a:schemeClr>
                </a:solidFill>
              </a:rPr>
              <a:t>Azhar</a:t>
            </a:r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b="1" dirty="0" err="1">
                <a:solidFill>
                  <a:schemeClr val="accent6">
                    <a:lumMod val="50000"/>
                  </a:schemeClr>
                </a:solidFill>
              </a:rPr>
              <a:t>Mohungoo</a:t>
            </a:r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, 12239799</a:t>
            </a:r>
          </a:p>
          <a:p>
            <a:r>
              <a:rPr lang="en-GB" b="1" dirty="0" err="1">
                <a:solidFill>
                  <a:schemeClr val="accent6">
                    <a:lumMod val="50000"/>
                  </a:schemeClr>
                </a:solidFill>
              </a:rPr>
              <a:t>Ndivhuwo</a:t>
            </a:r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b="1" dirty="0" err="1">
                <a:solidFill>
                  <a:schemeClr val="accent6">
                    <a:lumMod val="50000"/>
                  </a:schemeClr>
                </a:solidFill>
              </a:rPr>
              <a:t>Nthambeleni</a:t>
            </a:r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, 10001183</a:t>
            </a:r>
            <a:endParaRPr lang="en-GB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74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Problem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270" y="3251200"/>
            <a:ext cx="5179362" cy="3213604"/>
          </a:xfrm>
        </p:spPr>
      </p:pic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677334" y="1698581"/>
            <a:ext cx="4757551" cy="2203718"/>
          </a:xfrm>
        </p:spPr>
        <p:txBody>
          <a:bodyPr>
            <a:normAutofit/>
          </a:bodyPr>
          <a:lstStyle/>
          <a:p>
            <a:r>
              <a:rPr lang="en-GB" sz="2000" dirty="0" smtClean="0"/>
              <a:t>Centralized network management.</a:t>
            </a:r>
          </a:p>
          <a:p>
            <a:r>
              <a:rPr lang="en-GB" sz="2000" dirty="0" smtClean="0"/>
              <a:t>IPv4 and IPv6 coexistence.</a:t>
            </a:r>
          </a:p>
          <a:p>
            <a:r>
              <a:rPr lang="en-GB" sz="2000" dirty="0" smtClean="0"/>
              <a:t>Monitoring resources</a:t>
            </a:r>
          </a:p>
          <a:p>
            <a:r>
              <a:rPr lang="en-GB" sz="2000" dirty="0" smtClean="0"/>
              <a:t>Object and Relational Mapping.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65164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/>
              <a:t>S</a:t>
            </a:r>
            <a:r>
              <a:rPr lang="en-GB" dirty="0" smtClean="0"/>
              <a:t>olution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533" y="1555282"/>
            <a:ext cx="8596668" cy="3880773"/>
          </a:xfrm>
        </p:spPr>
        <p:txBody>
          <a:bodyPr/>
          <a:lstStyle/>
          <a:p>
            <a:r>
              <a:rPr lang="en-GB" dirty="0" smtClean="0"/>
              <a:t>Proposed hierarchal network management model</a:t>
            </a:r>
          </a:p>
          <a:p>
            <a:pPr lvl="1"/>
            <a:r>
              <a:rPr lang="en-GB" dirty="0" smtClean="0"/>
              <a:t>3 Basic Components</a:t>
            </a:r>
          </a:p>
          <a:p>
            <a:pPr lvl="1"/>
            <a:r>
              <a:rPr lang="en-GB" dirty="0" smtClean="0"/>
              <a:t>OOD (Distributed Object Oriented Database)</a:t>
            </a:r>
          </a:p>
          <a:p>
            <a:pPr lvl="1"/>
            <a:r>
              <a:rPr lang="en-GB" dirty="0" smtClean="0"/>
              <a:t>Monitor</a:t>
            </a:r>
          </a:p>
          <a:p>
            <a:pPr lvl="1"/>
            <a:r>
              <a:rPr lang="en-GB" dirty="0" smtClean="0"/>
              <a:t>Collector</a:t>
            </a:r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975" y="2876082"/>
            <a:ext cx="4673559" cy="396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03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133340"/>
            <a:ext cx="8596668" cy="797059"/>
          </a:xfrm>
        </p:spPr>
        <p:txBody>
          <a:bodyPr>
            <a:normAutofit/>
          </a:bodyPr>
          <a:lstStyle/>
          <a:p>
            <a:r>
              <a:rPr lang="en-GB" sz="3200" dirty="0" smtClean="0"/>
              <a:t>Opinion on Advantages and Disadvantages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Hierarchical and Distributed Architectures</a:t>
            </a:r>
          </a:p>
          <a:p>
            <a:pPr lvl="1"/>
            <a:r>
              <a:rPr lang="en-GB" dirty="0" smtClean="0"/>
              <a:t>Availability, reliability, scalability, flexibility</a:t>
            </a:r>
          </a:p>
          <a:p>
            <a:r>
              <a:rPr lang="en-GB" dirty="0" smtClean="0"/>
              <a:t>Centralized Architecture</a:t>
            </a:r>
          </a:p>
          <a:p>
            <a:pPr lvl="1"/>
            <a:r>
              <a:rPr lang="en-GB" dirty="0" smtClean="0"/>
              <a:t>Maintenance</a:t>
            </a:r>
          </a:p>
          <a:p>
            <a:r>
              <a:rPr lang="en-GB" dirty="0" smtClean="0"/>
              <a:t>Modules</a:t>
            </a:r>
          </a:p>
          <a:p>
            <a:pPr lvl="1"/>
            <a:r>
              <a:rPr lang="en-GB" dirty="0"/>
              <a:t>Performance </a:t>
            </a:r>
            <a:r>
              <a:rPr lang="en-GB" dirty="0" smtClean="0"/>
              <a:t>Module, SHH </a:t>
            </a:r>
            <a:r>
              <a:rPr lang="en-GB" dirty="0"/>
              <a:t>channel </a:t>
            </a:r>
            <a:r>
              <a:rPr lang="en-GB" dirty="0" smtClean="0"/>
              <a:t>module, User interface, Twisted</a:t>
            </a:r>
          </a:p>
          <a:p>
            <a:r>
              <a:rPr lang="en-GB" dirty="0" smtClean="0"/>
              <a:t>OODB</a:t>
            </a:r>
          </a:p>
          <a:p>
            <a:pPr lvl="1"/>
            <a:r>
              <a:rPr lang="en-GB" dirty="0" smtClean="0"/>
              <a:t>Data object, complex data type, algorithms </a:t>
            </a:r>
          </a:p>
          <a:p>
            <a:r>
              <a:rPr lang="en-GB" dirty="0" smtClean="0"/>
              <a:t>Relational DB’s</a:t>
            </a:r>
          </a:p>
          <a:p>
            <a:pPr lvl="1"/>
            <a:r>
              <a:rPr lang="en-GB" dirty="0"/>
              <a:t>Mature, Data in this formant, and fast </a:t>
            </a:r>
            <a:r>
              <a:rPr lang="en-GB" dirty="0" smtClean="0"/>
              <a:t>retrieval</a:t>
            </a:r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961968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Relevance to 326 and Organisations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GB" dirty="0" smtClean="0"/>
              <a:t>Object-Oriented Databases (OODB)</a:t>
            </a:r>
            <a:endParaRPr lang="en-GB" dirty="0"/>
          </a:p>
          <a:p>
            <a:r>
              <a:rPr lang="en-GB" dirty="0" smtClean="0"/>
              <a:t>Stores, not data, but objects</a:t>
            </a:r>
          </a:p>
          <a:p>
            <a:r>
              <a:rPr lang="en-GB" dirty="0" smtClean="0"/>
              <a:t>Encapsulates combinations of data structures together with associated functions</a:t>
            </a:r>
          </a:p>
          <a:p>
            <a:r>
              <a:rPr lang="en-GB" dirty="0" smtClean="0"/>
              <a:t>Object-Oriented Database Management System (OODBMS)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4671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Transition introduced complexity issue</a:t>
            </a:r>
          </a:p>
          <a:p>
            <a:pPr lvl="1"/>
            <a:r>
              <a:rPr lang="en-GB" dirty="0" smtClean="0"/>
              <a:t>Solved!</a:t>
            </a:r>
          </a:p>
          <a:p>
            <a:r>
              <a:rPr lang="en-GB" dirty="0" smtClean="0"/>
              <a:t>Coexistence created the need for uniform network management</a:t>
            </a:r>
          </a:p>
          <a:p>
            <a:pPr lvl="1"/>
            <a:r>
              <a:rPr lang="en-GB" dirty="0" smtClean="0"/>
              <a:t>Solved!</a:t>
            </a:r>
          </a:p>
          <a:p>
            <a:r>
              <a:rPr lang="en-GB" dirty="0" smtClean="0"/>
              <a:t>Management System is</a:t>
            </a:r>
          </a:p>
          <a:p>
            <a:pPr lvl="1"/>
            <a:r>
              <a:rPr lang="en-GB" dirty="0" smtClean="0"/>
              <a:t>Flexible</a:t>
            </a:r>
          </a:p>
          <a:p>
            <a:pPr lvl="1"/>
            <a:r>
              <a:rPr lang="en-GB" dirty="0" smtClean="0"/>
              <a:t>Scalable</a:t>
            </a:r>
          </a:p>
          <a:p>
            <a:pPr lvl="1"/>
            <a:r>
              <a:rPr lang="en-GB" dirty="0" smtClean="0"/>
              <a:t>Reliable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42105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</TotalTime>
  <Words>171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An object oriented model for IPv4/IPv6 network management</vt:lpstr>
      <vt:lpstr>The Problem</vt:lpstr>
      <vt:lpstr>The Solution</vt:lpstr>
      <vt:lpstr>Opinion on Advantages and Disadvantages</vt:lpstr>
      <vt:lpstr>Relevance to 326 and Organisations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object oriented model for IPv4/IPv5 network management</dc:title>
  <dc:creator>user</dc:creator>
  <cp:lastModifiedBy>user</cp:lastModifiedBy>
  <cp:revision>11</cp:revision>
  <dcterms:created xsi:type="dcterms:W3CDTF">2015-08-18T08:32:41Z</dcterms:created>
  <dcterms:modified xsi:type="dcterms:W3CDTF">2015-08-18T09:55:26Z</dcterms:modified>
</cp:coreProperties>
</file>