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Прямоугольник с двумя скругленными противолежащими углами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Заголовок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10" name="Дата 9"/>
          <p:cNvSpPr>
            <a:spLocks noGrp="1"/>
          </p:cNvSpPr>
          <p:nvPr>
            <p:ph type="dt" sz="half" idx="10"/>
          </p:nvPr>
        </p:nvSpPr>
        <p:spPr>
          <a:xfrm>
            <a:off x="5562600" y="6509004"/>
            <a:ext cx="3002280" cy="274320"/>
          </a:xfrm>
        </p:spPr>
        <p:txBody>
          <a:bodyPr vert="horz" rtlCol="0"/>
          <a:lstStyle>
            <a:extLst/>
          </a:lstStyle>
          <a:p>
            <a:fld id="{E775FFDB-ECEA-4C41-8752-5BCB6073935E}" type="datetimeFigureOut">
              <a:rPr lang="ru-RU" smtClean="0"/>
              <a:t>26.01.2020</a:t>
            </a:fld>
            <a:endParaRPr lang="ru-RU"/>
          </a:p>
        </p:txBody>
      </p:sp>
      <p:sp>
        <p:nvSpPr>
          <p:cNvPr id="11" name="Номер слайда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8CE49D8-4C16-4F29-AE9E-99D3B1467065}" type="slidenum">
              <a:rPr lang="ru-RU" smtClean="0"/>
              <a:t>‹#›</a:t>
            </a:fld>
            <a:endParaRPr lang="ru-RU"/>
          </a:p>
        </p:txBody>
      </p:sp>
      <p:sp>
        <p:nvSpPr>
          <p:cNvPr id="12" name="Нижний колонтитул 11"/>
          <p:cNvSpPr>
            <a:spLocks noGrp="1"/>
          </p:cNvSpPr>
          <p:nvPr>
            <p:ph type="ftr" sz="quarter" idx="12"/>
          </p:nvPr>
        </p:nvSpPr>
        <p:spPr>
          <a:xfrm>
            <a:off x="1600200" y="6509004"/>
            <a:ext cx="3907464" cy="274320"/>
          </a:xfrm>
        </p:spPr>
        <p:txBody>
          <a:bodyPr vert="horz" rtlCol="0"/>
          <a:lstStyle>
            <a:extLst/>
          </a:lstStyle>
          <a:p>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E775FFDB-ECEA-4C41-8752-5BCB6073935E}" type="datetimeFigureOut">
              <a:rPr lang="ru-RU" smtClean="0"/>
              <a:t>26.01.2020</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08CE49D8-4C16-4F29-AE9E-99D3B1467065}"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lvl1pPr algn="l">
              <a:defRPr/>
            </a:lvl1pPr>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E775FFDB-ECEA-4C41-8752-5BCB6073935E}" type="datetimeFigureOut">
              <a:rPr lang="ru-RU" smtClean="0"/>
              <a:t>26.01.2020</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08CE49D8-4C16-4F29-AE9E-99D3B1467065}"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7" name="Прямоугольник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E775FFDB-ECEA-4C41-8752-5BCB6073935E}" type="datetimeFigureOut">
              <a:rPr lang="ru-RU" smtClean="0"/>
              <a:t>26.01.2020</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08CE49D8-4C16-4F29-AE9E-99D3B1467065}"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7" name="Прямоугольник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8" name="Дата 7"/>
          <p:cNvSpPr>
            <a:spLocks noGrp="1"/>
          </p:cNvSpPr>
          <p:nvPr>
            <p:ph type="dt" sz="half" idx="10"/>
          </p:nvPr>
        </p:nvSpPr>
        <p:spPr>
          <a:xfrm>
            <a:off x="5562600" y="6513670"/>
            <a:ext cx="3002280" cy="274320"/>
          </a:xfrm>
        </p:spPr>
        <p:txBody>
          <a:bodyPr vert="horz" rtlCol="0"/>
          <a:lstStyle>
            <a:extLst/>
          </a:lstStyle>
          <a:p>
            <a:fld id="{E775FFDB-ECEA-4C41-8752-5BCB6073935E}" type="datetimeFigureOut">
              <a:rPr lang="ru-RU" smtClean="0"/>
              <a:t>26.01.2020</a:t>
            </a:fld>
            <a:endParaRPr lang="ru-RU"/>
          </a:p>
        </p:txBody>
      </p:sp>
      <p:sp>
        <p:nvSpPr>
          <p:cNvPr id="9" name="Номер слайда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8CE49D8-4C16-4F29-AE9E-99D3B1467065}" type="slidenum">
              <a:rPr lang="ru-RU" smtClean="0"/>
              <a:t>‹#›</a:t>
            </a:fld>
            <a:endParaRPr lang="ru-RU"/>
          </a:p>
        </p:txBody>
      </p:sp>
      <p:sp>
        <p:nvSpPr>
          <p:cNvPr id="10" name="Нижний колонтитул 9"/>
          <p:cNvSpPr>
            <a:spLocks noGrp="1"/>
          </p:cNvSpPr>
          <p:nvPr>
            <p:ph type="ftr" sz="quarter" idx="12"/>
          </p:nvPr>
        </p:nvSpPr>
        <p:spPr>
          <a:xfrm>
            <a:off x="1600200" y="6513670"/>
            <a:ext cx="3907464" cy="274320"/>
          </a:xfrm>
        </p:spPr>
        <p:txBody>
          <a:bodyPr vert="horz" rtlCol="0"/>
          <a:lstStyle>
            <a:extLst/>
          </a:lstStyle>
          <a:p>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E775FFDB-ECEA-4C41-8752-5BCB6073935E}" type="datetimeFigureOut">
              <a:rPr lang="ru-RU" smtClean="0"/>
              <a:t>26.01.2020</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a:xfrm>
            <a:off x="8641080" y="6514568"/>
            <a:ext cx="464288" cy="274320"/>
          </a:xfrm>
        </p:spPr>
        <p:txBody>
          <a:bodyPr/>
          <a:lstStyle>
            <a:extLst/>
          </a:lstStyle>
          <a:p>
            <a:fld id="{08CE49D8-4C16-4F29-AE9E-99D3B1467065}" type="slidenum">
              <a:rPr lang="ru-RU" smtClean="0"/>
              <a:t>‹#›</a:t>
            </a:fld>
            <a:endParaRPr lang="ru-RU"/>
          </a:p>
        </p:txBody>
      </p:sp>
      <p:sp>
        <p:nvSpPr>
          <p:cNvPr id="10" name="Прямоугольник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Прямоугольник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Прямоугольник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Заголовок 1"/>
          <p:cNvSpPr>
            <a:spLocks noGrp="1"/>
          </p:cNvSpPr>
          <p:nvPr>
            <p:ph type="title"/>
          </p:nvPr>
        </p:nvSpPr>
        <p:spPr>
          <a:xfrm>
            <a:off x="457200" y="251948"/>
            <a:ext cx="8229600" cy="1143000"/>
          </a:xfrm>
        </p:spPr>
        <p:txBody>
          <a:bodyPr anchor="b"/>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E775FFDB-ECEA-4C41-8752-5BCB6073935E}" type="datetimeFigureOut">
              <a:rPr lang="ru-RU" smtClean="0"/>
              <a:t>26.01.2020</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a:xfrm>
            <a:off x="8641080" y="6514568"/>
            <a:ext cx="464288" cy="274320"/>
          </a:xfrm>
        </p:spPr>
        <p:txBody>
          <a:bodyPr/>
          <a:lstStyle>
            <a:extLst/>
          </a:lstStyle>
          <a:p>
            <a:fld id="{08CE49D8-4C16-4F29-AE9E-99D3B1467065}"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53218"/>
            <a:ext cx="8229600" cy="1143000"/>
          </a:xfrm>
        </p:spPr>
        <p:txBody>
          <a:bodyP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E775FFDB-ECEA-4C41-8752-5BCB6073935E}" type="datetimeFigureOut">
              <a:rPr lang="ru-RU" smtClean="0"/>
              <a:t>26.01.2020</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08CE49D8-4C16-4F29-AE9E-99D3B1467065}" type="slidenum">
              <a:rPr lang="ru-RU" smtClean="0"/>
              <a:t>‹#›</a:t>
            </a:fld>
            <a:endParaRPr lang="ru-RU"/>
          </a:p>
        </p:txBody>
      </p:sp>
      <p:sp>
        <p:nvSpPr>
          <p:cNvPr id="7" name="Прямоугольник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extLst/>
          </a:lstStyle>
          <a:p>
            <a:fld id="{E775FFDB-ECEA-4C41-8752-5BCB6073935E}" type="datetimeFigureOut">
              <a:rPr lang="ru-RU" smtClean="0"/>
              <a:t>26.01.2020</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08CE49D8-4C16-4F29-AE9E-99D3B1467065}"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2"/>
      </p:bgRef>
    </p:bg>
    <p:spTree>
      <p:nvGrpSpPr>
        <p:cNvPr id="1" name=""/>
        <p:cNvGrpSpPr/>
        <p:nvPr/>
      </p:nvGrpSpPr>
      <p:grpSpPr>
        <a:xfrm>
          <a:off x="0" y="0"/>
          <a:ext cx="0" cy="0"/>
          <a:chOff x="0" y="0"/>
          <a:chExt cx="0" cy="0"/>
        </a:xfrm>
      </p:grpSpPr>
      <p:sp>
        <p:nvSpPr>
          <p:cNvPr id="8" name="Прямоугольник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4963136" y="304800"/>
            <a:ext cx="3931920" cy="762000"/>
          </a:xfrm>
        </p:spPr>
        <p:txBody>
          <a:bodyPr anchor="b"/>
          <a:lstStyle>
            <a:lvl1pPr marL="0" algn="r">
              <a:buNone/>
              <a:defRPr sz="2000" b="1"/>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9" name="Дата 8"/>
          <p:cNvSpPr>
            <a:spLocks noGrp="1"/>
          </p:cNvSpPr>
          <p:nvPr>
            <p:ph type="dt" sz="half" idx="10"/>
          </p:nvPr>
        </p:nvSpPr>
        <p:spPr>
          <a:xfrm>
            <a:off x="5562600" y="6513670"/>
            <a:ext cx="3002280" cy="274320"/>
          </a:xfrm>
        </p:spPr>
        <p:txBody>
          <a:bodyPr vert="horz" rtlCol="0"/>
          <a:lstStyle>
            <a:extLst/>
          </a:lstStyle>
          <a:p>
            <a:fld id="{E775FFDB-ECEA-4C41-8752-5BCB6073935E}" type="datetimeFigureOut">
              <a:rPr lang="ru-RU" smtClean="0"/>
              <a:t>26.01.2020</a:t>
            </a:fld>
            <a:endParaRPr lang="ru-RU"/>
          </a:p>
        </p:txBody>
      </p:sp>
      <p:sp>
        <p:nvSpPr>
          <p:cNvPr id="10" name="Номер слайда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8CE49D8-4C16-4F29-AE9E-99D3B1467065}" type="slidenum">
              <a:rPr lang="ru-RU" smtClean="0"/>
              <a:t>‹#›</a:t>
            </a:fld>
            <a:endParaRPr lang="ru-RU"/>
          </a:p>
        </p:txBody>
      </p:sp>
      <p:sp>
        <p:nvSpPr>
          <p:cNvPr id="11" name="Нижний колонтитул 10"/>
          <p:cNvSpPr>
            <a:spLocks noGrp="1"/>
          </p:cNvSpPr>
          <p:nvPr>
            <p:ph type="ftr" sz="quarter" idx="12"/>
          </p:nvPr>
        </p:nvSpPr>
        <p:spPr>
          <a:xfrm>
            <a:off x="1600200" y="6513670"/>
            <a:ext cx="3907464" cy="274320"/>
          </a:xfrm>
        </p:spPr>
        <p:txBody>
          <a:bodyPr vert="horz" rtlCol="0"/>
          <a:lstStyle>
            <a:extLst/>
          </a:lstStyle>
          <a:p>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40443" y="4724400"/>
            <a:ext cx="5486400" cy="664536"/>
          </a:xfrm>
        </p:spPr>
        <p:txBody>
          <a:bodyPr anchor="b"/>
          <a:lstStyle>
            <a:lvl1pPr marL="0" algn="r">
              <a:buNone/>
              <a:defRPr sz="2000" b="1"/>
            </a:lvl1pPr>
            <a:extLst/>
          </a:lstStyle>
          <a:p>
            <a:r>
              <a:rPr kumimoji="0" lang="ru-RU" smtClean="0"/>
              <a:t>Образец заголовка</a:t>
            </a:r>
            <a:endParaRPr kumimoji="0" lang="en-US"/>
          </a:p>
        </p:txBody>
      </p:sp>
      <p:sp>
        <p:nvSpPr>
          <p:cNvPr id="4" name="Текст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
        <p:nvSpPr>
          <p:cNvPr id="13" name="Рисунок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ru-RU" smtClean="0">
                <a:solidFill>
                  <a:schemeClr val="lt1"/>
                </a:solidFill>
                <a:latin typeface="+mn-lt"/>
                <a:ea typeface="+mn-ea"/>
                <a:cs typeface="+mn-cs"/>
              </a:rPr>
              <a:t>Вставка рисунка</a:t>
            </a:r>
            <a:endParaRPr kumimoji="0" lang="en-US" dirty="0">
              <a:solidFill>
                <a:schemeClr val="lt1"/>
              </a:solidFill>
              <a:latin typeface="+mn-lt"/>
              <a:ea typeface="+mn-ea"/>
              <a:cs typeface="+mn-cs"/>
            </a:endParaRPr>
          </a:p>
        </p:txBody>
      </p:sp>
      <p:sp>
        <p:nvSpPr>
          <p:cNvPr id="8" name="Дата 7"/>
          <p:cNvSpPr>
            <a:spLocks noGrp="1"/>
          </p:cNvSpPr>
          <p:nvPr>
            <p:ph type="dt" sz="half" idx="10"/>
          </p:nvPr>
        </p:nvSpPr>
        <p:spPr>
          <a:xfrm>
            <a:off x="5562600" y="6509004"/>
            <a:ext cx="3002280" cy="274320"/>
          </a:xfrm>
        </p:spPr>
        <p:txBody>
          <a:bodyPr vert="horz" rtlCol="0"/>
          <a:lstStyle>
            <a:extLst/>
          </a:lstStyle>
          <a:p>
            <a:fld id="{E775FFDB-ECEA-4C41-8752-5BCB6073935E}" type="datetimeFigureOut">
              <a:rPr lang="ru-RU" smtClean="0"/>
              <a:t>26.01.2020</a:t>
            </a:fld>
            <a:endParaRPr lang="ru-RU"/>
          </a:p>
        </p:txBody>
      </p:sp>
      <p:sp>
        <p:nvSpPr>
          <p:cNvPr id="9" name="Номер слайда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8CE49D8-4C16-4F29-AE9E-99D3B1467065}" type="slidenum">
              <a:rPr lang="ru-RU" smtClean="0"/>
              <a:t>‹#›</a:t>
            </a:fld>
            <a:endParaRPr lang="ru-RU"/>
          </a:p>
        </p:txBody>
      </p:sp>
      <p:sp>
        <p:nvSpPr>
          <p:cNvPr id="10" name="Нижний колонтитул 9"/>
          <p:cNvSpPr>
            <a:spLocks noGrp="1"/>
          </p:cNvSpPr>
          <p:nvPr>
            <p:ph type="ftr" sz="quarter" idx="12"/>
          </p:nvPr>
        </p:nvSpPr>
        <p:spPr>
          <a:xfrm>
            <a:off x="1600200" y="6509004"/>
            <a:ext cx="3907464" cy="274320"/>
          </a:xfrm>
        </p:spPr>
        <p:txBody>
          <a:bodyPr vert="horz" rtlCol="0"/>
          <a:lstStyle>
            <a:extLst/>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рямоугольник с двумя скругленными противолежащими углами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Нижний колонтитул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ru-RU"/>
          </a:p>
        </p:txBody>
      </p:sp>
      <p:sp>
        <p:nvSpPr>
          <p:cNvPr id="14" name="Дата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E775FFDB-ECEA-4C41-8752-5BCB6073935E}" type="datetimeFigureOut">
              <a:rPr lang="ru-RU" smtClean="0"/>
              <a:t>26.01.2020</a:t>
            </a:fld>
            <a:endParaRPr lang="ru-RU"/>
          </a:p>
        </p:txBody>
      </p:sp>
      <p:sp>
        <p:nvSpPr>
          <p:cNvPr id="23" name="Номер слайда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08CE49D8-4C16-4F29-AE9E-99D3B1467065}" type="slidenum">
              <a:rPr lang="ru-RU" smtClean="0"/>
              <a:t>‹#›</a:t>
            </a:fld>
            <a:endParaRPr lang="ru-RU"/>
          </a:p>
        </p:txBody>
      </p:sp>
      <p:sp>
        <p:nvSpPr>
          <p:cNvPr id="22" name="Заголовок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err="1" smtClean="0">
                <a:latin typeface="Century Gothic" pitchFamily="34" charset="0"/>
              </a:rPr>
              <a:t>BlinRun</a:t>
            </a:r>
            <a:endParaRPr lang="ru-RU" dirty="0">
              <a:latin typeface="Century Gothic" pitchFamily="34" charset="0"/>
            </a:endParaRPr>
          </a:p>
        </p:txBody>
      </p:sp>
      <p:sp>
        <p:nvSpPr>
          <p:cNvPr id="3" name="Подзаголовок 2"/>
          <p:cNvSpPr>
            <a:spLocks noGrp="1"/>
          </p:cNvSpPr>
          <p:nvPr>
            <p:ph type="subTitle" idx="1"/>
          </p:nvPr>
        </p:nvSpPr>
        <p:spPr/>
        <p:txBody>
          <a:bodyPr/>
          <a:lstStyle/>
          <a:p>
            <a:r>
              <a:rPr lang="ru-RU" dirty="0" err="1" smtClean="0">
                <a:latin typeface="Bahnschrift Light" pitchFamily="34" charset="0"/>
              </a:rPr>
              <a:t>Ильнар</a:t>
            </a:r>
            <a:r>
              <a:rPr lang="ru-RU" dirty="0" smtClean="0">
                <a:latin typeface="Bahnschrift Light" pitchFamily="34" charset="0"/>
              </a:rPr>
              <a:t> </a:t>
            </a:r>
            <a:r>
              <a:rPr lang="ru-RU" dirty="0" err="1" smtClean="0">
                <a:latin typeface="Bahnschrift Light" pitchFamily="34" charset="0"/>
              </a:rPr>
              <a:t>Газизов</a:t>
            </a:r>
            <a:endParaRPr lang="ru-RU" dirty="0">
              <a:latin typeface="Bahnschrift Light"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Century Gothic" pitchFamily="34" charset="0"/>
              </a:rPr>
              <a:t>Описание игры</a:t>
            </a:r>
            <a:endParaRPr lang="ru-RU" dirty="0">
              <a:latin typeface="Century Gothic" pitchFamily="34" charset="0"/>
            </a:endParaRPr>
          </a:p>
        </p:txBody>
      </p:sp>
      <p:sp>
        <p:nvSpPr>
          <p:cNvPr id="3" name="Содержимое 2"/>
          <p:cNvSpPr>
            <a:spLocks noGrp="1"/>
          </p:cNvSpPr>
          <p:nvPr>
            <p:ph idx="1"/>
          </p:nvPr>
        </p:nvSpPr>
        <p:spPr/>
        <p:txBody>
          <a:bodyPr>
            <a:normAutofit/>
          </a:bodyPr>
          <a:lstStyle/>
          <a:p>
            <a:pPr>
              <a:buNone/>
            </a:pPr>
            <a:r>
              <a:rPr lang="ru-RU" sz="2400" dirty="0" smtClean="0"/>
              <a:t>	</a:t>
            </a:r>
            <a:r>
              <a:rPr lang="ru-RU" sz="2400" b="1" dirty="0" smtClean="0">
                <a:latin typeface="Bahnschrift Light" pitchFamily="34" charset="0"/>
              </a:rPr>
              <a:t>"</a:t>
            </a:r>
            <a:r>
              <a:rPr lang="ru-RU" sz="2400" b="1" dirty="0" err="1" smtClean="0">
                <a:latin typeface="Bahnschrift Light" pitchFamily="34" charset="0"/>
              </a:rPr>
              <a:t>BlinRun</a:t>
            </a:r>
            <a:r>
              <a:rPr lang="ru-RU" sz="2400" b="1" dirty="0" smtClean="0">
                <a:latin typeface="Bahnschrift Light" pitchFamily="34" charset="0"/>
              </a:rPr>
              <a:t>" </a:t>
            </a:r>
            <a:r>
              <a:rPr lang="ru-RU" sz="2400" dirty="0" smtClean="0">
                <a:latin typeface="Bahnschrift Light" pitchFamily="34" charset="0"/>
              </a:rPr>
              <a:t>- игра жанра </a:t>
            </a:r>
            <a:r>
              <a:rPr lang="ru-RU" sz="2400" i="1" dirty="0" smtClean="0">
                <a:latin typeface="Bahnschrift Light" pitchFamily="34" charset="0"/>
              </a:rPr>
              <a:t>"</a:t>
            </a:r>
            <a:r>
              <a:rPr lang="ru-RU" sz="2400" i="1" dirty="0" err="1" smtClean="0">
                <a:latin typeface="Bahnschrift Light" pitchFamily="34" charset="0"/>
              </a:rPr>
              <a:t>Runner</a:t>
            </a:r>
            <a:r>
              <a:rPr lang="ru-RU" sz="2400" i="1" dirty="0" smtClean="0">
                <a:latin typeface="Bahnschrift Light" pitchFamily="34" charset="0"/>
              </a:rPr>
              <a:t>"</a:t>
            </a:r>
            <a:r>
              <a:rPr lang="ru-RU" sz="2400" dirty="0" smtClean="0">
                <a:latin typeface="Bahnschrift Light" pitchFamily="34" charset="0"/>
              </a:rPr>
              <a:t>, в которой главный герой, разъезжая на своем транспортном средстве по нескольким локациям, старается продержатся на ходу как можно дольше, собирая бензин, и, попутно, монеты, которые далее может потратить на покупку нового транспортного средства. Задачу будут затруднять враги, от которых не так уж и просто отбиться</a:t>
            </a:r>
            <a:r>
              <a:rPr lang="ru-RU" sz="2400" dirty="0" smtClean="0">
                <a:latin typeface="Bahnschrift Light" pitchFamily="34" charset="0"/>
              </a:rPr>
              <a:t>.</a:t>
            </a:r>
            <a:endParaRPr lang="ru-RU" sz="2400" dirty="0" smtClean="0">
              <a:latin typeface="Bahnschrift Light"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Century Gothic" pitchFamily="34" charset="0"/>
              </a:rPr>
              <a:t>Описание реализации</a:t>
            </a:r>
            <a:endParaRPr lang="ru-RU" dirty="0">
              <a:latin typeface="Century Gothic" pitchFamily="34" charset="0"/>
            </a:endParaRPr>
          </a:p>
        </p:txBody>
      </p:sp>
      <p:sp>
        <p:nvSpPr>
          <p:cNvPr id="3" name="Содержимое 2"/>
          <p:cNvSpPr>
            <a:spLocks noGrp="1"/>
          </p:cNvSpPr>
          <p:nvPr>
            <p:ph idx="1"/>
          </p:nvPr>
        </p:nvSpPr>
        <p:spPr/>
        <p:txBody>
          <a:bodyPr>
            <a:normAutofit/>
          </a:bodyPr>
          <a:lstStyle/>
          <a:p>
            <a:pPr>
              <a:buNone/>
            </a:pPr>
            <a:r>
              <a:rPr lang="ru-RU" sz="2400" dirty="0" smtClean="0">
                <a:latin typeface="Bahnschrift Light" pitchFamily="34" charset="0"/>
              </a:rPr>
              <a:t>	В игре использовались следующие библиотеки:</a:t>
            </a:r>
            <a:endParaRPr lang="ru-RU" sz="2400" dirty="0">
              <a:latin typeface="Bahnschrift Light"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2786050" y="3071810"/>
            <a:ext cx="3791245" cy="17145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с двумя скругленными противолежащими углами 3"/>
          <p:cNvSpPr/>
          <p:nvPr/>
        </p:nvSpPr>
        <p:spPr>
          <a:xfrm>
            <a:off x="357158" y="2214554"/>
            <a:ext cx="8429684" cy="3714776"/>
          </a:xfrm>
          <a:prstGeom prst="round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lstStyle/>
          <a:p>
            <a:r>
              <a:rPr lang="ru-RU" dirty="0" smtClean="0">
                <a:latin typeface="Century Gothic" pitchFamily="34" charset="0"/>
              </a:rPr>
              <a:t>Описание реализации</a:t>
            </a:r>
            <a:endParaRPr lang="ru-RU" dirty="0"/>
          </a:p>
        </p:txBody>
      </p:sp>
      <p:sp>
        <p:nvSpPr>
          <p:cNvPr id="3" name="Содержимое 2"/>
          <p:cNvSpPr>
            <a:spLocks noGrp="1"/>
          </p:cNvSpPr>
          <p:nvPr>
            <p:ph idx="1"/>
          </p:nvPr>
        </p:nvSpPr>
        <p:spPr>
          <a:xfrm>
            <a:off x="428596" y="1643050"/>
            <a:ext cx="8229600" cy="4526280"/>
          </a:xfrm>
        </p:spPr>
        <p:txBody>
          <a:bodyPr>
            <a:normAutofit/>
          </a:bodyPr>
          <a:lstStyle/>
          <a:p>
            <a:pPr>
              <a:buNone/>
            </a:pPr>
            <a:r>
              <a:rPr lang="ru-RU" sz="2400" dirty="0" smtClean="0">
                <a:latin typeface="Bahnschrift Light" pitchFamily="34" charset="0"/>
              </a:rPr>
              <a:t>	В игре использовались классы:</a:t>
            </a:r>
          </a:p>
          <a:p>
            <a:pPr>
              <a:buNone/>
            </a:pPr>
            <a:endParaRPr lang="ru-RU" sz="2400" dirty="0" smtClean="0">
              <a:latin typeface="Bahnschrift Light" pitchFamily="34" charset="0"/>
            </a:endParaRPr>
          </a:p>
          <a:p>
            <a:pPr marL="457200" indent="-457200">
              <a:buFont typeface="+mj-lt"/>
              <a:buAutoNum type="arabicPeriod"/>
            </a:pPr>
            <a:r>
              <a:rPr lang="en-US" sz="2000" dirty="0" smtClean="0">
                <a:latin typeface="Courier New" pitchFamily="49" charset="0"/>
                <a:cs typeface="Courier New" pitchFamily="49" charset="0"/>
              </a:rPr>
              <a:t>Player</a:t>
            </a:r>
          </a:p>
          <a:p>
            <a:pPr marL="457200" indent="-457200">
              <a:buFont typeface="+mj-lt"/>
              <a:buAutoNum type="arabicPeriod"/>
            </a:pPr>
            <a:r>
              <a:rPr lang="en-US" sz="2000" dirty="0" smtClean="0">
                <a:latin typeface="Courier New" pitchFamily="49" charset="0"/>
                <a:cs typeface="Courier New" pitchFamily="49" charset="0"/>
              </a:rPr>
              <a:t>Bullet</a:t>
            </a:r>
          </a:p>
          <a:p>
            <a:pPr marL="457200" indent="-457200">
              <a:buFont typeface="+mj-lt"/>
              <a:buAutoNum type="arabicPeriod"/>
            </a:pPr>
            <a:r>
              <a:rPr lang="en-US" sz="2000" dirty="0" smtClean="0">
                <a:latin typeface="Courier New" pitchFamily="49" charset="0"/>
                <a:cs typeface="Courier New" pitchFamily="49" charset="0"/>
              </a:rPr>
              <a:t>Boss</a:t>
            </a:r>
          </a:p>
          <a:p>
            <a:pPr marL="457200" indent="-457200">
              <a:buFont typeface="+mj-lt"/>
              <a:buAutoNum type="arabicPeriod"/>
            </a:pPr>
            <a:r>
              <a:rPr lang="en-US" sz="2000" dirty="0" err="1" smtClean="0">
                <a:latin typeface="Courier New" pitchFamily="49" charset="0"/>
                <a:cs typeface="Courier New" pitchFamily="49" charset="0"/>
              </a:rPr>
              <a:t>FirstBoss</a:t>
            </a:r>
            <a:r>
              <a:rPr lang="en-US" sz="2000" dirty="0" smtClean="0">
                <a:latin typeface="Courier New" pitchFamily="49" charset="0"/>
                <a:cs typeface="Courier New" pitchFamily="49" charset="0"/>
              </a:rPr>
              <a:t> (</a:t>
            </a:r>
            <a:r>
              <a:rPr lang="ru-RU" sz="2000" dirty="0" smtClean="0">
                <a:latin typeface="Courier New" pitchFamily="49" charset="0"/>
                <a:cs typeface="Courier New" pitchFamily="49" charset="0"/>
              </a:rPr>
              <a:t>Наследник класса </a:t>
            </a:r>
            <a:r>
              <a:rPr lang="en-US" sz="2000" dirty="0" smtClean="0">
                <a:latin typeface="Courier New" pitchFamily="49" charset="0"/>
                <a:cs typeface="Courier New" pitchFamily="49" charset="0"/>
              </a:rPr>
              <a:t>Boss)</a:t>
            </a:r>
          </a:p>
          <a:p>
            <a:pPr marL="457200" indent="-457200">
              <a:buFont typeface="+mj-lt"/>
              <a:buAutoNum type="arabicPeriod"/>
            </a:pPr>
            <a:r>
              <a:rPr lang="en-US" sz="2000" dirty="0" err="1" smtClean="0">
                <a:latin typeface="Courier New" pitchFamily="49" charset="0"/>
                <a:cs typeface="Courier New" pitchFamily="49" charset="0"/>
              </a:rPr>
              <a:t>SecondBoss</a:t>
            </a:r>
            <a:r>
              <a:rPr lang="en-US" sz="2000" dirty="0" smtClean="0">
                <a:latin typeface="Courier New" pitchFamily="49" charset="0"/>
                <a:cs typeface="Courier New" pitchFamily="49" charset="0"/>
              </a:rPr>
              <a:t> (</a:t>
            </a:r>
            <a:r>
              <a:rPr lang="ru-RU" sz="2000" dirty="0" smtClean="0">
                <a:latin typeface="Courier New" pitchFamily="49" charset="0"/>
                <a:cs typeface="Courier New" pitchFamily="49" charset="0"/>
              </a:rPr>
              <a:t>Наследник класса </a:t>
            </a:r>
            <a:r>
              <a:rPr lang="en-US" sz="2000" dirty="0" smtClean="0">
                <a:latin typeface="Courier New" pitchFamily="49" charset="0"/>
                <a:cs typeface="Courier New" pitchFamily="49" charset="0"/>
              </a:rPr>
              <a:t>Boss</a:t>
            </a:r>
            <a:r>
              <a:rPr lang="en-US" sz="2000" dirty="0" smtClean="0">
                <a:latin typeface="Courier New" pitchFamily="49" charset="0"/>
                <a:cs typeface="Courier New" pitchFamily="49" charset="0"/>
              </a:rPr>
              <a:t>)</a:t>
            </a:r>
          </a:p>
          <a:p>
            <a:pPr marL="457200" indent="-457200">
              <a:buFont typeface="+mj-lt"/>
              <a:buAutoNum type="arabicPeriod"/>
            </a:pPr>
            <a:r>
              <a:rPr lang="en-US" sz="2000" dirty="0" smtClean="0">
                <a:latin typeface="Courier New" pitchFamily="49" charset="0"/>
                <a:cs typeface="Courier New" pitchFamily="49" charset="0"/>
              </a:rPr>
              <a:t>Bonus</a:t>
            </a:r>
          </a:p>
          <a:p>
            <a:pPr marL="457200" indent="-457200">
              <a:buFont typeface="+mj-lt"/>
              <a:buAutoNum type="arabicPeriod"/>
            </a:pPr>
            <a:r>
              <a:rPr lang="en-US" sz="2000" dirty="0" smtClean="0">
                <a:latin typeface="Courier New" pitchFamily="49" charset="0"/>
                <a:cs typeface="Courier New" pitchFamily="49" charset="0"/>
              </a:rPr>
              <a:t>Fuel</a:t>
            </a:r>
            <a:r>
              <a:rPr lang="en-US" sz="2000" dirty="0" smtClean="0">
                <a:latin typeface="Courier New" pitchFamily="49" charset="0"/>
                <a:cs typeface="Courier New" pitchFamily="49" charset="0"/>
              </a:rPr>
              <a:t> (</a:t>
            </a:r>
            <a:r>
              <a:rPr lang="ru-RU" sz="2000" dirty="0" smtClean="0">
                <a:latin typeface="Courier New" pitchFamily="49" charset="0"/>
                <a:cs typeface="Courier New" pitchFamily="49" charset="0"/>
              </a:rPr>
              <a:t>Наследник класса </a:t>
            </a:r>
            <a:r>
              <a:rPr lang="en-US" sz="2000" dirty="0" smtClean="0">
                <a:latin typeface="Courier New" pitchFamily="49" charset="0"/>
                <a:cs typeface="Courier New" pitchFamily="49" charset="0"/>
              </a:rPr>
              <a:t>Bonus)</a:t>
            </a:r>
          </a:p>
          <a:p>
            <a:pPr marL="457200" indent="-457200">
              <a:buFont typeface="+mj-lt"/>
              <a:buAutoNum type="arabicPeriod"/>
            </a:pPr>
            <a:r>
              <a:rPr lang="en-US" sz="2000" dirty="0" smtClean="0">
                <a:latin typeface="Courier New" pitchFamily="49" charset="0"/>
                <a:cs typeface="Courier New" pitchFamily="49" charset="0"/>
              </a:rPr>
              <a:t>Money</a:t>
            </a:r>
            <a:r>
              <a:rPr lang="en-US" sz="2000" dirty="0" smtClean="0">
                <a:latin typeface="Courier New" pitchFamily="49" charset="0"/>
                <a:cs typeface="Courier New" pitchFamily="49" charset="0"/>
              </a:rPr>
              <a:t> (</a:t>
            </a:r>
            <a:r>
              <a:rPr lang="ru-RU" sz="2000" dirty="0" smtClean="0">
                <a:latin typeface="Courier New" pitchFamily="49" charset="0"/>
                <a:cs typeface="Courier New" pitchFamily="49" charset="0"/>
              </a:rPr>
              <a:t>Наследник класса </a:t>
            </a:r>
            <a:r>
              <a:rPr lang="en-US" sz="2000" dirty="0" smtClean="0">
                <a:latin typeface="Courier New" pitchFamily="49" charset="0"/>
                <a:cs typeface="Courier New" pitchFamily="49" charset="0"/>
              </a:rPr>
              <a:t>Bonus)</a:t>
            </a:r>
            <a:endParaRPr lang="en-US" sz="2000" dirty="0" smtClean="0">
              <a:latin typeface="Courier New" pitchFamily="49" charset="0"/>
              <a:cs typeface="Courier New" pitchFamily="49" charset="0"/>
            </a:endParaRPr>
          </a:p>
          <a:p>
            <a:pPr marL="457200" indent="-457200">
              <a:buFont typeface="+mj-lt"/>
              <a:buAutoNum type="arabicPeriod"/>
            </a:pPr>
            <a:r>
              <a:rPr lang="en-US" sz="2000" dirty="0" err="1" smtClean="0">
                <a:latin typeface="Courier New" pitchFamily="49" charset="0"/>
                <a:cs typeface="Courier New" pitchFamily="49" charset="0"/>
              </a:rPr>
              <a:t>FirstBossBullet</a:t>
            </a:r>
            <a:r>
              <a:rPr lang="en-US" sz="2000" dirty="0" smtClean="0">
                <a:latin typeface="Courier New" pitchFamily="49" charset="0"/>
                <a:cs typeface="Courier New" pitchFamily="49" charset="0"/>
              </a:rPr>
              <a:t> (</a:t>
            </a:r>
            <a:r>
              <a:rPr lang="ru-RU" sz="2000" dirty="0" smtClean="0">
                <a:latin typeface="Courier New" pitchFamily="49" charset="0"/>
                <a:cs typeface="Courier New" pitchFamily="49" charset="0"/>
              </a:rPr>
              <a:t>Наследник класса </a:t>
            </a:r>
            <a:r>
              <a:rPr lang="en-US" sz="2000" dirty="0" smtClean="0">
                <a:latin typeface="Courier New" pitchFamily="49" charset="0"/>
                <a:cs typeface="Courier New" pitchFamily="49" charset="0"/>
              </a:rPr>
              <a:t>Bonus)</a:t>
            </a:r>
            <a:endParaRPr lang="en-US" sz="2000" dirty="0" smtClean="0">
              <a:latin typeface="Courier New" pitchFamily="49" charset="0"/>
              <a:cs typeface="Courier New" pitchFamily="49" charset="0"/>
            </a:endParaRPr>
          </a:p>
          <a:p>
            <a:pPr marL="457200" indent="-457200">
              <a:buFont typeface="+mj-lt"/>
              <a:buAutoNum type="arabicPeriod"/>
            </a:pPr>
            <a:r>
              <a:rPr lang="en-US" sz="2000" dirty="0" err="1" smtClean="0">
                <a:latin typeface="Courier New" pitchFamily="49" charset="0"/>
                <a:cs typeface="Courier New" pitchFamily="49" charset="0"/>
              </a:rPr>
              <a:t>SecondBossBullet</a:t>
            </a:r>
            <a:r>
              <a:rPr lang="en-US" sz="2000" dirty="0" smtClean="0">
                <a:latin typeface="Courier New" pitchFamily="49" charset="0"/>
                <a:cs typeface="Courier New" pitchFamily="49" charset="0"/>
              </a:rPr>
              <a:t> (</a:t>
            </a:r>
            <a:r>
              <a:rPr lang="ru-RU" sz="2000" dirty="0" smtClean="0">
                <a:latin typeface="Courier New" pitchFamily="49" charset="0"/>
                <a:cs typeface="Courier New" pitchFamily="49" charset="0"/>
              </a:rPr>
              <a:t>Наследник класса </a:t>
            </a:r>
            <a:r>
              <a:rPr lang="en-US" sz="2000" dirty="0" smtClean="0">
                <a:latin typeface="Courier New" pitchFamily="49" charset="0"/>
                <a:cs typeface="Courier New" pitchFamily="49" charset="0"/>
              </a:rPr>
              <a:t>Bonus)</a:t>
            </a:r>
            <a:endParaRPr lang="en-US" sz="2000" dirty="0" smtClean="0">
              <a:latin typeface="Courier New" pitchFamily="49" charset="0"/>
              <a:cs typeface="Courier New" pitchFamily="49" charset="0"/>
            </a:endParaRPr>
          </a:p>
          <a:p>
            <a:pPr marL="457200" indent="-457200">
              <a:buFont typeface="+mj-lt"/>
              <a:buAutoNum type="arabicPeriod"/>
            </a:pPr>
            <a:r>
              <a:rPr lang="en-US" sz="2000" dirty="0" smtClean="0">
                <a:latin typeface="Courier New" pitchFamily="49" charset="0"/>
                <a:cs typeface="Courier New" pitchFamily="49" charset="0"/>
              </a:rPr>
              <a:t>Button</a:t>
            </a:r>
            <a:endParaRPr lang="ru-RU" sz="2000" dirty="0" smtClean="0">
              <a:latin typeface="Courier New" pitchFamily="49" charset="0"/>
              <a:cs typeface="Courier New" pitchFamily="49" charset="0"/>
            </a:endParaRPr>
          </a:p>
          <a:p>
            <a:pPr>
              <a:buNone/>
            </a:pPr>
            <a:endParaRPr lang="ru-RU" sz="2400" dirty="0" smtClean="0">
              <a:latin typeface="Bahnschrift Light"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Century Gothic" pitchFamily="34" charset="0"/>
              </a:rPr>
              <a:t>Выводы по работе</a:t>
            </a:r>
            <a:endParaRPr lang="ru-RU" dirty="0">
              <a:latin typeface="Century Gothic" pitchFamily="34" charset="0"/>
            </a:endParaRPr>
          </a:p>
        </p:txBody>
      </p:sp>
      <p:sp>
        <p:nvSpPr>
          <p:cNvPr id="3" name="Содержимое 2"/>
          <p:cNvSpPr>
            <a:spLocks noGrp="1"/>
          </p:cNvSpPr>
          <p:nvPr>
            <p:ph idx="1"/>
          </p:nvPr>
        </p:nvSpPr>
        <p:spPr/>
        <p:txBody>
          <a:bodyPr>
            <a:normAutofit/>
          </a:bodyPr>
          <a:lstStyle/>
          <a:p>
            <a:pPr>
              <a:buNone/>
            </a:pPr>
            <a:r>
              <a:rPr lang="ru-RU" sz="2400" dirty="0" smtClean="0">
                <a:latin typeface="Bahnschrift Light" pitchFamily="34" charset="0"/>
              </a:rPr>
              <a:t>	- Начинать надо с движка.</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latin typeface="Century Gothic" pitchFamily="34" charset="0"/>
              </a:rPr>
              <a:t>Возможности для доработки и развития</a:t>
            </a:r>
            <a:endParaRPr lang="ru-RU" dirty="0">
              <a:latin typeface="Century Gothic" pitchFamily="34" charset="0"/>
            </a:endParaRPr>
          </a:p>
        </p:txBody>
      </p:sp>
      <p:sp>
        <p:nvSpPr>
          <p:cNvPr id="3" name="Содержимое 2"/>
          <p:cNvSpPr>
            <a:spLocks noGrp="1"/>
          </p:cNvSpPr>
          <p:nvPr>
            <p:ph idx="1"/>
          </p:nvPr>
        </p:nvSpPr>
        <p:spPr/>
        <p:txBody>
          <a:bodyPr>
            <a:normAutofit/>
          </a:bodyPr>
          <a:lstStyle/>
          <a:p>
            <a:pPr>
              <a:buNone/>
            </a:pPr>
            <a:r>
              <a:rPr lang="ru-RU" sz="2400" dirty="0" smtClean="0">
                <a:latin typeface="Bahnschrift Light" pitchFamily="34" charset="0"/>
              </a:rPr>
              <a:t>	- Оптимизация</a:t>
            </a:r>
          </a:p>
          <a:p>
            <a:pPr>
              <a:buNone/>
            </a:pPr>
            <a:r>
              <a:rPr lang="ru-RU" sz="2400" dirty="0" smtClean="0">
                <a:latin typeface="Bahnschrift Light" pitchFamily="34" charset="0"/>
              </a:rPr>
              <a:t>	</a:t>
            </a:r>
            <a:r>
              <a:rPr lang="ru-RU" sz="2400" dirty="0" smtClean="0">
                <a:latin typeface="Bahnschrift Light" pitchFamily="34" charset="0"/>
              </a:rPr>
              <a:t>- Добавление машин</a:t>
            </a:r>
          </a:p>
          <a:p>
            <a:pPr>
              <a:buNone/>
            </a:pPr>
            <a:r>
              <a:rPr lang="ru-RU" sz="2400" dirty="0" smtClean="0">
                <a:latin typeface="Bahnschrift Light" pitchFamily="34" charset="0"/>
              </a:rPr>
              <a:t>	</a:t>
            </a:r>
            <a:r>
              <a:rPr lang="ru-RU" sz="2400" dirty="0" smtClean="0">
                <a:latin typeface="Bahnschrift Light" pitchFamily="34" charset="0"/>
              </a:rPr>
              <a:t>- Добавление Боссов</a:t>
            </a:r>
          </a:p>
          <a:p>
            <a:pPr>
              <a:buNone/>
            </a:pPr>
            <a:r>
              <a:rPr lang="ru-RU" sz="2400" dirty="0" smtClean="0">
                <a:latin typeface="Bahnschrift Light" pitchFamily="34" charset="0"/>
              </a:rPr>
              <a:t>	</a:t>
            </a:r>
            <a:r>
              <a:rPr lang="ru-RU" sz="2400" dirty="0" smtClean="0">
                <a:latin typeface="Bahnschrift Light" pitchFamily="34" charset="0"/>
              </a:rPr>
              <a:t>- Добавление локаций</a:t>
            </a:r>
          </a:p>
          <a:p>
            <a:pPr>
              <a:buNone/>
            </a:pPr>
            <a:r>
              <a:rPr lang="ru-RU" sz="2400" dirty="0" smtClean="0">
                <a:latin typeface="Bahnschrift Light" pitchFamily="34" charset="0"/>
              </a:rPr>
              <a:t>	</a:t>
            </a:r>
            <a:r>
              <a:rPr lang="ru-RU" sz="2400" dirty="0" smtClean="0">
                <a:latin typeface="Bahnschrift Light" pitchFamily="34" charset="0"/>
              </a:rPr>
              <a:t>- Улучшение существующих спрайтов.</a:t>
            </a:r>
            <a:endParaRPr lang="ru-RU" sz="2400" dirty="0">
              <a:latin typeface="Bahnschrift Light"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lstStyle/>
          <a:p>
            <a:endParaRPr lang="ru-RU"/>
          </a:p>
        </p:txBody>
      </p:sp>
      <p:pic>
        <p:nvPicPr>
          <p:cNvPr id="2050" name="Picture 2" descr="C:\Users\Ilnar\Desktop\screenshot0.png"/>
          <p:cNvPicPr>
            <a:picLocks noChangeAspect="1" noChangeArrowheads="1"/>
          </p:cNvPicPr>
          <p:nvPr/>
        </p:nvPicPr>
        <p:blipFill>
          <a:blip r:embed="rId2" cstate="print"/>
          <a:srcRect/>
          <a:stretch>
            <a:fillRect/>
          </a:stretch>
        </p:blipFill>
        <p:spPr bwMode="auto">
          <a:xfrm>
            <a:off x="0" y="571480"/>
            <a:ext cx="9144000" cy="5655399"/>
          </a:xfrm>
          <a:prstGeom prst="rect">
            <a:avLst/>
          </a:prstGeom>
          <a:noFill/>
          <a:ln w="1143000">
            <a:solidFill>
              <a:srgbClr val="008080"/>
            </a:solid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Литейная">
  <a:themeElements>
    <a:clrScheme name="Литейная">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Литейная">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Литейная">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90</TotalTime>
  <Words>17</Words>
  <Application>Microsoft Office PowerPoint</Application>
  <PresentationFormat>Экран (4:3)</PresentationFormat>
  <Paragraphs>28</Paragraphs>
  <Slides>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7</vt:i4>
      </vt:variant>
    </vt:vector>
  </HeadingPairs>
  <TitlesOfParts>
    <vt:vector size="8" baseType="lpstr">
      <vt:lpstr>Литейная</vt:lpstr>
      <vt:lpstr>BlinRun</vt:lpstr>
      <vt:lpstr>Описание игры</vt:lpstr>
      <vt:lpstr>Описание реализации</vt:lpstr>
      <vt:lpstr>Описание реализации</vt:lpstr>
      <vt:lpstr>Выводы по работе</vt:lpstr>
      <vt:lpstr>Возможности для доработки и развития</vt:lpstr>
      <vt:lpstr>Слайд 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Ilnar</dc:creator>
  <cp:lastModifiedBy>Ilnar</cp:lastModifiedBy>
  <cp:revision>9</cp:revision>
  <dcterms:created xsi:type="dcterms:W3CDTF">2020-01-26T19:07:09Z</dcterms:created>
  <dcterms:modified xsi:type="dcterms:W3CDTF">2020-01-26T20:38:04Z</dcterms:modified>
</cp:coreProperties>
</file>