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4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0000"/>
    <a:srgbClr val="333333"/>
    <a:srgbClr val="65656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35D5-969A-4541-B3AE-284E3E688E07}" type="datetimeFigureOut">
              <a:rPr lang="ru-RU" smtClean="0"/>
              <a:pPr/>
              <a:t>06.05.2020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6570D-E95B-44DB-BF60-348194B76F3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strips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35D5-969A-4541-B3AE-284E3E688E07}" type="datetimeFigureOut">
              <a:rPr lang="ru-RU" smtClean="0"/>
              <a:pPr/>
              <a:t>06.05.2020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6570D-E95B-44DB-BF60-348194B76F3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strips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35D5-969A-4541-B3AE-284E3E688E07}" type="datetimeFigureOut">
              <a:rPr lang="ru-RU" smtClean="0"/>
              <a:pPr/>
              <a:t>06.05.2020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6570D-E95B-44DB-BF60-348194B76F3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strips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35D5-969A-4541-B3AE-284E3E688E07}" type="datetimeFigureOut">
              <a:rPr lang="ru-RU" smtClean="0"/>
              <a:pPr/>
              <a:t>06.05.2020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6570D-E95B-44DB-BF60-348194B76F3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strips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35D5-969A-4541-B3AE-284E3E688E07}" type="datetimeFigureOut">
              <a:rPr lang="ru-RU" smtClean="0"/>
              <a:pPr/>
              <a:t>06.05.2020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6570D-E95B-44DB-BF60-348194B76F3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strips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35D5-969A-4541-B3AE-284E3E688E07}" type="datetimeFigureOut">
              <a:rPr lang="ru-RU" smtClean="0"/>
              <a:pPr/>
              <a:t>06.05.2020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6570D-E95B-44DB-BF60-348194B76F3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strips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35D5-969A-4541-B3AE-284E3E688E07}" type="datetimeFigureOut">
              <a:rPr lang="ru-RU" smtClean="0"/>
              <a:pPr/>
              <a:t>06.05.2020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6570D-E95B-44DB-BF60-348194B76F3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strips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35D5-969A-4541-B3AE-284E3E688E07}" type="datetimeFigureOut">
              <a:rPr lang="ru-RU" smtClean="0"/>
              <a:pPr/>
              <a:t>06.05.2020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6570D-E95B-44DB-BF60-348194B76F3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strips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35D5-969A-4541-B3AE-284E3E688E07}" type="datetimeFigureOut">
              <a:rPr lang="ru-RU" smtClean="0"/>
              <a:pPr/>
              <a:t>06.05.2020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6570D-E95B-44DB-BF60-348194B76F3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strips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35D5-969A-4541-B3AE-284E3E688E07}" type="datetimeFigureOut">
              <a:rPr lang="ru-RU" smtClean="0"/>
              <a:pPr/>
              <a:t>06.05.2020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6570D-E95B-44DB-BF60-348194B76F3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slow">
    <p:strips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3C735D5-969A-4541-B3AE-284E3E688E07}" type="datetimeFigureOut">
              <a:rPr lang="ru-RU" smtClean="0"/>
              <a:pPr/>
              <a:t>06.05.2020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156570D-E95B-44DB-BF60-348194B76F3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3C735D5-969A-4541-B3AE-284E3E688E07}" type="datetimeFigureOut">
              <a:rPr lang="ru-RU" smtClean="0"/>
              <a:pPr/>
              <a:t>06.05.2020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156570D-E95B-44DB-BF60-348194B76F3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strips dir="rd"/>
  </p:transition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Ilnar\Documents\Video_2020-05-06_010117.wmv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b="0" dirty="0" smtClean="0">
                <a:solidFill>
                  <a:srgbClr val="D40000"/>
                </a:solidFill>
                <a:latin typeface="Century Gothic" pitchFamily="34" charset="0"/>
              </a:rPr>
              <a:t>B</a:t>
            </a:r>
            <a:r>
              <a:rPr lang="en-US" sz="9600" b="0" dirty="0" smtClean="0">
                <a:solidFill>
                  <a:schemeClr val="tx1"/>
                </a:solidFill>
                <a:latin typeface="SimSun" pitchFamily="2" charset="-122"/>
                <a:ea typeface="SimSun" pitchFamily="2" charset="-122"/>
              </a:rPr>
              <a:t>Forums</a:t>
            </a:r>
            <a:endParaRPr lang="ru-RU" sz="9600" b="0" dirty="0">
              <a:solidFill>
                <a:schemeClr val="tx1"/>
              </a:solidFill>
              <a:ea typeface="SimSun" pitchFamily="2" charset="-122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100" dirty="0" smtClean="0">
                <a:latin typeface="Bahnschrift" pitchFamily="34" charset="0"/>
              </a:rPr>
              <a:t>Автор: Газизов Ильнар Ильдарович</a:t>
            </a:r>
            <a:endParaRPr lang="ru-RU" sz="2100" dirty="0">
              <a:latin typeface="Bahnschrift" pitchFamily="34" charset="0"/>
            </a:endParaRP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643446"/>
            <a:ext cx="8229600" cy="175735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2800" b="1" dirty="0" smtClean="0"/>
              <a:t>Идея проекта </a:t>
            </a:r>
            <a:r>
              <a:rPr lang="ru-RU" sz="2800" dirty="0" smtClean="0"/>
              <a:t>– социальная сеть. Её сообщения основаны по принципу форумов, от этого и название.</a:t>
            </a:r>
            <a:endParaRPr lang="ru-RU" sz="2800" dirty="0"/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500034" y="4643446"/>
            <a:ext cx="8229600" cy="1757354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Как и все социальные сети,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BForums </a:t>
            </a: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создан для решения проблем общения между людьми </a:t>
            </a:r>
            <a:r>
              <a:rPr kumimoji="0" lang="ru-RU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онлайн</a:t>
            </a: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и сбора людей с похожими интересами.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D40000"/>
                </a:solidFill>
              </a:rPr>
              <a:t>В</a:t>
            </a:r>
            <a:r>
              <a:rPr lang="ru-RU" dirty="0" smtClean="0">
                <a:solidFill>
                  <a:schemeClr val="tx1"/>
                </a:solidFill>
                <a:ea typeface="SimSun" pitchFamily="2" charset="-122"/>
              </a:rPr>
              <a:t>ведение</a:t>
            </a:r>
            <a:endParaRPr lang="ru-RU" dirty="0">
              <a:solidFill>
                <a:schemeClr val="tx1"/>
              </a:solidFill>
              <a:ea typeface="SimSun" pitchFamily="2" charset="-122"/>
            </a:endParaRPr>
          </a:p>
        </p:txBody>
      </p:sp>
      <p:pic>
        <p:nvPicPr>
          <p:cNvPr id="1027" name="Picture 3" descr="C:\Users\Ilnar\Documents\Python\Yandex\2\BlinForums\static\img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2214554"/>
            <a:ext cx="6238875" cy="1790700"/>
          </a:xfrm>
          <a:prstGeom prst="rect">
            <a:avLst/>
          </a:prstGeom>
          <a:noFill/>
          <a:effectLst>
            <a:outerShdw blurRad="381000" algn="ctr" rotWithShape="0">
              <a:prstClr val="black"/>
            </a:outerShdw>
          </a:effectLst>
        </p:spPr>
      </p:pic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6" grpId="0" build="p"/>
      <p:bldP spid="6" grpI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D40000"/>
                </a:solidFill>
              </a:rPr>
              <a:t>О</a:t>
            </a:r>
            <a:r>
              <a:rPr lang="ru-RU" dirty="0" smtClean="0">
                <a:solidFill>
                  <a:schemeClr val="bg1"/>
                </a:solidFill>
              </a:rPr>
              <a:t>писание реализации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5357826"/>
            <a:ext cx="8229600" cy="132872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sz="2800" dirty="0" smtClean="0"/>
              <a:t>Всего в проекте</a:t>
            </a:r>
            <a:r>
              <a:rPr lang="en-US" sz="2800" dirty="0" smtClean="0"/>
              <a:t> 19</a:t>
            </a:r>
            <a:r>
              <a:rPr lang="ru-RU" sz="2800" dirty="0" smtClean="0"/>
              <a:t> классов, из которых 5 – таблицы базы данных, 6 – формы </a:t>
            </a:r>
            <a:r>
              <a:rPr lang="en-US" sz="2800" dirty="0" err="1" smtClean="0"/>
              <a:t>wtforms</a:t>
            </a:r>
            <a:r>
              <a:rPr lang="en-US" sz="2800" dirty="0" smtClean="0"/>
              <a:t>, </a:t>
            </a:r>
            <a:r>
              <a:rPr lang="ru-RU" sz="2800" dirty="0" smtClean="0"/>
              <a:t>и 8 – ресурсы </a:t>
            </a:r>
            <a:r>
              <a:rPr lang="en-US" sz="2800" dirty="0" smtClean="0"/>
              <a:t>API.</a:t>
            </a:r>
            <a:endParaRPr lang="ru-RU" sz="2800" dirty="0"/>
          </a:p>
        </p:txBody>
      </p:sp>
      <p:pic>
        <p:nvPicPr>
          <p:cNvPr id="3074" name="Picture 2" descr="C:\Users\Ilnar\Documents\Python\Yandex\2\BlinForums\useless_files\cod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857364"/>
            <a:ext cx="7500958" cy="3093829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D40000"/>
                </a:solidFill>
              </a:rPr>
              <a:t>О</a:t>
            </a:r>
            <a:r>
              <a:rPr lang="ru-RU" dirty="0" smtClean="0">
                <a:solidFill>
                  <a:schemeClr val="bg1"/>
                </a:solidFill>
              </a:rPr>
              <a:t>писание реализации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1" name="Picture 3" descr="C:\Users\Ilnar\Documents\Python\Yandex\2\BlinForums\useless_files\cod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57364"/>
            <a:ext cx="9144000" cy="4537551"/>
          </a:xfrm>
          <a:prstGeom prst="rect">
            <a:avLst/>
          </a:prstGeom>
          <a:noFill/>
          <a:effectLst>
            <a:outerShdw blurRad="317500" sx="101000" sy="101000" algn="ctr" rotWithShape="0">
              <a:srgbClr val="000000"/>
            </a:outerShdw>
          </a:effectLst>
        </p:spPr>
      </p:pic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D40000"/>
                </a:solidFill>
              </a:rPr>
              <a:t>В</a:t>
            </a:r>
            <a:r>
              <a:rPr lang="ru-RU" dirty="0" smtClean="0"/>
              <a:t>идео работы форума</a:t>
            </a:r>
            <a:endParaRPr lang="ru-RU" dirty="0"/>
          </a:p>
        </p:txBody>
      </p:sp>
      <p:pic>
        <p:nvPicPr>
          <p:cNvPr id="4" name="Video_2020-05-06_010117.wmv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0" y="1714488"/>
            <a:ext cx="9157902" cy="4860939"/>
          </a:xfrm>
          <a:prstGeom prst="rect">
            <a:avLst/>
          </a:prstGeom>
          <a:effectLst>
            <a:outerShdw blurRad="419100" dist="50800" dir="5400000" sx="101000" sy="101000" algn="ctr" rotWithShape="0">
              <a:srgbClr val="000000"/>
            </a:outerShdw>
          </a:effectLst>
        </p:spPr>
      </p:pic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973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D40000"/>
                </a:solidFill>
              </a:rPr>
              <a:t>З</a:t>
            </a:r>
            <a:r>
              <a:rPr lang="ru-RU" dirty="0" smtClean="0">
                <a:solidFill>
                  <a:schemeClr val="bg1"/>
                </a:solidFill>
              </a:rPr>
              <a:t>аключение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5429264"/>
            <a:ext cx="9144000" cy="14287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Выводы по работе: удалось сделать социальную сеть с </a:t>
            </a:r>
            <a:r>
              <a:rPr lang="ru-RU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минималистичным</a:t>
            </a: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дизайном, но с необходимым функционалом.</a:t>
            </a:r>
            <a:endParaRPr lang="ru-R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 descr="C:\Users\Ilnar\Documents\Python\Yandex\2\BlinForums\useless_files\screen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1" y="1643050"/>
            <a:ext cx="8751527" cy="3786214"/>
          </a:xfrm>
          <a:prstGeom prst="rect">
            <a:avLst/>
          </a:prstGeom>
          <a:noFill/>
          <a:effectLst>
            <a:outerShdw blurRad="254000" dist="50800" sx="101000" sy="101000" algn="ctr" rotWithShape="0">
              <a:srgbClr val="000000"/>
            </a:outerShdw>
          </a:effectLst>
        </p:spPr>
      </p:pic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D40000"/>
                </a:solidFill>
              </a:rPr>
              <a:t>З</a:t>
            </a:r>
            <a:r>
              <a:rPr lang="ru-RU" dirty="0" smtClean="0">
                <a:solidFill>
                  <a:schemeClr val="bg1"/>
                </a:solidFill>
              </a:rPr>
              <a:t>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775191"/>
            <a:ext cx="5072066" cy="462560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/>
              <a:t>Возможности для доработки:</a:t>
            </a:r>
          </a:p>
          <a:p>
            <a:pPr>
              <a:buNone/>
            </a:pPr>
            <a:endParaRPr lang="ru-RU" sz="2400" dirty="0" smtClean="0"/>
          </a:p>
          <a:p>
            <a:r>
              <a:rPr lang="ru-RU" sz="2400" dirty="0" smtClean="0"/>
              <a:t>Улучшение поддержки форматирования текста с сохранением безопасности</a:t>
            </a:r>
          </a:p>
          <a:p>
            <a:r>
              <a:rPr lang="ru-RU" sz="2400" dirty="0" smtClean="0"/>
              <a:t>Миграция на другие, сетевые базы данных.</a:t>
            </a:r>
          </a:p>
          <a:p>
            <a:endParaRPr lang="ru-RU" sz="2400" dirty="0"/>
          </a:p>
        </p:txBody>
      </p:sp>
      <p:pic>
        <p:nvPicPr>
          <p:cNvPr id="5122" name="Picture 2" descr="C:\Users\Ilnar\Documents\Python\Yandex\2\BlinForums\useless_files\screen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504" y="1643050"/>
            <a:ext cx="3780268" cy="5040358"/>
          </a:xfrm>
          <a:prstGeom prst="rect">
            <a:avLst/>
          </a:prstGeom>
          <a:noFill/>
          <a:effectLst>
            <a:outerShdw blurRad="266700" dist="50800" dir="5400000" sx="101000" sy="101000" algn="ctr" rotWithShape="0">
              <a:srgbClr val="000000"/>
            </a:outerShdw>
          </a:effectLst>
        </p:spPr>
      </p:pic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D40000"/>
                </a:solidFill>
              </a:rPr>
              <a:t>З</a:t>
            </a:r>
            <a:r>
              <a:rPr lang="ru-RU" dirty="0" smtClean="0">
                <a:solidFill>
                  <a:schemeClr val="bg1"/>
                </a:solidFill>
              </a:rPr>
              <a:t>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571612"/>
            <a:ext cx="5072066" cy="514353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sz="2400" dirty="0" smtClean="0"/>
              <a:t>Возможности для развития:</a:t>
            </a:r>
          </a:p>
          <a:p>
            <a:pPr>
              <a:buNone/>
            </a:pPr>
            <a:endParaRPr lang="ru-RU" sz="2400" dirty="0" smtClean="0"/>
          </a:p>
          <a:p>
            <a:pPr>
              <a:buNone/>
            </a:pPr>
            <a:r>
              <a:rPr lang="ru-RU" sz="2400" dirty="0" smtClean="0"/>
              <a:t>У подобного проекта возможности для развития практически безграничны. Вот некоторые из них:</a:t>
            </a:r>
          </a:p>
          <a:p>
            <a:pPr>
              <a:buNone/>
            </a:pPr>
            <a:endParaRPr lang="ru-RU" sz="2400" dirty="0" smtClean="0"/>
          </a:p>
          <a:p>
            <a:r>
              <a:rPr lang="ru-RU" sz="2400" dirty="0" smtClean="0"/>
              <a:t>Создание уведомлений о сообщениях</a:t>
            </a:r>
          </a:p>
          <a:p>
            <a:r>
              <a:rPr lang="ru-RU" sz="2400" dirty="0" smtClean="0"/>
              <a:t>Мобильное приложение</a:t>
            </a:r>
          </a:p>
          <a:p>
            <a:r>
              <a:rPr lang="ru-RU" sz="2400" dirty="0" smtClean="0"/>
              <a:t>Уведомления о событиях</a:t>
            </a:r>
          </a:p>
          <a:p>
            <a:r>
              <a:rPr lang="ru-RU" sz="2400" dirty="0" smtClean="0"/>
              <a:t>Аренда нормального домена и облачного сервера.</a:t>
            </a:r>
          </a:p>
        </p:txBody>
      </p:sp>
      <p:pic>
        <p:nvPicPr>
          <p:cNvPr id="5122" name="Picture 2" descr="C:\Users\Ilnar\Documents\Python\Yandex\2\BlinForums\useless_files\screen4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642873" y="1643050"/>
            <a:ext cx="2781530" cy="5040358"/>
          </a:xfrm>
          <a:prstGeom prst="rect">
            <a:avLst/>
          </a:prstGeom>
          <a:noFill/>
          <a:effectLst>
            <a:outerShdw blurRad="266700" dist="50800" dir="5400000" sx="101000" sy="101000" algn="ctr" rotWithShape="0">
              <a:srgbClr val="000000"/>
            </a:outerShdw>
          </a:effectLst>
        </p:spPr>
      </p:pic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857496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>
                <a:solidFill>
                  <a:srgbClr val="D40000"/>
                </a:solidFill>
                <a:latin typeface="+mj-lt"/>
                <a:cs typeface="Courier New" pitchFamily="49" charset="0"/>
              </a:rPr>
              <a:t>С</a:t>
            </a:r>
            <a:r>
              <a:rPr lang="ru-RU" sz="4800" dirty="0" smtClean="0">
                <a:latin typeface="+mj-lt"/>
                <a:cs typeface="Courier New" pitchFamily="49" charset="0"/>
              </a:rPr>
              <a:t>пасибо за внимание!</a:t>
            </a:r>
            <a:endParaRPr lang="ru-RU" sz="4800" dirty="0"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test">
      <a:dk1>
        <a:srgbClr val="FFFFFF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Nice.">
      <a:majorFont>
        <a:latin typeface="Bahnschrift"/>
        <a:ea typeface=""/>
        <a:cs typeface=""/>
      </a:majorFont>
      <a:minorFont>
        <a:latin typeface="Fira Code"/>
        <a:ea typeface=""/>
        <a:cs typeface="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1576</TotalTime>
  <Words>157</Words>
  <Application>Microsoft Office PowerPoint</Application>
  <PresentationFormat>Экран (4:3)</PresentationFormat>
  <Paragraphs>26</Paragraphs>
  <Slides>9</Slides>
  <Notes>0</Notes>
  <HiddenSlides>0</HiddenSlides>
  <MMClips>1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Модульная</vt:lpstr>
      <vt:lpstr>BForums</vt:lpstr>
      <vt:lpstr>Введение</vt:lpstr>
      <vt:lpstr>Описание реализации</vt:lpstr>
      <vt:lpstr>Описание реализации</vt:lpstr>
      <vt:lpstr>Видео работы форума</vt:lpstr>
      <vt:lpstr>Заключение</vt:lpstr>
      <vt:lpstr>Заключение</vt:lpstr>
      <vt:lpstr>Заключение</vt:lpstr>
      <vt:lpstr>Слайд 9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Ilnar</dc:creator>
  <cp:lastModifiedBy>Ilnar</cp:lastModifiedBy>
  <cp:revision>21</cp:revision>
  <dcterms:created xsi:type="dcterms:W3CDTF">2020-05-04T20:05:30Z</dcterms:created>
  <dcterms:modified xsi:type="dcterms:W3CDTF">2020-05-06T10:14:01Z</dcterms:modified>
</cp:coreProperties>
</file>