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3" d="100"/>
          <a:sy n="43" d="100"/>
        </p:scale>
        <p:origin x="82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8CEA6-1520-4954-BE6B-D9A89136BDDD}" type="datetimeFigureOut">
              <a:rPr lang="en-GB" smtClean="0"/>
              <a:t>12/11/2015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41F3-8A6F-416B-A9C1-B24D8BCB1C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259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8CEA6-1520-4954-BE6B-D9A89136BDDD}" type="datetimeFigureOut">
              <a:rPr lang="en-GB" smtClean="0"/>
              <a:t>12/11/2015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41F3-8A6F-416B-A9C1-B24D8BCB1C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313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8CEA6-1520-4954-BE6B-D9A89136BDDD}" type="datetimeFigureOut">
              <a:rPr lang="en-GB" smtClean="0"/>
              <a:t>12/11/2015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41F3-8A6F-416B-A9C1-B24D8BCB1C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258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8CEA6-1520-4954-BE6B-D9A89136BDDD}" type="datetimeFigureOut">
              <a:rPr lang="en-GB" smtClean="0"/>
              <a:t>12/11/2015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41F3-8A6F-416B-A9C1-B24D8BCB1C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188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8CEA6-1520-4954-BE6B-D9A89136BDDD}" type="datetimeFigureOut">
              <a:rPr lang="en-GB" smtClean="0"/>
              <a:t>12/11/2015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41F3-8A6F-416B-A9C1-B24D8BCB1C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9243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8CEA6-1520-4954-BE6B-D9A89136BDDD}" type="datetimeFigureOut">
              <a:rPr lang="en-GB" smtClean="0"/>
              <a:t>12/11/2015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41F3-8A6F-416B-A9C1-B24D8BCB1C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26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8CEA6-1520-4954-BE6B-D9A89136BDDD}" type="datetimeFigureOut">
              <a:rPr lang="en-GB" smtClean="0"/>
              <a:t>12/11/2015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41F3-8A6F-416B-A9C1-B24D8BCB1C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1169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8CEA6-1520-4954-BE6B-D9A89136BDDD}" type="datetimeFigureOut">
              <a:rPr lang="en-GB" smtClean="0"/>
              <a:t>12/11/2015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41F3-8A6F-416B-A9C1-B24D8BCB1C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1746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8CEA6-1520-4954-BE6B-D9A89136BDDD}" type="datetimeFigureOut">
              <a:rPr lang="en-GB" smtClean="0"/>
              <a:t>12/11/2015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41F3-8A6F-416B-A9C1-B24D8BCB1C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5972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8CEA6-1520-4954-BE6B-D9A89136BDDD}" type="datetimeFigureOut">
              <a:rPr lang="en-GB" smtClean="0"/>
              <a:t>12/11/2015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41F3-8A6F-416B-A9C1-B24D8BCB1C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0059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8CEA6-1520-4954-BE6B-D9A89136BDDD}" type="datetimeFigureOut">
              <a:rPr lang="en-GB" smtClean="0"/>
              <a:t>12/11/2015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41F3-8A6F-416B-A9C1-B24D8BCB1C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2626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8CEA6-1520-4954-BE6B-D9A89136BDDD}" type="datetimeFigureOut">
              <a:rPr lang="en-GB" smtClean="0"/>
              <a:t>12/11/2015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E41F3-8A6F-416B-A9C1-B24D8BCB1C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4187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 3"/>
          <p:cNvSpPr/>
          <p:nvPr/>
        </p:nvSpPr>
        <p:spPr>
          <a:xfrm rot="16200000">
            <a:off x="6400800" y="1628078"/>
            <a:ext cx="1516566" cy="1427356"/>
          </a:xfrm>
          <a:prstGeom prst="arc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6445405" y="1427356"/>
            <a:ext cx="936702" cy="91440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382107" y="2341755"/>
            <a:ext cx="3033132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256155" y="2341755"/>
            <a:ext cx="3033132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683095" y="2018589"/>
            <a:ext cx="833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Analog</a:t>
            </a:r>
          </a:p>
          <a:p>
            <a:pPr algn="ctr"/>
            <a:r>
              <a:rPr lang="en-GB" dirty="0" smtClean="0"/>
              <a:t>Signal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10221323" y="2018588"/>
            <a:ext cx="1587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Discrete time</a:t>
            </a:r>
          </a:p>
          <a:p>
            <a:pPr algn="ctr"/>
            <a:r>
              <a:rPr lang="en-GB" dirty="0" smtClean="0"/>
              <a:t>Sampled signal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6188236" y="825189"/>
            <a:ext cx="145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Ideal sampler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3894232" y="2018587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x(t)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9670842" y="2018587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X(</a:t>
            </a:r>
            <a:r>
              <a:rPr lang="en-GB" dirty="0" err="1" smtClean="0"/>
              <a:t>nT</a:t>
            </a:r>
            <a:r>
              <a:rPr lang="en-GB" dirty="0" smtClean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8330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12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I.J.Alamina U1273400</dc:creator>
  <cp:lastModifiedBy>I.J.Alamina U1273400</cp:lastModifiedBy>
  <cp:revision>1</cp:revision>
  <dcterms:created xsi:type="dcterms:W3CDTF">2015-11-12T04:59:15Z</dcterms:created>
  <dcterms:modified xsi:type="dcterms:W3CDTF">2015-11-12T05:05:57Z</dcterms:modified>
</cp:coreProperties>
</file>