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2" d="100"/>
          <a:sy n="52" d="100"/>
        </p:scale>
        <p:origin x="10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202AC5-7621-4BEA-A4C3-4346A3B76C60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91BAFB5-A6D7-454D-B4E8-165A4961C2A8}">
      <dgm:prSet phldrT="[Text]"/>
      <dgm:spPr/>
      <dgm:t>
        <a:bodyPr/>
        <a:lstStyle/>
        <a:p>
          <a:r>
            <a:rPr lang="en-GB" dirty="0" smtClean="0"/>
            <a:t> </a:t>
          </a:r>
          <a:endParaRPr lang="en-GB" dirty="0"/>
        </a:p>
      </dgm:t>
    </dgm:pt>
    <dgm:pt modelId="{65699593-C987-4A39-82B9-6F49FE2FDDF9}" type="parTrans" cxnId="{26408113-CC49-485D-85E7-3B0F069DA9A0}">
      <dgm:prSet/>
      <dgm:spPr/>
      <dgm:t>
        <a:bodyPr/>
        <a:lstStyle/>
        <a:p>
          <a:endParaRPr lang="en-GB"/>
        </a:p>
      </dgm:t>
    </dgm:pt>
    <dgm:pt modelId="{9A537FD6-0CC6-4E77-B06A-3950548C9465}" type="sibTrans" cxnId="{26408113-CC49-485D-85E7-3B0F069DA9A0}">
      <dgm:prSet/>
      <dgm:spPr/>
      <dgm:t>
        <a:bodyPr/>
        <a:lstStyle/>
        <a:p>
          <a:endParaRPr lang="en-GB"/>
        </a:p>
      </dgm:t>
    </dgm:pt>
    <dgm:pt modelId="{645A7BD1-820A-4A94-85C9-51CAE17DD8BD}">
      <dgm:prSet phldrT="[Text]"/>
      <dgm:spPr/>
      <dgm:t>
        <a:bodyPr/>
        <a:lstStyle/>
        <a:p>
          <a:r>
            <a:rPr lang="en-GB" dirty="0" smtClean="0"/>
            <a:t> </a:t>
          </a:r>
          <a:endParaRPr lang="en-GB" dirty="0"/>
        </a:p>
      </dgm:t>
    </dgm:pt>
    <dgm:pt modelId="{FD3216D4-CB88-4730-BBB1-718B00152892}" type="parTrans" cxnId="{A2B5DA7A-536E-49FC-A6E6-182D14F8BEB1}">
      <dgm:prSet/>
      <dgm:spPr/>
      <dgm:t>
        <a:bodyPr/>
        <a:lstStyle/>
        <a:p>
          <a:endParaRPr lang="en-GB"/>
        </a:p>
      </dgm:t>
    </dgm:pt>
    <dgm:pt modelId="{BC56E52A-C754-4F3E-956C-D0A4491BD03D}" type="sibTrans" cxnId="{A2B5DA7A-536E-49FC-A6E6-182D14F8BEB1}">
      <dgm:prSet/>
      <dgm:spPr/>
      <dgm:t>
        <a:bodyPr/>
        <a:lstStyle/>
        <a:p>
          <a:endParaRPr lang="en-GB"/>
        </a:p>
      </dgm:t>
    </dgm:pt>
    <dgm:pt modelId="{22665F06-27B5-4CFC-998E-1AA885C93314}">
      <dgm:prSet phldrT="[Text]"/>
      <dgm:spPr/>
      <dgm:t>
        <a:bodyPr/>
        <a:lstStyle/>
        <a:p>
          <a:r>
            <a:rPr lang="en-GB" dirty="0" smtClean="0"/>
            <a:t> </a:t>
          </a:r>
          <a:endParaRPr lang="en-GB" dirty="0"/>
        </a:p>
      </dgm:t>
    </dgm:pt>
    <dgm:pt modelId="{D316DFA6-D15C-4369-8C33-424E939B0BC7}" type="parTrans" cxnId="{95056C6F-94E8-4185-8118-20608CD79E6A}">
      <dgm:prSet/>
      <dgm:spPr/>
      <dgm:t>
        <a:bodyPr/>
        <a:lstStyle/>
        <a:p>
          <a:endParaRPr lang="en-GB"/>
        </a:p>
      </dgm:t>
    </dgm:pt>
    <dgm:pt modelId="{0513C8A6-1ABE-4268-A980-D05EF606D529}" type="sibTrans" cxnId="{95056C6F-94E8-4185-8118-20608CD79E6A}">
      <dgm:prSet/>
      <dgm:spPr/>
      <dgm:t>
        <a:bodyPr/>
        <a:lstStyle/>
        <a:p>
          <a:endParaRPr lang="en-GB"/>
        </a:p>
      </dgm:t>
    </dgm:pt>
    <dgm:pt modelId="{73524CFE-BD8B-481D-AB6A-6C5DF6C9E4E1}">
      <dgm:prSet phldrT="[Text]"/>
      <dgm:spPr/>
      <dgm:t>
        <a:bodyPr/>
        <a:lstStyle/>
        <a:p>
          <a:r>
            <a:rPr lang="en-GB" dirty="0" smtClean="0"/>
            <a:t> </a:t>
          </a:r>
          <a:endParaRPr lang="en-GB" dirty="0"/>
        </a:p>
      </dgm:t>
    </dgm:pt>
    <dgm:pt modelId="{BC01E95B-D8A1-4016-A1FF-2DB86A3D319D}" type="parTrans" cxnId="{610E928D-B2BB-4A62-9A73-A59DAE06099E}">
      <dgm:prSet/>
      <dgm:spPr/>
      <dgm:t>
        <a:bodyPr/>
        <a:lstStyle/>
        <a:p>
          <a:endParaRPr lang="en-GB"/>
        </a:p>
      </dgm:t>
    </dgm:pt>
    <dgm:pt modelId="{798DF8A6-D1BA-4602-98C0-C3428D5E596C}" type="sibTrans" cxnId="{610E928D-B2BB-4A62-9A73-A59DAE06099E}">
      <dgm:prSet/>
      <dgm:spPr/>
      <dgm:t>
        <a:bodyPr/>
        <a:lstStyle/>
        <a:p>
          <a:endParaRPr lang="en-GB"/>
        </a:p>
      </dgm:t>
    </dgm:pt>
    <dgm:pt modelId="{13558860-2432-4B23-A59D-A5A5E1E91322}">
      <dgm:prSet phldrT="[Text]"/>
      <dgm:spPr/>
      <dgm:t>
        <a:bodyPr/>
        <a:lstStyle/>
        <a:p>
          <a:r>
            <a:rPr lang="en-GB" dirty="0" smtClean="0"/>
            <a:t> </a:t>
          </a:r>
          <a:endParaRPr lang="en-GB" dirty="0"/>
        </a:p>
      </dgm:t>
    </dgm:pt>
    <dgm:pt modelId="{AB3699B2-8561-454A-806E-9D089908F7A6}" type="parTrans" cxnId="{861A73F0-B450-4A39-9A1E-A17C17040A30}">
      <dgm:prSet/>
      <dgm:spPr/>
      <dgm:t>
        <a:bodyPr/>
        <a:lstStyle/>
        <a:p>
          <a:endParaRPr lang="en-GB"/>
        </a:p>
      </dgm:t>
    </dgm:pt>
    <dgm:pt modelId="{A166CA5E-FBD0-4829-A076-940288435130}" type="sibTrans" cxnId="{861A73F0-B450-4A39-9A1E-A17C17040A30}">
      <dgm:prSet/>
      <dgm:spPr/>
      <dgm:t>
        <a:bodyPr/>
        <a:lstStyle/>
        <a:p>
          <a:endParaRPr lang="en-GB"/>
        </a:p>
      </dgm:t>
    </dgm:pt>
    <dgm:pt modelId="{9B364363-80C2-4ED6-9A5E-D57780958CBF}">
      <dgm:prSet phldrT="[Text]"/>
      <dgm:spPr/>
      <dgm:t>
        <a:bodyPr/>
        <a:lstStyle/>
        <a:p>
          <a:r>
            <a:rPr lang="en-GB" dirty="0" smtClean="0"/>
            <a:t> </a:t>
          </a:r>
          <a:endParaRPr lang="en-GB" dirty="0"/>
        </a:p>
      </dgm:t>
    </dgm:pt>
    <dgm:pt modelId="{29D0DE6F-62F6-4234-8A17-F0F949D6F6F2}" type="parTrans" cxnId="{29DC4A53-8ADF-4224-A6B7-81473E76D3A5}">
      <dgm:prSet/>
      <dgm:spPr/>
      <dgm:t>
        <a:bodyPr/>
        <a:lstStyle/>
        <a:p>
          <a:endParaRPr lang="en-GB"/>
        </a:p>
      </dgm:t>
    </dgm:pt>
    <dgm:pt modelId="{A8236A71-C4D9-4D99-A691-F15327725F34}" type="sibTrans" cxnId="{29DC4A53-8ADF-4224-A6B7-81473E76D3A5}">
      <dgm:prSet/>
      <dgm:spPr/>
      <dgm:t>
        <a:bodyPr/>
        <a:lstStyle/>
        <a:p>
          <a:endParaRPr lang="en-GB"/>
        </a:p>
      </dgm:t>
    </dgm:pt>
    <dgm:pt modelId="{D97AAC04-45EB-4D63-A223-94B3DDD4B6F7}">
      <dgm:prSet phldrT="[Text]"/>
      <dgm:spPr/>
      <dgm:t>
        <a:bodyPr/>
        <a:lstStyle/>
        <a:p>
          <a:r>
            <a:rPr lang="en-GB" dirty="0" smtClean="0"/>
            <a:t>Output Layer</a:t>
          </a:r>
          <a:endParaRPr lang="en-GB" dirty="0"/>
        </a:p>
      </dgm:t>
    </dgm:pt>
    <dgm:pt modelId="{E3563EDF-AC43-4A88-ADE7-D070FBD5F31A}" type="parTrans" cxnId="{5D65786B-885B-4C67-A61C-7844AA5E0644}">
      <dgm:prSet/>
      <dgm:spPr/>
      <dgm:t>
        <a:bodyPr/>
        <a:lstStyle/>
        <a:p>
          <a:endParaRPr lang="en-GB"/>
        </a:p>
      </dgm:t>
    </dgm:pt>
    <dgm:pt modelId="{28D6891D-24BA-4D80-8DFC-A51E7D608B49}" type="sibTrans" cxnId="{5D65786B-885B-4C67-A61C-7844AA5E0644}">
      <dgm:prSet/>
      <dgm:spPr/>
      <dgm:t>
        <a:bodyPr/>
        <a:lstStyle/>
        <a:p>
          <a:endParaRPr lang="en-GB"/>
        </a:p>
      </dgm:t>
    </dgm:pt>
    <dgm:pt modelId="{40B239C4-28FD-4786-82E1-CE8964C229EE}">
      <dgm:prSet phldrT="[Text]"/>
      <dgm:spPr/>
      <dgm:t>
        <a:bodyPr/>
        <a:lstStyle/>
        <a:p>
          <a:r>
            <a:rPr lang="en-GB" dirty="0" smtClean="0"/>
            <a:t>Input Layer</a:t>
          </a:r>
          <a:endParaRPr lang="en-GB" dirty="0"/>
        </a:p>
      </dgm:t>
    </dgm:pt>
    <dgm:pt modelId="{960179C2-2CB0-4855-B2D8-756AABAA4C52}" type="parTrans" cxnId="{B6B46424-BAC5-43DF-B218-92C8166D3C9A}">
      <dgm:prSet/>
      <dgm:spPr/>
      <dgm:t>
        <a:bodyPr/>
        <a:lstStyle/>
        <a:p>
          <a:endParaRPr lang="en-GB"/>
        </a:p>
      </dgm:t>
    </dgm:pt>
    <dgm:pt modelId="{8FFA6799-5F63-4CE2-8037-BE225643027C}" type="sibTrans" cxnId="{B6B46424-BAC5-43DF-B218-92C8166D3C9A}">
      <dgm:prSet/>
      <dgm:spPr/>
      <dgm:t>
        <a:bodyPr/>
        <a:lstStyle/>
        <a:p>
          <a:endParaRPr lang="en-GB"/>
        </a:p>
      </dgm:t>
    </dgm:pt>
    <dgm:pt modelId="{596AB4A6-0F1A-4023-B6EF-8E441759BDB0}">
      <dgm:prSet phldrT="[Text]"/>
      <dgm:spPr/>
      <dgm:t>
        <a:bodyPr/>
        <a:lstStyle/>
        <a:p>
          <a:r>
            <a:rPr lang="en-GB" dirty="0" smtClean="0"/>
            <a:t>Inner Layer</a:t>
          </a:r>
          <a:endParaRPr lang="en-GB" dirty="0"/>
        </a:p>
      </dgm:t>
    </dgm:pt>
    <dgm:pt modelId="{FB79C6AC-2F32-4EE1-8518-17257CF4449D}" type="sibTrans" cxnId="{523A9E7C-0D27-4710-A790-D0D8EF49DA26}">
      <dgm:prSet/>
      <dgm:spPr/>
      <dgm:t>
        <a:bodyPr/>
        <a:lstStyle/>
        <a:p>
          <a:endParaRPr lang="en-GB"/>
        </a:p>
      </dgm:t>
    </dgm:pt>
    <dgm:pt modelId="{BE8D69FA-26A0-4589-900B-80E515675091}" type="parTrans" cxnId="{523A9E7C-0D27-4710-A790-D0D8EF49DA26}">
      <dgm:prSet/>
      <dgm:spPr/>
      <dgm:t>
        <a:bodyPr/>
        <a:lstStyle/>
        <a:p>
          <a:endParaRPr lang="en-GB"/>
        </a:p>
      </dgm:t>
    </dgm:pt>
    <dgm:pt modelId="{22CFCC7D-D6FB-49DD-BAD7-8A4B586ECB8D}" type="pres">
      <dgm:prSet presAssocID="{64202AC5-7621-4BEA-A4C3-4346A3B76C60}" presName="mainComposite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56144D66-FB86-45AE-A33A-E9F7D053D5EE}" type="pres">
      <dgm:prSet presAssocID="{64202AC5-7621-4BEA-A4C3-4346A3B76C60}" presName="hierFlow" presStyleCnt="0"/>
      <dgm:spPr/>
    </dgm:pt>
    <dgm:pt modelId="{32912E5B-8F6B-4581-8516-3616DAC2F968}" type="pres">
      <dgm:prSet presAssocID="{64202AC5-7621-4BEA-A4C3-4346A3B76C60}" presName="firstBuf" presStyleCnt="0"/>
      <dgm:spPr/>
    </dgm:pt>
    <dgm:pt modelId="{C95A114C-3D57-488B-925D-9DE5209E6E39}" type="pres">
      <dgm:prSet presAssocID="{64202AC5-7621-4BEA-A4C3-4346A3B76C6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09672EB-3F59-49D9-A5C4-E7994A8D5908}" type="pres">
      <dgm:prSet presAssocID="{C91BAFB5-A6D7-454D-B4E8-165A4961C2A8}" presName="Name17" presStyleCnt="0"/>
      <dgm:spPr/>
    </dgm:pt>
    <dgm:pt modelId="{216E6CCD-2C2C-4AEE-BD07-0696D423DD9F}" type="pres">
      <dgm:prSet presAssocID="{C91BAFB5-A6D7-454D-B4E8-165A4961C2A8}" presName="level1Shape" presStyleLbl="node0" presStyleIdx="0" presStyleCnt="1">
        <dgm:presLayoutVars>
          <dgm:chPref val="3"/>
        </dgm:presLayoutVars>
      </dgm:prSet>
      <dgm:spPr/>
    </dgm:pt>
    <dgm:pt modelId="{F979056C-F989-432C-89F0-090B669E7C56}" type="pres">
      <dgm:prSet presAssocID="{C91BAFB5-A6D7-454D-B4E8-165A4961C2A8}" presName="hierChild2" presStyleCnt="0"/>
      <dgm:spPr/>
    </dgm:pt>
    <dgm:pt modelId="{5479C08E-D141-4414-A115-E442B60FEC4D}" type="pres">
      <dgm:prSet presAssocID="{FD3216D4-CB88-4730-BBB1-718B00152892}" presName="Name25" presStyleLbl="parChTrans1D2" presStyleIdx="0" presStyleCnt="2"/>
      <dgm:spPr/>
    </dgm:pt>
    <dgm:pt modelId="{BF3AFFA4-062F-48CF-AB2D-DEA96162F64A}" type="pres">
      <dgm:prSet presAssocID="{FD3216D4-CB88-4730-BBB1-718B00152892}" presName="connTx" presStyleLbl="parChTrans1D2" presStyleIdx="0" presStyleCnt="2"/>
      <dgm:spPr/>
    </dgm:pt>
    <dgm:pt modelId="{CD43CB15-0E58-4F9A-89CB-2057231D4388}" type="pres">
      <dgm:prSet presAssocID="{645A7BD1-820A-4A94-85C9-51CAE17DD8BD}" presName="Name30" presStyleCnt="0"/>
      <dgm:spPr/>
    </dgm:pt>
    <dgm:pt modelId="{304546B6-6368-477C-9454-99808B6E531D}" type="pres">
      <dgm:prSet presAssocID="{645A7BD1-820A-4A94-85C9-51CAE17DD8BD}" presName="level2Shape" presStyleLbl="node2" presStyleIdx="0" presStyleCnt="2"/>
      <dgm:spPr/>
    </dgm:pt>
    <dgm:pt modelId="{A0FE47CF-F9DF-4308-9C09-4698E16E2C82}" type="pres">
      <dgm:prSet presAssocID="{645A7BD1-820A-4A94-85C9-51CAE17DD8BD}" presName="hierChild3" presStyleCnt="0"/>
      <dgm:spPr/>
    </dgm:pt>
    <dgm:pt modelId="{934B9D86-16B3-4B0B-9A7D-A424E84E9540}" type="pres">
      <dgm:prSet presAssocID="{D316DFA6-D15C-4369-8C33-424E939B0BC7}" presName="Name25" presStyleLbl="parChTrans1D3" presStyleIdx="0" presStyleCnt="3"/>
      <dgm:spPr/>
    </dgm:pt>
    <dgm:pt modelId="{BC20CA0E-A358-4DE7-B27D-F4C540E72D4F}" type="pres">
      <dgm:prSet presAssocID="{D316DFA6-D15C-4369-8C33-424E939B0BC7}" presName="connTx" presStyleLbl="parChTrans1D3" presStyleIdx="0" presStyleCnt="3"/>
      <dgm:spPr/>
    </dgm:pt>
    <dgm:pt modelId="{FD3CC20A-D895-48EF-B4D0-B77F89B43542}" type="pres">
      <dgm:prSet presAssocID="{22665F06-27B5-4CFC-998E-1AA885C93314}" presName="Name30" presStyleCnt="0"/>
      <dgm:spPr/>
    </dgm:pt>
    <dgm:pt modelId="{A4E9D010-33E6-4695-896B-B387183646F7}" type="pres">
      <dgm:prSet presAssocID="{22665F06-27B5-4CFC-998E-1AA885C93314}" presName="level2Shape" presStyleLbl="node3" presStyleIdx="0" presStyleCnt="3"/>
      <dgm:spPr/>
    </dgm:pt>
    <dgm:pt modelId="{C8407893-5B8F-42FA-BD62-5174DDCE7F95}" type="pres">
      <dgm:prSet presAssocID="{22665F06-27B5-4CFC-998E-1AA885C93314}" presName="hierChild3" presStyleCnt="0"/>
      <dgm:spPr/>
    </dgm:pt>
    <dgm:pt modelId="{35695188-4D5E-4DC3-8F92-104BAF725286}" type="pres">
      <dgm:prSet presAssocID="{BC01E95B-D8A1-4016-A1FF-2DB86A3D319D}" presName="Name25" presStyleLbl="parChTrans1D3" presStyleIdx="1" presStyleCnt="3"/>
      <dgm:spPr/>
    </dgm:pt>
    <dgm:pt modelId="{D7E578AC-26C7-4AC2-BC78-B7F1D9A07984}" type="pres">
      <dgm:prSet presAssocID="{BC01E95B-D8A1-4016-A1FF-2DB86A3D319D}" presName="connTx" presStyleLbl="parChTrans1D3" presStyleIdx="1" presStyleCnt="3"/>
      <dgm:spPr/>
    </dgm:pt>
    <dgm:pt modelId="{93DF7CBB-1FE5-4E89-A3E1-CB0B0141A8BE}" type="pres">
      <dgm:prSet presAssocID="{73524CFE-BD8B-481D-AB6A-6C5DF6C9E4E1}" presName="Name30" presStyleCnt="0"/>
      <dgm:spPr/>
    </dgm:pt>
    <dgm:pt modelId="{2FFE2959-7013-4275-97FE-0D718B9603CE}" type="pres">
      <dgm:prSet presAssocID="{73524CFE-BD8B-481D-AB6A-6C5DF6C9E4E1}" presName="level2Shape" presStyleLbl="node3" presStyleIdx="1" presStyleCnt="3"/>
      <dgm:spPr/>
    </dgm:pt>
    <dgm:pt modelId="{09B6136B-02BE-4449-A6D9-5C540119A3F2}" type="pres">
      <dgm:prSet presAssocID="{73524CFE-BD8B-481D-AB6A-6C5DF6C9E4E1}" presName="hierChild3" presStyleCnt="0"/>
      <dgm:spPr/>
    </dgm:pt>
    <dgm:pt modelId="{8373141E-6E89-469C-8C2C-2222A4818AE9}" type="pres">
      <dgm:prSet presAssocID="{AB3699B2-8561-454A-806E-9D089908F7A6}" presName="Name25" presStyleLbl="parChTrans1D2" presStyleIdx="1" presStyleCnt="2"/>
      <dgm:spPr/>
    </dgm:pt>
    <dgm:pt modelId="{857A7D8A-0AA1-403A-AB2E-7E94CA1880A6}" type="pres">
      <dgm:prSet presAssocID="{AB3699B2-8561-454A-806E-9D089908F7A6}" presName="connTx" presStyleLbl="parChTrans1D2" presStyleIdx="1" presStyleCnt="2"/>
      <dgm:spPr/>
    </dgm:pt>
    <dgm:pt modelId="{DAFBC4D5-5B97-40AA-8E74-21D53B53EC0B}" type="pres">
      <dgm:prSet presAssocID="{13558860-2432-4B23-A59D-A5A5E1E91322}" presName="Name30" presStyleCnt="0"/>
      <dgm:spPr/>
    </dgm:pt>
    <dgm:pt modelId="{ADE5334B-5F7D-4014-85B2-3ADEB4103056}" type="pres">
      <dgm:prSet presAssocID="{13558860-2432-4B23-A59D-A5A5E1E91322}" presName="level2Shape" presStyleLbl="node2" presStyleIdx="1" presStyleCnt="2"/>
      <dgm:spPr/>
    </dgm:pt>
    <dgm:pt modelId="{4E157B58-2077-483D-BFB3-160DA4600754}" type="pres">
      <dgm:prSet presAssocID="{13558860-2432-4B23-A59D-A5A5E1E91322}" presName="hierChild3" presStyleCnt="0"/>
      <dgm:spPr/>
    </dgm:pt>
    <dgm:pt modelId="{C3AA3DF1-7072-4B04-A0D9-3CC73D165D16}" type="pres">
      <dgm:prSet presAssocID="{29D0DE6F-62F6-4234-8A17-F0F949D6F6F2}" presName="Name25" presStyleLbl="parChTrans1D3" presStyleIdx="2" presStyleCnt="3"/>
      <dgm:spPr/>
    </dgm:pt>
    <dgm:pt modelId="{27276609-32E0-4F2A-844A-06268B023994}" type="pres">
      <dgm:prSet presAssocID="{29D0DE6F-62F6-4234-8A17-F0F949D6F6F2}" presName="connTx" presStyleLbl="parChTrans1D3" presStyleIdx="2" presStyleCnt="3"/>
      <dgm:spPr/>
    </dgm:pt>
    <dgm:pt modelId="{423EBE52-43FD-4BA6-B00A-E22E6A579CE0}" type="pres">
      <dgm:prSet presAssocID="{9B364363-80C2-4ED6-9A5E-D57780958CBF}" presName="Name30" presStyleCnt="0"/>
      <dgm:spPr/>
    </dgm:pt>
    <dgm:pt modelId="{E44DFEB6-D973-460F-AC4F-40368BFA49D2}" type="pres">
      <dgm:prSet presAssocID="{9B364363-80C2-4ED6-9A5E-D57780958CBF}" presName="level2Shape" presStyleLbl="node3" presStyleIdx="2" presStyleCnt="3"/>
      <dgm:spPr/>
    </dgm:pt>
    <dgm:pt modelId="{F6386710-A2B1-4396-A238-D00C12F37BC8}" type="pres">
      <dgm:prSet presAssocID="{9B364363-80C2-4ED6-9A5E-D57780958CBF}" presName="hierChild3" presStyleCnt="0"/>
      <dgm:spPr/>
    </dgm:pt>
    <dgm:pt modelId="{07564AD1-3DFE-4671-A04C-8A0B0B6293EB}" type="pres">
      <dgm:prSet presAssocID="{64202AC5-7621-4BEA-A4C3-4346A3B76C60}" presName="bgShapesFlow" presStyleCnt="0"/>
      <dgm:spPr/>
    </dgm:pt>
    <dgm:pt modelId="{39AFACAE-73CB-41DF-8A97-271D65A18D36}" type="pres">
      <dgm:prSet presAssocID="{D97AAC04-45EB-4D63-A223-94B3DDD4B6F7}" presName="rectComp" presStyleCnt="0"/>
      <dgm:spPr/>
    </dgm:pt>
    <dgm:pt modelId="{FA50A609-1686-4EE3-B1D8-0823ED3BF084}" type="pres">
      <dgm:prSet presAssocID="{D97AAC04-45EB-4D63-A223-94B3DDD4B6F7}" presName="bgRect" presStyleLbl="bgShp" presStyleIdx="0" presStyleCnt="3"/>
      <dgm:spPr/>
      <dgm:t>
        <a:bodyPr/>
        <a:lstStyle/>
        <a:p>
          <a:endParaRPr lang="en-GB"/>
        </a:p>
      </dgm:t>
    </dgm:pt>
    <dgm:pt modelId="{4C2EF9B0-CFB7-43C7-A9B1-7059A05BE40D}" type="pres">
      <dgm:prSet presAssocID="{D97AAC04-45EB-4D63-A223-94B3DDD4B6F7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C0A75E0-295C-4FC8-A438-F9FC6916B516}" type="pres">
      <dgm:prSet presAssocID="{D97AAC04-45EB-4D63-A223-94B3DDD4B6F7}" presName="spComp" presStyleCnt="0"/>
      <dgm:spPr/>
    </dgm:pt>
    <dgm:pt modelId="{F5243E8C-D869-4B56-B3E6-ECB245839748}" type="pres">
      <dgm:prSet presAssocID="{D97AAC04-45EB-4D63-A223-94B3DDD4B6F7}" presName="hSp" presStyleCnt="0"/>
      <dgm:spPr/>
    </dgm:pt>
    <dgm:pt modelId="{1EF14CD4-AE65-40F9-B291-C6CA0001A19F}" type="pres">
      <dgm:prSet presAssocID="{596AB4A6-0F1A-4023-B6EF-8E441759BDB0}" presName="rectComp" presStyleCnt="0"/>
      <dgm:spPr/>
    </dgm:pt>
    <dgm:pt modelId="{5FDB450B-16BA-49B2-B9A1-8D77E23EE14C}" type="pres">
      <dgm:prSet presAssocID="{596AB4A6-0F1A-4023-B6EF-8E441759BDB0}" presName="bgRect" presStyleLbl="bgShp" presStyleIdx="1" presStyleCnt="3"/>
      <dgm:spPr/>
      <dgm:t>
        <a:bodyPr/>
        <a:lstStyle/>
        <a:p>
          <a:endParaRPr lang="en-GB"/>
        </a:p>
      </dgm:t>
    </dgm:pt>
    <dgm:pt modelId="{8E119355-392E-4C42-8A78-F0AE50F9CF16}" type="pres">
      <dgm:prSet presAssocID="{596AB4A6-0F1A-4023-B6EF-8E441759BDB0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AED86CC-C104-433A-90E2-ED1F450CC2C2}" type="pres">
      <dgm:prSet presAssocID="{596AB4A6-0F1A-4023-B6EF-8E441759BDB0}" presName="spComp" presStyleCnt="0"/>
      <dgm:spPr/>
    </dgm:pt>
    <dgm:pt modelId="{F5475C7F-8481-41FA-8A8E-DCAD9710CA4E}" type="pres">
      <dgm:prSet presAssocID="{596AB4A6-0F1A-4023-B6EF-8E441759BDB0}" presName="hSp" presStyleCnt="0"/>
      <dgm:spPr/>
    </dgm:pt>
    <dgm:pt modelId="{BD7E1183-7A88-4210-A779-E66DB8177BB1}" type="pres">
      <dgm:prSet presAssocID="{40B239C4-28FD-4786-82E1-CE8964C229EE}" presName="rectComp" presStyleCnt="0"/>
      <dgm:spPr/>
    </dgm:pt>
    <dgm:pt modelId="{A6150320-98F9-427D-850C-EF89B9801654}" type="pres">
      <dgm:prSet presAssocID="{40B239C4-28FD-4786-82E1-CE8964C229EE}" presName="bgRect" presStyleLbl="bgShp" presStyleIdx="2" presStyleCnt="3"/>
      <dgm:spPr/>
    </dgm:pt>
    <dgm:pt modelId="{C2BDCCFD-A3DD-47E4-B0F1-7088FBEA944B}" type="pres">
      <dgm:prSet presAssocID="{40B239C4-28FD-4786-82E1-CE8964C229EE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BBB180CA-7879-4CC2-8BB0-941F248AE749}" type="presOf" srcId="{596AB4A6-0F1A-4023-B6EF-8E441759BDB0}" destId="{5FDB450B-16BA-49B2-B9A1-8D77E23EE14C}" srcOrd="0" destOrd="0" presId="urn:microsoft.com/office/officeart/2005/8/layout/hierarchy5"/>
    <dgm:cxn modelId="{B475F859-D147-45B8-AD26-6E70AA8F727E}" type="presOf" srcId="{596AB4A6-0F1A-4023-B6EF-8E441759BDB0}" destId="{8E119355-392E-4C42-8A78-F0AE50F9CF16}" srcOrd="1" destOrd="0" presId="urn:microsoft.com/office/officeart/2005/8/layout/hierarchy5"/>
    <dgm:cxn modelId="{5E44B950-B740-49F6-AA7D-FDE17DA603B3}" type="presOf" srcId="{D97AAC04-45EB-4D63-A223-94B3DDD4B6F7}" destId="{4C2EF9B0-CFB7-43C7-A9B1-7059A05BE40D}" srcOrd="1" destOrd="0" presId="urn:microsoft.com/office/officeart/2005/8/layout/hierarchy5"/>
    <dgm:cxn modelId="{523A9E7C-0D27-4710-A790-D0D8EF49DA26}" srcId="{64202AC5-7621-4BEA-A4C3-4346A3B76C60}" destId="{596AB4A6-0F1A-4023-B6EF-8E441759BDB0}" srcOrd="2" destOrd="0" parTransId="{BE8D69FA-26A0-4589-900B-80E515675091}" sibTransId="{FB79C6AC-2F32-4EE1-8518-17257CF4449D}"/>
    <dgm:cxn modelId="{17BAD398-96CC-441A-B91E-07A303A91401}" type="presOf" srcId="{FD3216D4-CB88-4730-BBB1-718B00152892}" destId="{5479C08E-D141-4414-A115-E442B60FEC4D}" srcOrd="0" destOrd="0" presId="urn:microsoft.com/office/officeart/2005/8/layout/hierarchy5"/>
    <dgm:cxn modelId="{861A73F0-B450-4A39-9A1E-A17C17040A30}" srcId="{C91BAFB5-A6D7-454D-B4E8-165A4961C2A8}" destId="{13558860-2432-4B23-A59D-A5A5E1E91322}" srcOrd="1" destOrd="0" parTransId="{AB3699B2-8561-454A-806E-9D089908F7A6}" sibTransId="{A166CA5E-FBD0-4829-A076-940288435130}"/>
    <dgm:cxn modelId="{95056C6F-94E8-4185-8118-20608CD79E6A}" srcId="{645A7BD1-820A-4A94-85C9-51CAE17DD8BD}" destId="{22665F06-27B5-4CFC-998E-1AA885C93314}" srcOrd="0" destOrd="0" parTransId="{D316DFA6-D15C-4369-8C33-424E939B0BC7}" sibTransId="{0513C8A6-1ABE-4268-A980-D05EF606D529}"/>
    <dgm:cxn modelId="{D4110127-E291-4596-B532-97D07B476D33}" type="presOf" srcId="{AB3699B2-8561-454A-806E-9D089908F7A6}" destId="{857A7D8A-0AA1-403A-AB2E-7E94CA1880A6}" srcOrd="1" destOrd="0" presId="urn:microsoft.com/office/officeart/2005/8/layout/hierarchy5"/>
    <dgm:cxn modelId="{14693F1D-CBA9-4AFF-BA55-36CF0CFF8783}" type="presOf" srcId="{645A7BD1-820A-4A94-85C9-51CAE17DD8BD}" destId="{304546B6-6368-477C-9454-99808B6E531D}" srcOrd="0" destOrd="0" presId="urn:microsoft.com/office/officeart/2005/8/layout/hierarchy5"/>
    <dgm:cxn modelId="{C8E7F9D9-E56A-4C4F-B750-036B2C4BE301}" type="presOf" srcId="{AB3699B2-8561-454A-806E-9D089908F7A6}" destId="{8373141E-6E89-469C-8C2C-2222A4818AE9}" srcOrd="0" destOrd="0" presId="urn:microsoft.com/office/officeart/2005/8/layout/hierarchy5"/>
    <dgm:cxn modelId="{6A4588BD-1F34-4726-B6EC-02C8C5F3052E}" type="presOf" srcId="{40B239C4-28FD-4786-82E1-CE8964C229EE}" destId="{C2BDCCFD-A3DD-47E4-B0F1-7088FBEA944B}" srcOrd="1" destOrd="0" presId="urn:microsoft.com/office/officeart/2005/8/layout/hierarchy5"/>
    <dgm:cxn modelId="{647B2205-FB1C-4C52-819A-4FC0CFF64975}" type="presOf" srcId="{D316DFA6-D15C-4369-8C33-424E939B0BC7}" destId="{934B9D86-16B3-4B0B-9A7D-A424E84E9540}" srcOrd="0" destOrd="0" presId="urn:microsoft.com/office/officeart/2005/8/layout/hierarchy5"/>
    <dgm:cxn modelId="{A2B5DA7A-536E-49FC-A6E6-182D14F8BEB1}" srcId="{C91BAFB5-A6D7-454D-B4E8-165A4961C2A8}" destId="{645A7BD1-820A-4A94-85C9-51CAE17DD8BD}" srcOrd="0" destOrd="0" parTransId="{FD3216D4-CB88-4730-BBB1-718B00152892}" sibTransId="{BC56E52A-C754-4F3E-956C-D0A4491BD03D}"/>
    <dgm:cxn modelId="{76B536AD-64B2-4A27-9143-2F07A099080B}" type="presOf" srcId="{D97AAC04-45EB-4D63-A223-94B3DDD4B6F7}" destId="{FA50A609-1686-4EE3-B1D8-0823ED3BF084}" srcOrd="0" destOrd="0" presId="urn:microsoft.com/office/officeart/2005/8/layout/hierarchy5"/>
    <dgm:cxn modelId="{610E928D-B2BB-4A62-9A73-A59DAE06099E}" srcId="{645A7BD1-820A-4A94-85C9-51CAE17DD8BD}" destId="{73524CFE-BD8B-481D-AB6A-6C5DF6C9E4E1}" srcOrd="1" destOrd="0" parTransId="{BC01E95B-D8A1-4016-A1FF-2DB86A3D319D}" sibTransId="{798DF8A6-D1BA-4602-98C0-C3428D5E596C}"/>
    <dgm:cxn modelId="{5D65786B-885B-4C67-A61C-7844AA5E0644}" srcId="{64202AC5-7621-4BEA-A4C3-4346A3B76C60}" destId="{D97AAC04-45EB-4D63-A223-94B3DDD4B6F7}" srcOrd="1" destOrd="0" parTransId="{E3563EDF-AC43-4A88-ADE7-D070FBD5F31A}" sibTransId="{28D6891D-24BA-4D80-8DFC-A51E7D608B49}"/>
    <dgm:cxn modelId="{5017BEC3-AC64-4EDE-B12D-A0A8A6795EDE}" type="presOf" srcId="{73524CFE-BD8B-481D-AB6A-6C5DF6C9E4E1}" destId="{2FFE2959-7013-4275-97FE-0D718B9603CE}" srcOrd="0" destOrd="0" presId="urn:microsoft.com/office/officeart/2005/8/layout/hierarchy5"/>
    <dgm:cxn modelId="{0AC9E053-DDA5-4078-BCA3-2EB54D43ABA7}" type="presOf" srcId="{40B239C4-28FD-4786-82E1-CE8964C229EE}" destId="{A6150320-98F9-427D-850C-EF89B9801654}" srcOrd="0" destOrd="0" presId="urn:microsoft.com/office/officeart/2005/8/layout/hierarchy5"/>
    <dgm:cxn modelId="{20817D41-D9C3-464F-83EE-04655CD6DCFA}" type="presOf" srcId="{FD3216D4-CB88-4730-BBB1-718B00152892}" destId="{BF3AFFA4-062F-48CF-AB2D-DEA96162F64A}" srcOrd="1" destOrd="0" presId="urn:microsoft.com/office/officeart/2005/8/layout/hierarchy5"/>
    <dgm:cxn modelId="{26408113-CC49-485D-85E7-3B0F069DA9A0}" srcId="{64202AC5-7621-4BEA-A4C3-4346A3B76C60}" destId="{C91BAFB5-A6D7-454D-B4E8-165A4961C2A8}" srcOrd="0" destOrd="0" parTransId="{65699593-C987-4A39-82B9-6F49FE2FDDF9}" sibTransId="{9A537FD6-0CC6-4E77-B06A-3950548C9465}"/>
    <dgm:cxn modelId="{3545FFE3-3569-405B-A413-090C58D073DD}" type="presOf" srcId="{BC01E95B-D8A1-4016-A1FF-2DB86A3D319D}" destId="{D7E578AC-26C7-4AC2-BC78-B7F1D9A07984}" srcOrd="1" destOrd="0" presId="urn:microsoft.com/office/officeart/2005/8/layout/hierarchy5"/>
    <dgm:cxn modelId="{83A011F0-7CCF-46CA-B586-32A76EB4D608}" type="presOf" srcId="{13558860-2432-4B23-A59D-A5A5E1E91322}" destId="{ADE5334B-5F7D-4014-85B2-3ADEB4103056}" srcOrd="0" destOrd="0" presId="urn:microsoft.com/office/officeart/2005/8/layout/hierarchy5"/>
    <dgm:cxn modelId="{29DC4A53-8ADF-4224-A6B7-81473E76D3A5}" srcId="{13558860-2432-4B23-A59D-A5A5E1E91322}" destId="{9B364363-80C2-4ED6-9A5E-D57780958CBF}" srcOrd="0" destOrd="0" parTransId="{29D0DE6F-62F6-4234-8A17-F0F949D6F6F2}" sibTransId="{A8236A71-C4D9-4D99-A691-F15327725F34}"/>
    <dgm:cxn modelId="{44F6E36A-3734-4773-80A2-44DAE5750674}" type="presOf" srcId="{D316DFA6-D15C-4369-8C33-424E939B0BC7}" destId="{BC20CA0E-A358-4DE7-B27D-F4C540E72D4F}" srcOrd="1" destOrd="0" presId="urn:microsoft.com/office/officeart/2005/8/layout/hierarchy5"/>
    <dgm:cxn modelId="{015DE5E7-8979-44BD-97FE-EE1FEAD7F829}" type="presOf" srcId="{C91BAFB5-A6D7-454D-B4E8-165A4961C2A8}" destId="{216E6CCD-2C2C-4AEE-BD07-0696D423DD9F}" srcOrd="0" destOrd="0" presId="urn:microsoft.com/office/officeart/2005/8/layout/hierarchy5"/>
    <dgm:cxn modelId="{6191B307-4B73-4EF6-975C-10F3D58CF978}" type="presOf" srcId="{29D0DE6F-62F6-4234-8A17-F0F949D6F6F2}" destId="{27276609-32E0-4F2A-844A-06268B023994}" srcOrd="1" destOrd="0" presId="urn:microsoft.com/office/officeart/2005/8/layout/hierarchy5"/>
    <dgm:cxn modelId="{37C6713E-DE14-43D1-9ED4-5AA8D0BFEED6}" type="presOf" srcId="{29D0DE6F-62F6-4234-8A17-F0F949D6F6F2}" destId="{C3AA3DF1-7072-4B04-A0D9-3CC73D165D16}" srcOrd="0" destOrd="0" presId="urn:microsoft.com/office/officeart/2005/8/layout/hierarchy5"/>
    <dgm:cxn modelId="{D0FEBC03-D910-4BEE-9EE8-A6ACEF3EB712}" type="presOf" srcId="{64202AC5-7621-4BEA-A4C3-4346A3B76C60}" destId="{22CFCC7D-D6FB-49DD-BAD7-8A4B586ECB8D}" srcOrd="0" destOrd="0" presId="urn:microsoft.com/office/officeart/2005/8/layout/hierarchy5"/>
    <dgm:cxn modelId="{4487CC81-177D-4ED5-9528-82AC1DB30DFD}" type="presOf" srcId="{9B364363-80C2-4ED6-9A5E-D57780958CBF}" destId="{E44DFEB6-D973-460F-AC4F-40368BFA49D2}" srcOrd="0" destOrd="0" presId="urn:microsoft.com/office/officeart/2005/8/layout/hierarchy5"/>
    <dgm:cxn modelId="{7D65430C-C2D5-4D81-BB09-0BAA5133F742}" type="presOf" srcId="{22665F06-27B5-4CFC-998E-1AA885C93314}" destId="{A4E9D010-33E6-4695-896B-B387183646F7}" srcOrd="0" destOrd="0" presId="urn:microsoft.com/office/officeart/2005/8/layout/hierarchy5"/>
    <dgm:cxn modelId="{F88EBC0C-F61B-4C15-A927-9A1039E3F90A}" type="presOf" srcId="{BC01E95B-D8A1-4016-A1FF-2DB86A3D319D}" destId="{35695188-4D5E-4DC3-8F92-104BAF725286}" srcOrd="0" destOrd="0" presId="urn:microsoft.com/office/officeart/2005/8/layout/hierarchy5"/>
    <dgm:cxn modelId="{B6B46424-BAC5-43DF-B218-92C8166D3C9A}" srcId="{64202AC5-7621-4BEA-A4C3-4346A3B76C60}" destId="{40B239C4-28FD-4786-82E1-CE8964C229EE}" srcOrd="3" destOrd="0" parTransId="{960179C2-2CB0-4855-B2D8-756AABAA4C52}" sibTransId="{8FFA6799-5F63-4CE2-8037-BE225643027C}"/>
    <dgm:cxn modelId="{2D39F1D5-7BFB-4C2B-9F32-C67995A5BD1A}" type="presParOf" srcId="{22CFCC7D-D6FB-49DD-BAD7-8A4B586ECB8D}" destId="{56144D66-FB86-45AE-A33A-E9F7D053D5EE}" srcOrd="0" destOrd="0" presId="urn:microsoft.com/office/officeart/2005/8/layout/hierarchy5"/>
    <dgm:cxn modelId="{F5E58AD8-6901-45D6-B3DF-094FA00165F6}" type="presParOf" srcId="{56144D66-FB86-45AE-A33A-E9F7D053D5EE}" destId="{32912E5B-8F6B-4581-8516-3616DAC2F968}" srcOrd="0" destOrd="0" presId="urn:microsoft.com/office/officeart/2005/8/layout/hierarchy5"/>
    <dgm:cxn modelId="{C9CDA642-8A59-4F6A-8C77-F76E00AB706F}" type="presParOf" srcId="{56144D66-FB86-45AE-A33A-E9F7D053D5EE}" destId="{C95A114C-3D57-488B-925D-9DE5209E6E39}" srcOrd="1" destOrd="0" presId="urn:microsoft.com/office/officeart/2005/8/layout/hierarchy5"/>
    <dgm:cxn modelId="{523BD76B-435C-45CA-8237-36621F281B8B}" type="presParOf" srcId="{C95A114C-3D57-488B-925D-9DE5209E6E39}" destId="{709672EB-3F59-49D9-A5C4-E7994A8D5908}" srcOrd="0" destOrd="0" presId="urn:microsoft.com/office/officeart/2005/8/layout/hierarchy5"/>
    <dgm:cxn modelId="{F2570C5B-C4D9-4B18-B1BC-60182E703005}" type="presParOf" srcId="{709672EB-3F59-49D9-A5C4-E7994A8D5908}" destId="{216E6CCD-2C2C-4AEE-BD07-0696D423DD9F}" srcOrd="0" destOrd="0" presId="urn:microsoft.com/office/officeart/2005/8/layout/hierarchy5"/>
    <dgm:cxn modelId="{0F245DEB-DBB0-4ECB-87A4-5A36E6499A03}" type="presParOf" srcId="{709672EB-3F59-49D9-A5C4-E7994A8D5908}" destId="{F979056C-F989-432C-89F0-090B669E7C56}" srcOrd="1" destOrd="0" presId="urn:microsoft.com/office/officeart/2005/8/layout/hierarchy5"/>
    <dgm:cxn modelId="{ED0F5158-B7FB-4741-8844-19EF140B1F87}" type="presParOf" srcId="{F979056C-F989-432C-89F0-090B669E7C56}" destId="{5479C08E-D141-4414-A115-E442B60FEC4D}" srcOrd="0" destOrd="0" presId="urn:microsoft.com/office/officeart/2005/8/layout/hierarchy5"/>
    <dgm:cxn modelId="{4899AD80-C984-4B6D-BBB8-EFDFEAC96B00}" type="presParOf" srcId="{5479C08E-D141-4414-A115-E442B60FEC4D}" destId="{BF3AFFA4-062F-48CF-AB2D-DEA96162F64A}" srcOrd="0" destOrd="0" presId="urn:microsoft.com/office/officeart/2005/8/layout/hierarchy5"/>
    <dgm:cxn modelId="{284ADFDE-B6CC-42EF-8E43-E3F890B0C5BE}" type="presParOf" srcId="{F979056C-F989-432C-89F0-090B669E7C56}" destId="{CD43CB15-0E58-4F9A-89CB-2057231D4388}" srcOrd="1" destOrd="0" presId="urn:microsoft.com/office/officeart/2005/8/layout/hierarchy5"/>
    <dgm:cxn modelId="{FCB03980-CBC0-4895-A3EB-C54AD3A4C134}" type="presParOf" srcId="{CD43CB15-0E58-4F9A-89CB-2057231D4388}" destId="{304546B6-6368-477C-9454-99808B6E531D}" srcOrd="0" destOrd="0" presId="urn:microsoft.com/office/officeart/2005/8/layout/hierarchy5"/>
    <dgm:cxn modelId="{64F8ED61-A6AE-4C31-AB09-450DF392C71E}" type="presParOf" srcId="{CD43CB15-0E58-4F9A-89CB-2057231D4388}" destId="{A0FE47CF-F9DF-4308-9C09-4698E16E2C82}" srcOrd="1" destOrd="0" presId="urn:microsoft.com/office/officeart/2005/8/layout/hierarchy5"/>
    <dgm:cxn modelId="{C442D0FA-DC04-48E5-9FD3-212A7E4179B5}" type="presParOf" srcId="{A0FE47CF-F9DF-4308-9C09-4698E16E2C82}" destId="{934B9D86-16B3-4B0B-9A7D-A424E84E9540}" srcOrd="0" destOrd="0" presId="urn:microsoft.com/office/officeart/2005/8/layout/hierarchy5"/>
    <dgm:cxn modelId="{BBAB01EA-24DC-4009-B808-01291D2F595A}" type="presParOf" srcId="{934B9D86-16B3-4B0B-9A7D-A424E84E9540}" destId="{BC20CA0E-A358-4DE7-B27D-F4C540E72D4F}" srcOrd="0" destOrd="0" presId="urn:microsoft.com/office/officeart/2005/8/layout/hierarchy5"/>
    <dgm:cxn modelId="{8AF7AC62-07F8-4EF0-AD9E-BB699034C244}" type="presParOf" srcId="{A0FE47CF-F9DF-4308-9C09-4698E16E2C82}" destId="{FD3CC20A-D895-48EF-B4D0-B77F89B43542}" srcOrd="1" destOrd="0" presId="urn:microsoft.com/office/officeart/2005/8/layout/hierarchy5"/>
    <dgm:cxn modelId="{5B38399D-00DE-4E6A-9021-C8CFE6A13275}" type="presParOf" srcId="{FD3CC20A-D895-48EF-B4D0-B77F89B43542}" destId="{A4E9D010-33E6-4695-896B-B387183646F7}" srcOrd="0" destOrd="0" presId="urn:microsoft.com/office/officeart/2005/8/layout/hierarchy5"/>
    <dgm:cxn modelId="{CFC36CDF-29C8-47DE-8DE6-24DA04FE48FA}" type="presParOf" srcId="{FD3CC20A-D895-48EF-B4D0-B77F89B43542}" destId="{C8407893-5B8F-42FA-BD62-5174DDCE7F95}" srcOrd="1" destOrd="0" presId="urn:microsoft.com/office/officeart/2005/8/layout/hierarchy5"/>
    <dgm:cxn modelId="{B18368AF-AE3C-4AC7-A847-AE6DB385C641}" type="presParOf" srcId="{A0FE47CF-F9DF-4308-9C09-4698E16E2C82}" destId="{35695188-4D5E-4DC3-8F92-104BAF725286}" srcOrd="2" destOrd="0" presId="urn:microsoft.com/office/officeart/2005/8/layout/hierarchy5"/>
    <dgm:cxn modelId="{A7244741-411C-4DDF-BA5A-1E89BB0F6260}" type="presParOf" srcId="{35695188-4D5E-4DC3-8F92-104BAF725286}" destId="{D7E578AC-26C7-4AC2-BC78-B7F1D9A07984}" srcOrd="0" destOrd="0" presId="urn:microsoft.com/office/officeart/2005/8/layout/hierarchy5"/>
    <dgm:cxn modelId="{D4DC9AC9-3702-462C-BA3A-4D9B67817454}" type="presParOf" srcId="{A0FE47CF-F9DF-4308-9C09-4698E16E2C82}" destId="{93DF7CBB-1FE5-4E89-A3E1-CB0B0141A8BE}" srcOrd="3" destOrd="0" presId="urn:microsoft.com/office/officeart/2005/8/layout/hierarchy5"/>
    <dgm:cxn modelId="{E7E6AD74-2859-4851-87BF-80141B504710}" type="presParOf" srcId="{93DF7CBB-1FE5-4E89-A3E1-CB0B0141A8BE}" destId="{2FFE2959-7013-4275-97FE-0D718B9603CE}" srcOrd="0" destOrd="0" presId="urn:microsoft.com/office/officeart/2005/8/layout/hierarchy5"/>
    <dgm:cxn modelId="{F3A886DE-0AA5-43EC-94CA-227E0AB0A114}" type="presParOf" srcId="{93DF7CBB-1FE5-4E89-A3E1-CB0B0141A8BE}" destId="{09B6136B-02BE-4449-A6D9-5C540119A3F2}" srcOrd="1" destOrd="0" presId="urn:microsoft.com/office/officeart/2005/8/layout/hierarchy5"/>
    <dgm:cxn modelId="{A504A5E5-C1AE-4038-9B9C-61B69BC4F9C7}" type="presParOf" srcId="{F979056C-F989-432C-89F0-090B669E7C56}" destId="{8373141E-6E89-469C-8C2C-2222A4818AE9}" srcOrd="2" destOrd="0" presId="urn:microsoft.com/office/officeart/2005/8/layout/hierarchy5"/>
    <dgm:cxn modelId="{1A765853-2870-49E8-AEFE-A681644516D3}" type="presParOf" srcId="{8373141E-6E89-469C-8C2C-2222A4818AE9}" destId="{857A7D8A-0AA1-403A-AB2E-7E94CA1880A6}" srcOrd="0" destOrd="0" presId="urn:microsoft.com/office/officeart/2005/8/layout/hierarchy5"/>
    <dgm:cxn modelId="{274A6334-CBD7-4EE1-91AF-374BFA844359}" type="presParOf" srcId="{F979056C-F989-432C-89F0-090B669E7C56}" destId="{DAFBC4D5-5B97-40AA-8E74-21D53B53EC0B}" srcOrd="3" destOrd="0" presId="urn:microsoft.com/office/officeart/2005/8/layout/hierarchy5"/>
    <dgm:cxn modelId="{C640995F-9A60-45AD-AE0A-7C59EB09CE76}" type="presParOf" srcId="{DAFBC4D5-5B97-40AA-8E74-21D53B53EC0B}" destId="{ADE5334B-5F7D-4014-85B2-3ADEB4103056}" srcOrd="0" destOrd="0" presId="urn:microsoft.com/office/officeart/2005/8/layout/hierarchy5"/>
    <dgm:cxn modelId="{80DD0247-462E-4EC6-8752-6EF7BCA51B04}" type="presParOf" srcId="{DAFBC4D5-5B97-40AA-8E74-21D53B53EC0B}" destId="{4E157B58-2077-483D-BFB3-160DA4600754}" srcOrd="1" destOrd="0" presId="urn:microsoft.com/office/officeart/2005/8/layout/hierarchy5"/>
    <dgm:cxn modelId="{00D3ABE3-9141-47BA-AAE3-29FDA093FD3E}" type="presParOf" srcId="{4E157B58-2077-483D-BFB3-160DA4600754}" destId="{C3AA3DF1-7072-4B04-A0D9-3CC73D165D16}" srcOrd="0" destOrd="0" presId="urn:microsoft.com/office/officeart/2005/8/layout/hierarchy5"/>
    <dgm:cxn modelId="{4F2A0D83-BA06-4E69-A395-89AAB268579F}" type="presParOf" srcId="{C3AA3DF1-7072-4B04-A0D9-3CC73D165D16}" destId="{27276609-32E0-4F2A-844A-06268B023994}" srcOrd="0" destOrd="0" presId="urn:microsoft.com/office/officeart/2005/8/layout/hierarchy5"/>
    <dgm:cxn modelId="{3FDDDBA0-78F8-4F98-AC7B-91FCE3A273A8}" type="presParOf" srcId="{4E157B58-2077-483D-BFB3-160DA4600754}" destId="{423EBE52-43FD-4BA6-B00A-E22E6A579CE0}" srcOrd="1" destOrd="0" presId="urn:microsoft.com/office/officeart/2005/8/layout/hierarchy5"/>
    <dgm:cxn modelId="{1F585F22-547C-43A8-814C-76BEFB2DC28B}" type="presParOf" srcId="{423EBE52-43FD-4BA6-B00A-E22E6A579CE0}" destId="{E44DFEB6-D973-460F-AC4F-40368BFA49D2}" srcOrd="0" destOrd="0" presId="urn:microsoft.com/office/officeart/2005/8/layout/hierarchy5"/>
    <dgm:cxn modelId="{1707216C-0F67-4899-887B-F3F09ACE4A48}" type="presParOf" srcId="{423EBE52-43FD-4BA6-B00A-E22E6A579CE0}" destId="{F6386710-A2B1-4396-A238-D00C12F37BC8}" srcOrd="1" destOrd="0" presId="urn:microsoft.com/office/officeart/2005/8/layout/hierarchy5"/>
    <dgm:cxn modelId="{444C342B-63A7-464A-B006-A653493F689C}" type="presParOf" srcId="{22CFCC7D-D6FB-49DD-BAD7-8A4B586ECB8D}" destId="{07564AD1-3DFE-4671-A04C-8A0B0B6293EB}" srcOrd="1" destOrd="0" presId="urn:microsoft.com/office/officeart/2005/8/layout/hierarchy5"/>
    <dgm:cxn modelId="{229AD5A6-E682-4685-A336-79847B875795}" type="presParOf" srcId="{07564AD1-3DFE-4671-A04C-8A0B0B6293EB}" destId="{39AFACAE-73CB-41DF-8A97-271D65A18D36}" srcOrd="0" destOrd="0" presId="urn:microsoft.com/office/officeart/2005/8/layout/hierarchy5"/>
    <dgm:cxn modelId="{695DC7D7-C57A-41B7-9610-A7FD74005945}" type="presParOf" srcId="{39AFACAE-73CB-41DF-8A97-271D65A18D36}" destId="{FA50A609-1686-4EE3-B1D8-0823ED3BF084}" srcOrd="0" destOrd="0" presId="urn:microsoft.com/office/officeart/2005/8/layout/hierarchy5"/>
    <dgm:cxn modelId="{6EBAE7E1-E8CC-4293-B12B-7C835CE10337}" type="presParOf" srcId="{39AFACAE-73CB-41DF-8A97-271D65A18D36}" destId="{4C2EF9B0-CFB7-43C7-A9B1-7059A05BE40D}" srcOrd="1" destOrd="0" presId="urn:microsoft.com/office/officeart/2005/8/layout/hierarchy5"/>
    <dgm:cxn modelId="{BB221AB5-77A5-45EB-A350-3359D80415B8}" type="presParOf" srcId="{07564AD1-3DFE-4671-A04C-8A0B0B6293EB}" destId="{5C0A75E0-295C-4FC8-A438-F9FC6916B516}" srcOrd="1" destOrd="0" presId="urn:microsoft.com/office/officeart/2005/8/layout/hierarchy5"/>
    <dgm:cxn modelId="{838F5D4E-80AC-4DC7-ACA7-1724FF45DCBD}" type="presParOf" srcId="{5C0A75E0-295C-4FC8-A438-F9FC6916B516}" destId="{F5243E8C-D869-4B56-B3E6-ECB245839748}" srcOrd="0" destOrd="0" presId="urn:microsoft.com/office/officeart/2005/8/layout/hierarchy5"/>
    <dgm:cxn modelId="{908AF5F1-1556-402C-9C1E-46303FEEB6D7}" type="presParOf" srcId="{07564AD1-3DFE-4671-A04C-8A0B0B6293EB}" destId="{1EF14CD4-AE65-40F9-B291-C6CA0001A19F}" srcOrd="2" destOrd="0" presId="urn:microsoft.com/office/officeart/2005/8/layout/hierarchy5"/>
    <dgm:cxn modelId="{78A2F1D9-D6B3-46DC-B5A0-6FB113D3F243}" type="presParOf" srcId="{1EF14CD4-AE65-40F9-B291-C6CA0001A19F}" destId="{5FDB450B-16BA-49B2-B9A1-8D77E23EE14C}" srcOrd="0" destOrd="0" presId="urn:microsoft.com/office/officeart/2005/8/layout/hierarchy5"/>
    <dgm:cxn modelId="{F6DC8D86-CF53-4173-818F-7A12ABE6CE63}" type="presParOf" srcId="{1EF14CD4-AE65-40F9-B291-C6CA0001A19F}" destId="{8E119355-392E-4C42-8A78-F0AE50F9CF16}" srcOrd="1" destOrd="0" presId="urn:microsoft.com/office/officeart/2005/8/layout/hierarchy5"/>
    <dgm:cxn modelId="{C3EE4E40-12E4-4FF3-93FA-DAFDE96314DF}" type="presParOf" srcId="{07564AD1-3DFE-4671-A04C-8A0B0B6293EB}" destId="{5AED86CC-C104-433A-90E2-ED1F450CC2C2}" srcOrd="3" destOrd="0" presId="urn:microsoft.com/office/officeart/2005/8/layout/hierarchy5"/>
    <dgm:cxn modelId="{60E34395-B0C2-4C92-9F93-62BDCA820E85}" type="presParOf" srcId="{5AED86CC-C104-433A-90E2-ED1F450CC2C2}" destId="{F5475C7F-8481-41FA-8A8E-DCAD9710CA4E}" srcOrd="0" destOrd="0" presId="urn:microsoft.com/office/officeart/2005/8/layout/hierarchy5"/>
    <dgm:cxn modelId="{7E34EAD2-D2DF-4658-9C9D-82A582D49E89}" type="presParOf" srcId="{07564AD1-3DFE-4671-A04C-8A0B0B6293EB}" destId="{BD7E1183-7A88-4210-A779-E66DB8177BB1}" srcOrd="4" destOrd="0" presId="urn:microsoft.com/office/officeart/2005/8/layout/hierarchy5"/>
    <dgm:cxn modelId="{DB2383F2-36E9-4959-8698-917ADC122738}" type="presParOf" srcId="{BD7E1183-7A88-4210-A779-E66DB8177BB1}" destId="{A6150320-98F9-427D-850C-EF89B9801654}" srcOrd="0" destOrd="0" presId="urn:microsoft.com/office/officeart/2005/8/layout/hierarchy5"/>
    <dgm:cxn modelId="{8C9B889F-5FB9-424A-BBE5-A2AF36CD152C}" type="presParOf" srcId="{BD7E1183-7A88-4210-A779-E66DB8177BB1}" destId="{C2BDCCFD-A3DD-47E4-B0F1-7088FBEA944B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50320-98F9-427D-850C-EF89B9801654}">
      <dsp:nvSpPr>
        <dsp:cNvPr id="0" name=""/>
        <dsp:cNvSpPr/>
      </dsp:nvSpPr>
      <dsp:spPr>
        <a:xfrm>
          <a:off x="2007" y="0"/>
          <a:ext cx="2435981" cy="54186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800" kern="1200" dirty="0" smtClean="0"/>
            <a:t>Input Layer</a:t>
          </a:r>
          <a:endParaRPr lang="en-GB" sz="3800" kern="1200" dirty="0"/>
        </a:p>
      </dsp:txBody>
      <dsp:txXfrm>
        <a:off x="2007" y="0"/>
        <a:ext cx="2435981" cy="1625600"/>
      </dsp:txXfrm>
    </dsp:sp>
    <dsp:sp modelId="{5FDB450B-16BA-49B2-B9A1-8D77E23EE14C}">
      <dsp:nvSpPr>
        <dsp:cNvPr id="0" name=""/>
        <dsp:cNvSpPr/>
      </dsp:nvSpPr>
      <dsp:spPr>
        <a:xfrm>
          <a:off x="2845976" y="0"/>
          <a:ext cx="2435981" cy="54186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800" kern="1200" dirty="0" smtClean="0"/>
            <a:t>Inner Layer</a:t>
          </a:r>
          <a:endParaRPr lang="en-GB" sz="3800" kern="1200" dirty="0"/>
        </a:p>
      </dsp:txBody>
      <dsp:txXfrm>
        <a:off x="2845976" y="0"/>
        <a:ext cx="2435981" cy="1625600"/>
      </dsp:txXfrm>
    </dsp:sp>
    <dsp:sp modelId="{FA50A609-1686-4EE3-B1D8-0823ED3BF084}">
      <dsp:nvSpPr>
        <dsp:cNvPr id="0" name=""/>
        <dsp:cNvSpPr/>
      </dsp:nvSpPr>
      <dsp:spPr>
        <a:xfrm>
          <a:off x="5689946" y="0"/>
          <a:ext cx="2435981" cy="54186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800" kern="1200" dirty="0" smtClean="0"/>
            <a:t>Output Layer</a:t>
          </a:r>
          <a:endParaRPr lang="en-GB" sz="3800" kern="1200" dirty="0"/>
        </a:p>
      </dsp:txBody>
      <dsp:txXfrm>
        <a:off x="5689946" y="0"/>
        <a:ext cx="2435981" cy="1625600"/>
      </dsp:txXfrm>
    </dsp:sp>
    <dsp:sp modelId="{216E6CCD-2C2C-4AEE-BD07-0696D423DD9F}">
      <dsp:nvSpPr>
        <dsp:cNvPr id="0" name=""/>
        <dsp:cNvSpPr/>
      </dsp:nvSpPr>
      <dsp:spPr>
        <a:xfrm>
          <a:off x="5882060" y="3197016"/>
          <a:ext cx="2039937" cy="1019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300" kern="1200" dirty="0" smtClean="0"/>
            <a:t> </a:t>
          </a:r>
          <a:endParaRPr lang="en-GB" sz="6300" kern="1200" dirty="0"/>
        </a:p>
      </dsp:txBody>
      <dsp:txXfrm>
        <a:off x="5911934" y="3226890"/>
        <a:ext cx="1980189" cy="960220"/>
      </dsp:txXfrm>
    </dsp:sp>
    <dsp:sp modelId="{5479C08E-D141-4414-A115-E442B60FEC4D}">
      <dsp:nvSpPr>
        <dsp:cNvPr id="0" name=""/>
        <dsp:cNvSpPr/>
      </dsp:nvSpPr>
      <dsp:spPr>
        <a:xfrm rot="13629178">
          <a:off x="4874130" y="3250198"/>
          <a:ext cx="1199886" cy="33881"/>
        </a:xfrm>
        <a:custGeom>
          <a:avLst/>
          <a:gdLst/>
          <a:ahLst/>
          <a:cxnLst/>
          <a:rect l="0" t="0" r="0" b="0"/>
          <a:pathLst>
            <a:path>
              <a:moveTo>
                <a:pt x="0" y="16940"/>
              </a:moveTo>
              <a:lnTo>
                <a:pt x="1199886" y="169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 rot="10800000">
        <a:off x="5444076" y="3237142"/>
        <a:ext cx="59994" cy="59994"/>
      </dsp:txXfrm>
    </dsp:sp>
    <dsp:sp modelId="{304546B6-6368-477C-9454-99808B6E531D}">
      <dsp:nvSpPr>
        <dsp:cNvPr id="0" name=""/>
        <dsp:cNvSpPr/>
      </dsp:nvSpPr>
      <dsp:spPr>
        <a:xfrm>
          <a:off x="3026148" y="2317293"/>
          <a:ext cx="2039937" cy="1019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300" kern="1200" dirty="0" smtClean="0"/>
            <a:t> </a:t>
          </a:r>
          <a:endParaRPr lang="en-GB" sz="6300" kern="1200" dirty="0"/>
        </a:p>
      </dsp:txBody>
      <dsp:txXfrm>
        <a:off x="3056022" y="2347167"/>
        <a:ext cx="1980189" cy="960220"/>
      </dsp:txXfrm>
    </dsp:sp>
    <dsp:sp modelId="{934B9D86-16B3-4B0B-9A7D-A424E84E9540}">
      <dsp:nvSpPr>
        <dsp:cNvPr id="0" name=""/>
        <dsp:cNvSpPr/>
      </dsp:nvSpPr>
      <dsp:spPr>
        <a:xfrm rot="12942401">
          <a:off x="2115722" y="2517096"/>
          <a:ext cx="1004876" cy="33881"/>
        </a:xfrm>
        <a:custGeom>
          <a:avLst/>
          <a:gdLst/>
          <a:ahLst/>
          <a:cxnLst/>
          <a:rect l="0" t="0" r="0" b="0"/>
          <a:pathLst>
            <a:path>
              <a:moveTo>
                <a:pt x="0" y="16940"/>
              </a:moveTo>
              <a:lnTo>
                <a:pt x="1004876" y="169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 rot="10800000">
        <a:off x="2593038" y="2508915"/>
        <a:ext cx="50243" cy="50243"/>
      </dsp:txXfrm>
    </dsp:sp>
    <dsp:sp modelId="{A4E9D010-33E6-4695-896B-B387183646F7}">
      <dsp:nvSpPr>
        <dsp:cNvPr id="0" name=""/>
        <dsp:cNvSpPr/>
      </dsp:nvSpPr>
      <dsp:spPr>
        <a:xfrm>
          <a:off x="170235" y="1730811"/>
          <a:ext cx="2039937" cy="1019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300" kern="1200" dirty="0" smtClean="0"/>
            <a:t> </a:t>
          </a:r>
          <a:endParaRPr lang="en-GB" sz="6300" kern="1200" dirty="0"/>
        </a:p>
      </dsp:txBody>
      <dsp:txXfrm>
        <a:off x="200109" y="1760685"/>
        <a:ext cx="1980189" cy="960220"/>
      </dsp:txXfrm>
    </dsp:sp>
    <dsp:sp modelId="{35695188-4D5E-4DC3-8F92-104BAF725286}">
      <dsp:nvSpPr>
        <dsp:cNvPr id="0" name=""/>
        <dsp:cNvSpPr/>
      </dsp:nvSpPr>
      <dsp:spPr>
        <a:xfrm rot="8657599">
          <a:off x="2115722" y="3103578"/>
          <a:ext cx="1004876" cy="33881"/>
        </a:xfrm>
        <a:custGeom>
          <a:avLst/>
          <a:gdLst/>
          <a:ahLst/>
          <a:cxnLst/>
          <a:rect l="0" t="0" r="0" b="0"/>
          <a:pathLst>
            <a:path>
              <a:moveTo>
                <a:pt x="0" y="16940"/>
              </a:moveTo>
              <a:lnTo>
                <a:pt x="1004876" y="169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 rot="10800000">
        <a:off x="2593038" y="3095397"/>
        <a:ext cx="50243" cy="50243"/>
      </dsp:txXfrm>
    </dsp:sp>
    <dsp:sp modelId="{2FFE2959-7013-4275-97FE-0D718B9603CE}">
      <dsp:nvSpPr>
        <dsp:cNvPr id="0" name=""/>
        <dsp:cNvSpPr/>
      </dsp:nvSpPr>
      <dsp:spPr>
        <a:xfrm>
          <a:off x="170235" y="2903775"/>
          <a:ext cx="2039937" cy="1019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300" kern="1200" dirty="0" smtClean="0"/>
            <a:t> </a:t>
          </a:r>
          <a:endParaRPr lang="en-GB" sz="6300" kern="1200" dirty="0"/>
        </a:p>
      </dsp:txBody>
      <dsp:txXfrm>
        <a:off x="200109" y="2933649"/>
        <a:ext cx="1980189" cy="960220"/>
      </dsp:txXfrm>
    </dsp:sp>
    <dsp:sp modelId="{8373141E-6E89-469C-8C2C-2222A4818AE9}">
      <dsp:nvSpPr>
        <dsp:cNvPr id="0" name=""/>
        <dsp:cNvSpPr/>
      </dsp:nvSpPr>
      <dsp:spPr>
        <a:xfrm rot="7970822">
          <a:off x="4874130" y="4129921"/>
          <a:ext cx="1199886" cy="33881"/>
        </a:xfrm>
        <a:custGeom>
          <a:avLst/>
          <a:gdLst/>
          <a:ahLst/>
          <a:cxnLst/>
          <a:rect l="0" t="0" r="0" b="0"/>
          <a:pathLst>
            <a:path>
              <a:moveTo>
                <a:pt x="0" y="16940"/>
              </a:moveTo>
              <a:lnTo>
                <a:pt x="1199886" y="169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 rot="10800000">
        <a:off x="5444076" y="4116865"/>
        <a:ext cx="59994" cy="59994"/>
      </dsp:txXfrm>
    </dsp:sp>
    <dsp:sp modelId="{ADE5334B-5F7D-4014-85B2-3ADEB4103056}">
      <dsp:nvSpPr>
        <dsp:cNvPr id="0" name=""/>
        <dsp:cNvSpPr/>
      </dsp:nvSpPr>
      <dsp:spPr>
        <a:xfrm>
          <a:off x="3026148" y="4076739"/>
          <a:ext cx="2039937" cy="1019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300" kern="1200" dirty="0" smtClean="0"/>
            <a:t> </a:t>
          </a:r>
          <a:endParaRPr lang="en-GB" sz="6300" kern="1200" dirty="0"/>
        </a:p>
      </dsp:txBody>
      <dsp:txXfrm>
        <a:off x="3056022" y="4106613"/>
        <a:ext cx="1980189" cy="960220"/>
      </dsp:txXfrm>
    </dsp:sp>
    <dsp:sp modelId="{C3AA3DF1-7072-4B04-A0D9-3CC73D165D16}">
      <dsp:nvSpPr>
        <dsp:cNvPr id="0" name=""/>
        <dsp:cNvSpPr/>
      </dsp:nvSpPr>
      <dsp:spPr>
        <a:xfrm rot="10800000">
          <a:off x="2210173" y="4569783"/>
          <a:ext cx="815975" cy="33881"/>
        </a:xfrm>
        <a:custGeom>
          <a:avLst/>
          <a:gdLst/>
          <a:ahLst/>
          <a:cxnLst/>
          <a:rect l="0" t="0" r="0" b="0"/>
          <a:pathLst>
            <a:path>
              <a:moveTo>
                <a:pt x="0" y="16940"/>
              </a:moveTo>
              <a:lnTo>
                <a:pt x="815975" y="169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 rot="10800000">
        <a:off x="2597761" y="4566324"/>
        <a:ext cx="40798" cy="40798"/>
      </dsp:txXfrm>
    </dsp:sp>
    <dsp:sp modelId="{E44DFEB6-D973-460F-AC4F-40368BFA49D2}">
      <dsp:nvSpPr>
        <dsp:cNvPr id="0" name=""/>
        <dsp:cNvSpPr/>
      </dsp:nvSpPr>
      <dsp:spPr>
        <a:xfrm>
          <a:off x="170235" y="4076739"/>
          <a:ext cx="2039937" cy="1019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300" kern="1200" dirty="0" smtClean="0"/>
            <a:t> </a:t>
          </a:r>
          <a:endParaRPr lang="en-GB" sz="6300" kern="1200" dirty="0"/>
        </a:p>
      </dsp:txBody>
      <dsp:txXfrm>
        <a:off x="200109" y="4106613"/>
        <a:ext cx="1980189" cy="960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CEA6-1520-4954-BE6B-D9A89136BDDD}" type="datetimeFigureOut">
              <a:rPr lang="en-GB" smtClean="0"/>
              <a:t>28/11/2015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41F3-8A6F-416B-A9C1-B24D8BCB1C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25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CEA6-1520-4954-BE6B-D9A89136BDDD}" type="datetimeFigureOut">
              <a:rPr lang="en-GB" smtClean="0"/>
              <a:t>28/11/2015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41F3-8A6F-416B-A9C1-B24D8BCB1C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1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CEA6-1520-4954-BE6B-D9A89136BDDD}" type="datetimeFigureOut">
              <a:rPr lang="en-GB" smtClean="0"/>
              <a:t>28/11/2015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41F3-8A6F-416B-A9C1-B24D8BCB1C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258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CEA6-1520-4954-BE6B-D9A89136BDDD}" type="datetimeFigureOut">
              <a:rPr lang="en-GB" smtClean="0"/>
              <a:t>28/11/2015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41F3-8A6F-416B-A9C1-B24D8BCB1C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18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CEA6-1520-4954-BE6B-D9A89136BDDD}" type="datetimeFigureOut">
              <a:rPr lang="en-GB" smtClean="0"/>
              <a:t>28/11/2015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41F3-8A6F-416B-A9C1-B24D8BCB1C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243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CEA6-1520-4954-BE6B-D9A89136BDDD}" type="datetimeFigureOut">
              <a:rPr lang="en-GB" smtClean="0"/>
              <a:t>28/11/2015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41F3-8A6F-416B-A9C1-B24D8BCB1C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2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CEA6-1520-4954-BE6B-D9A89136BDDD}" type="datetimeFigureOut">
              <a:rPr lang="en-GB" smtClean="0"/>
              <a:t>28/11/2015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41F3-8A6F-416B-A9C1-B24D8BCB1C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16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CEA6-1520-4954-BE6B-D9A89136BDDD}" type="datetimeFigureOut">
              <a:rPr lang="en-GB" smtClean="0"/>
              <a:t>28/11/2015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41F3-8A6F-416B-A9C1-B24D8BCB1C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74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CEA6-1520-4954-BE6B-D9A89136BDDD}" type="datetimeFigureOut">
              <a:rPr lang="en-GB" smtClean="0"/>
              <a:t>28/11/2015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41F3-8A6F-416B-A9C1-B24D8BCB1C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97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CEA6-1520-4954-BE6B-D9A89136BDDD}" type="datetimeFigureOut">
              <a:rPr lang="en-GB" smtClean="0"/>
              <a:t>28/11/2015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41F3-8A6F-416B-A9C1-B24D8BCB1C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05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CEA6-1520-4954-BE6B-D9A89136BDDD}" type="datetimeFigureOut">
              <a:rPr lang="en-GB" smtClean="0"/>
              <a:t>28/11/2015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41F3-8A6F-416B-A9C1-B24D8BCB1C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62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8CEA6-1520-4954-BE6B-D9A89136BDDD}" type="datetimeFigureOut">
              <a:rPr lang="en-GB" smtClean="0"/>
              <a:t>28/11/2015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41F3-8A6F-416B-A9C1-B24D8BCB1C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18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/>
          <p:cNvSpPr/>
          <p:nvPr/>
        </p:nvSpPr>
        <p:spPr>
          <a:xfrm rot="16200000">
            <a:off x="6400800" y="1628078"/>
            <a:ext cx="1516566" cy="1427356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445405" y="1427356"/>
            <a:ext cx="936702" cy="9144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382107" y="2341755"/>
            <a:ext cx="3033132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256155" y="2341755"/>
            <a:ext cx="3033132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83095" y="2018589"/>
            <a:ext cx="833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Analog</a:t>
            </a:r>
          </a:p>
          <a:p>
            <a:pPr algn="ctr"/>
            <a:r>
              <a:rPr lang="en-GB" dirty="0" smtClean="0"/>
              <a:t>Signal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0221323" y="2018588"/>
            <a:ext cx="1587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Discrete time</a:t>
            </a:r>
          </a:p>
          <a:p>
            <a:pPr algn="ctr"/>
            <a:r>
              <a:rPr lang="en-GB" dirty="0" smtClean="0"/>
              <a:t>Sampled signal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188236" y="825189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Ideal sampler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894232" y="2018587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x(t)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9670842" y="201858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X(</a:t>
            </a:r>
            <a:r>
              <a:rPr lang="en-GB" dirty="0" err="1" smtClean="0"/>
              <a:t>nT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833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13157767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Connector 4"/>
          <p:cNvCxnSpPr/>
          <p:nvPr/>
        </p:nvCxnSpPr>
        <p:spPr>
          <a:xfrm flipV="1">
            <a:off x="4217437" y="3526971"/>
            <a:ext cx="858416" cy="1772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4217437" y="2948473"/>
            <a:ext cx="858416" cy="2351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217438" y="4124132"/>
            <a:ext cx="858415" cy="115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152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24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I.J.Alamina U1273400</dc:creator>
  <cp:lastModifiedBy>I.J.Alamina U1273400</cp:lastModifiedBy>
  <cp:revision>3</cp:revision>
  <dcterms:created xsi:type="dcterms:W3CDTF">2015-11-12T04:59:15Z</dcterms:created>
  <dcterms:modified xsi:type="dcterms:W3CDTF">2015-11-28T14:26:59Z</dcterms:modified>
</cp:coreProperties>
</file>