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2052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cdn-images-1.medium.com/max/1600/1*_Zy1C83cnmYUdETCeQrOg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https://cdn-images-1.medium.com/max/1600/1*_Zy1C83cnmYUdETCeQrOgA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886085"/>
            <a:ext cx="9001125" cy="3971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08865" y="2460567"/>
            <a:ext cx="955964" cy="372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744989" y="2687369"/>
            <a:ext cx="968664" cy="372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5" t="38754" r="1331" b="33951"/>
          <a:stretch/>
        </p:blipFill>
        <p:spPr>
          <a:xfrm>
            <a:off x="7547955" y="2300231"/>
            <a:ext cx="1795549" cy="10996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08287" y="237177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8749" y="3447273"/>
            <a:ext cx="110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Linear </a:t>
            </a:r>
          </a:p>
          <a:p>
            <a:pPr algn="ctr"/>
            <a:r>
              <a:rPr lang="en-GB" dirty="0" smtClean="0"/>
              <a:t>operation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554663" y="344727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Non-Linear </a:t>
            </a:r>
          </a:p>
          <a:p>
            <a:pPr algn="ctr"/>
            <a:r>
              <a:rPr lang="en-GB" dirty="0" smtClean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cdn-images-1.medium.com/max/1600/1*_Zy1C83cnmYUdETCeQrOg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https://cdn-images-1.medium.com/max/1600/1*_Zy1C83cnmYUdETCeQrOgA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9760" r="4729"/>
          <a:stretch/>
        </p:blipFill>
        <p:spPr>
          <a:xfrm>
            <a:off x="1978428" y="7937"/>
            <a:ext cx="4472247" cy="298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9760" r="4729"/>
          <a:stretch/>
        </p:blipFill>
        <p:spPr>
          <a:xfrm>
            <a:off x="1978427" y="2991349"/>
            <a:ext cx="4472247" cy="298341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152996" y="382385"/>
            <a:ext cx="1404851" cy="3973484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52996" y="1004607"/>
            <a:ext cx="1334998" cy="3419909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52995" y="1585452"/>
            <a:ext cx="1334999" cy="2964425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52994" y="2166297"/>
            <a:ext cx="1335000" cy="2464697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52993" y="2747142"/>
            <a:ext cx="1404854" cy="1983175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152992" y="1364181"/>
            <a:ext cx="1404853" cy="2034425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118066" y="1475396"/>
            <a:ext cx="1404854" cy="2511908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18064" y="1721853"/>
            <a:ext cx="1439781" cy="4031637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52991" y="1560379"/>
            <a:ext cx="1335003" cy="3007772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52990" y="1648383"/>
            <a:ext cx="1335004" cy="3525226"/>
          </a:xfrm>
          <a:prstGeom prst="line">
            <a:avLst/>
          </a:prstGeom>
          <a:ln w="25400"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37090" y="131497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Output 1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6737091" y="429838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Output N</a:t>
            </a:r>
            <a:endParaRPr lang="en-GB" dirty="0"/>
          </a:p>
        </p:txBody>
      </p:sp>
      <p:grpSp>
        <p:nvGrpSpPr>
          <p:cNvPr id="50" name="Group 49"/>
          <p:cNvGrpSpPr/>
          <p:nvPr/>
        </p:nvGrpSpPr>
        <p:grpSpPr>
          <a:xfrm>
            <a:off x="4594124" y="2685064"/>
            <a:ext cx="132734" cy="680050"/>
            <a:chOff x="4756356" y="2648194"/>
            <a:chExt cx="132734" cy="680050"/>
          </a:xfrm>
        </p:grpSpPr>
        <p:sp>
          <p:nvSpPr>
            <p:cNvPr id="47" name="Oval 46"/>
            <p:cNvSpPr/>
            <p:nvPr/>
          </p:nvSpPr>
          <p:spPr>
            <a:xfrm>
              <a:off x="4756356" y="2648194"/>
              <a:ext cx="132734" cy="1327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4756356" y="2924982"/>
              <a:ext cx="132734" cy="1327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4756356" y="3195510"/>
              <a:ext cx="132734" cy="1327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Right Brace 50"/>
          <p:cNvSpPr/>
          <p:nvPr/>
        </p:nvSpPr>
        <p:spPr>
          <a:xfrm>
            <a:off x="7942005" y="1120877"/>
            <a:ext cx="258097" cy="40527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8448055" y="296185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Layer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5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2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7</cp:revision>
  <dcterms:created xsi:type="dcterms:W3CDTF">2018-10-22T11:19:46Z</dcterms:created>
  <dcterms:modified xsi:type="dcterms:W3CDTF">2018-10-27T15:17:21Z</dcterms:modified>
</cp:coreProperties>
</file>