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2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959BF1D-294B-499D-9FA8-0F7AAA1AFE35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6C01631-095A-4F31-8D45-6369BBA62FA4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2301DEF-9A5B-480E-8A00-23A8E512687E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36823CB-F23B-47DF-8932-44214C4F36A5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 smtClean="0"/>
            </a:p>
          </dgm:t>
        </dgm:pt>
      </mc:Choice>
      <mc:Fallback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GRU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GRU-Generated-Corpus 5-gram train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 smtClean="0"/>
            <a:t>GRU-Generated-Corpus 5-gram evaluate perplexity</a:t>
          </a:r>
          <a:endParaRPr lang="en-US" dirty="0"/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9AF5CD-AC7E-45AD-BCF7-9F2B14CAE444}" type="pres">
      <dgm:prSet presAssocID="{B747527B-8291-4D49-A3F1-F791005146F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34F57-BBD9-4AF8-A6A5-72CCAA5A11E4}" type="pres">
      <dgm:prSet presAssocID="{2965F43C-69DD-45A6-9D5B-096BED74AA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BE0449-2B5A-491C-89D3-08A77D108BE4}" type="pres">
      <dgm:prSet presAssocID="{2965F43C-69DD-45A6-9D5B-096BED74AA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5-gram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5-gram LM evaluate perplexity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A9AF5CD-AC7E-45AD-BCF7-9F2B14CAE444}" type="pres">
      <dgm:prSet presAssocID="{B747527B-8291-4D49-A3F1-F791005146F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 smtClean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 LM train</a:t>
          </a:r>
          <a:endParaRPr lang="en-US" sz="2200" kern="1200" dirty="0"/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train</a:t>
          </a:r>
          <a:endParaRPr lang="en-US" sz="2200" kern="1200" dirty="0"/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evaluate perplexity</a:t>
          </a:r>
          <a:endParaRPr lang="en-US" sz="2200" kern="1200" dirty="0"/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train</a:t>
          </a:r>
          <a:endParaRPr lang="en-US" sz="3100" kern="1200" dirty="0"/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evaluate perplexity</a:t>
          </a:r>
          <a:endParaRPr lang="en-US" sz="3100" kern="1200" dirty="0"/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Pre-emphasis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DFT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Mel filter banks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Log(| |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IDFT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MFCC</a:t>
            </a:r>
            <a:endParaRPr lang="en-GB" dirty="0"/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dirty="0" smtClean="0"/>
              <a:t>(t)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x‘(n)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MFCC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Energy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Derivatives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x</a:t>
            </a:r>
            <a:r>
              <a:rPr lang="en-GB" baseline="-25000" dirty="0" err="1" smtClean="0"/>
              <a:t>t</a:t>
            </a:r>
            <a:r>
              <a:rPr lang="en-GB" dirty="0" smtClean="0"/>
              <a:t>(n)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DFT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Log(| |)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IDFT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Cepstrum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x(n)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X(k)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Speech</a:t>
            </a:r>
          </a:p>
          <a:p>
            <a:pPr algn="ctr"/>
            <a:r>
              <a:rPr lang="en-GB" dirty="0" smtClean="0"/>
              <a:t>Signal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log(|X(k)|)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Tensorflow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placeholder for input data</a:t>
            </a:r>
            <a:endParaRPr lang="en-GB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multiply to build graph</a:t>
            </a:r>
            <a:endParaRPr lang="en-GB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a run session</a:t>
            </a:r>
            <a:endParaRPr lang="en-GB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Execute graph within session with data supplied</a:t>
            </a:r>
            <a:endParaRPr lang="en-GB" dirty="0"/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model evaluation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/>
              <a:t>Held out data</a:t>
            </a:r>
            <a:endParaRPr lang="en-GB" sz="22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124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16</cp:revision>
  <dcterms:created xsi:type="dcterms:W3CDTF">2018-10-22T11:19:46Z</dcterms:created>
  <dcterms:modified xsi:type="dcterms:W3CDTF">2019-08-21T10:29:54Z</dcterms:modified>
</cp:coreProperties>
</file>