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7" r:id="rId5"/>
    <p:sldId id="268" r:id="rId6"/>
    <p:sldId id="264" r:id="rId7"/>
    <p:sldId id="262" r:id="rId8"/>
    <p:sldId id="257" r:id="rId9"/>
    <p:sldId id="259" r:id="rId10"/>
    <p:sldId id="260" r:id="rId11"/>
    <p:sldId id="263" r:id="rId12"/>
    <p:sldId id="265" r:id="rId13"/>
    <p:sldId id="266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45F3E90-088C-433A-862C-ED9DB9A67A60}">
          <p14:sldIdLst>
            <p14:sldId id="256"/>
          </p14:sldIdLst>
        </p14:section>
        <p14:section name="Untitled Section" id="{09FC8EAA-C38E-40BC-B9CF-A8D61707C53C}">
          <p14:sldIdLst>
            <p14:sldId id="258"/>
            <p14:sldId id="261"/>
            <p14:sldId id="267"/>
            <p14:sldId id="268"/>
            <p14:sldId id="264"/>
            <p14:sldId id="262"/>
            <p14:sldId id="257"/>
            <p14:sldId id="259"/>
            <p14:sldId id="260"/>
            <p14:sldId id="263"/>
            <p14:sldId id="265"/>
            <p14:sldId id="266"/>
          </p14:sldIdLst>
        </p14:section>
        <p14:section name="Untitled Section" id="{B962FB78-9199-4487-AC0D-18D494D51F77}">
          <p14:sldIdLst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C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0.png"/><Relationship Id="rId1" Type="http://schemas.openxmlformats.org/officeDocument/2006/relationships/image" Target="../media/image1900.png"/><Relationship Id="rId4" Type="http://schemas.openxmlformats.org/officeDocument/2006/relationships/image" Target="../media/image2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59E7F4-F464-42E7-A0C7-2D210D41E94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959BF1D-294B-499D-9FA8-0F7AAA1AFE35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0959BF1D-294B-499D-9FA8-0F7AAA1AFE35}">
          <dgm:prSet phldrT="[Text]"/>
          <dgm:spPr/>
          <dgm:t>
            <a:bodyPr/>
            <a:lstStyle/>
            <a:p>
              <a:r>
                <a:rPr lang="en-GB" b="0" i="0" smtClean="0">
                  <a:latin typeface="Cambria Math" panose="02040503050406030204" pitchFamily="18" charset="0"/>
                </a:rPr>
                <a:t>𝑈_(Δ_1 ) (𝑘+𝑏_1)</a:t>
              </a:r>
              <a:endParaRPr lang="en-US" dirty="0"/>
            </a:p>
          </dgm:t>
        </dgm:pt>
      </mc:Fallback>
    </mc:AlternateContent>
    <dgm:pt modelId="{5F54D8F6-6EF0-49BB-8E5A-1982503F70D9}" type="parTrans" cxnId="{4E0F4DB6-0601-44D9-8B26-EBFB4B4060BF}">
      <dgm:prSet/>
      <dgm:spPr/>
      <dgm:t>
        <a:bodyPr/>
        <a:lstStyle/>
        <a:p>
          <a:endParaRPr lang="en-US"/>
        </a:p>
      </dgm:t>
    </dgm:pt>
    <dgm:pt modelId="{A9F45DF7-5312-426D-B5FA-03EBDA235A72}" type="sibTrans" cxnId="{4E0F4DB6-0601-44D9-8B26-EBFB4B4060B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6C01631-095A-4F31-8D45-6369BBA62FA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66C01631-095A-4F31-8D45-6369BBA62FA4}">
          <dgm:prSet phldrT="[Text]"/>
          <dgm:spPr/>
          <dgm:t>
            <a:bodyPr/>
            <a:lstStyle/>
            <a:p>
              <a:r>
                <a:rPr lang="en-GB" b="0" i="0" smtClean="0">
                  <a:latin typeface="Cambria Math" panose="02040503050406030204" pitchFamily="18" charset="0"/>
                </a:rPr>
                <a:t>𝑈</a:t>
              </a:r>
              <a:r>
                <a:rPr lang="en-GB" b="0" i="0" smtClean="0">
                  <a:latin typeface="Cambria Math" panose="02040503050406030204" pitchFamily="18" charset="0"/>
                </a:rPr>
                <a:t>_(Δ_2 ) </a:t>
              </a:r>
              <a:r>
                <a:rPr lang="en-GB" b="0" i="0" smtClean="0">
                  <a:latin typeface="Cambria Math" panose="02040503050406030204" pitchFamily="18" charset="0"/>
                </a:rPr>
                <a:t>(𝑘+𝑏_</a:t>
              </a:r>
              <a:r>
                <a:rPr lang="en-GB" b="0" i="0" smtClean="0">
                  <a:latin typeface="Cambria Math" panose="02040503050406030204" pitchFamily="18" charset="0"/>
                </a:rPr>
                <a:t>2</a:t>
              </a:r>
              <a:r>
                <a:rPr lang="en-GB" b="0" i="0" smtClean="0">
                  <a:latin typeface="Cambria Math" panose="02040503050406030204" pitchFamily="18" charset="0"/>
                </a:rPr>
                <a:t>)</a:t>
              </a:r>
              <a:endParaRPr lang="en-US" dirty="0"/>
            </a:p>
          </dgm:t>
        </dgm:pt>
      </mc:Fallback>
    </mc:AlternateContent>
    <dgm:pt modelId="{BB413EBF-9427-4804-81A6-42C2B3D584EA}" type="parTrans" cxnId="{DC42CA26-5259-4053-BA9D-D458500E5C29}">
      <dgm:prSet/>
      <dgm:spPr/>
      <dgm:t>
        <a:bodyPr/>
        <a:lstStyle/>
        <a:p>
          <a:endParaRPr lang="en-US"/>
        </a:p>
      </dgm:t>
    </dgm:pt>
    <dgm:pt modelId="{26D54FA5-01BD-4A26-A723-6007511E6EBE}" type="sibTrans" cxnId="{DC42CA26-5259-4053-BA9D-D458500E5C29}">
      <dgm:prSet/>
      <dgm:spPr/>
      <dgm:t>
        <a:bodyPr/>
        <a:lstStyle/>
        <a:p>
          <a:endParaRPr lang="en-US"/>
        </a:p>
      </dgm:t>
    </dgm:pt>
    <dgm:pt modelId="{2875BF53-EE03-44E9-A84F-905DCCDEBF28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CB4FBE43-5E66-4A04-9E65-D7B240A2F07C}" type="parTrans" cxnId="{E4839317-1451-4E0C-9D44-77AC785B8D4F}">
      <dgm:prSet/>
      <dgm:spPr/>
      <dgm:t>
        <a:bodyPr/>
        <a:lstStyle/>
        <a:p>
          <a:endParaRPr lang="en-US"/>
        </a:p>
      </dgm:t>
    </dgm:pt>
    <dgm:pt modelId="{EA2A4C38-C426-4758-8821-4F49C11A0F2E}" type="sibTrans" cxnId="{E4839317-1451-4E0C-9D44-77AC785B8D4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2301DEF-9A5B-480E-8A00-23A8E512687E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E2301DEF-9A5B-480E-8A00-23A8E512687E}">
          <dgm:prSet phldrT="[Text]"/>
          <dgm:spPr/>
          <dgm:t>
            <a:bodyPr/>
            <a:lstStyle/>
            <a:p>
              <a:r>
                <a:rPr lang="en-GB" b="0" i="0" smtClean="0">
                  <a:latin typeface="Cambria Math" panose="02040503050406030204" pitchFamily="18" charset="0"/>
                </a:rPr>
                <a:t>𝑋_𝑡 (𝑘)</a:t>
              </a:r>
              <a:endParaRPr lang="en-US" dirty="0"/>
            </a:p>
          </dgm:t>
        </dgm:pt>
      </mc:Fallback>
    </mc:AlternateContent>
    <dgm:pt modelId="{2586AB36-3AF9-482B-816C-812CB246B125}" type="sibTrans" cxnId="{7CEF208F-9AB7-440F-B12B-9F6DC4AF0692}">
      <dgm:prSet/>
      <dgm:spPr/>
      <dgm:t>
        <a:bodyPr/>
        <a:lstStyle/>
        <a:p>
          <a:endParaRPr lang="en-US"/>
        </a:p>
      </dgm:t>
    </dgm:pt>
    <dgm:pt modelId="{43CFBD72-B4D5-4F02-8060-4B5D3F9F0881}" type="parTrans" cxnId="{7CEF208F-9AB7-440F-B12B-9F6DC4AF0692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36823CB-F23B-47DF-8932-44214C4F36A5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A36823CB-F23B-47DF-8932-44214C4F36A5}">
          <dgm:prSet phldrT="[Text]"/>
          <dgm:spPr/>
          <dgm:t>
            <a:bodyPr/>
            <a:lstStyle/>
            <a:p>
              <a:r>
                <a:rPr lang="en-GB" b="0" i="0" smtClean="0">
                  <a:latin typeface="Cambria Math" panose="02040503050406030204" pitchFamily="18" charset="0"/>
                </a:rPr>
                <a:t>𝑈</a:t>
              </a:r>
              <a:r>
                <a:rPr lang="en-GB" b="0" i="0" smtClean="0">
                  <a:latin typeface="Cambria Math" panose="02040503050406030204" pitchFamily="18" charset="0"/>
                </a:rPr>
                <a:t>_(Δ_24 ) </a:t>
              </a:r>
              <a:r>
                <a:rPr lang="en-GB" b="0" i="0" smtClean="0">
                  <a:latin typeface="Cambria Math" panose="02040503050406030204" pitchFamily="18" charset="0"/>
                </a:rPr>
                <a:t>(𝑘+𝑏_</a:t>
              </a:r>
              <a:r>
                <a:rPr lang="en-GB" b="0" i="0" smtClean="0">
                  <a:latin typeface="Cambria Math" panose="02040503050406030204" pitchFamily="18" charset="0"/>
                </a:rPr>
                <a:t>24</a:t>
              </a:r>
              <a:r>
                <a:rPr lang="en-GB" b="0" i="0" smtClean="0">
                  <a:latin typeface="Cambria Math" panose="02040503050406030204" pitchFamily="18" charset="0"/>
                </a:rPr>
                <a:t>)</a:t>
              </a:r>
              <a:endParaRPr lang="en-US" dirty="0" smtClean="0"/>
            </a:p>
          </dgm:t>
        </dgm:pt>
      </mc:Fallback>
    </mc:AlternateContent>
    <dgm:pt modelId="{388CA375-04E0-4508-8146-E15672EC186A}" type="parTrans" cxnId="{37008776-1E1A-4323-AC1D-A53C9E0AEE6D}">
      <dgm:prSet/>
      <dgm:spPr/>
      <dgm:t>
        <a:bodyPr/>
        <a:lstStyle/>
        <a:p>
          <a:endParaRPr lang="en-US"/>
        </a:p>
      </dgm:t>
    </dgm:pt>
    <dgm:pt modelId="{A8951124-5893-4444-ACAC-F03D6C9330E8}" type="sibTrans" cxnId="{37008776-1E1A-4323-AC1D-A53C9E0AEE6D}">
      <dgm:prSet/>
      <dgm:spPr/>
      <dgm:t>
        <a:bodyPr/>
        <a:lstStyle/>
        <a:p>
          <a:endParaRPr lang="en-US"/>
        </a:p>
      </dgm:t>
    </dgm:pt>
    <dgm:pt modelId="{F53ECAAD-A031-4E9F-B89A-7EF768D6B084}" type="pres">
      <dgm:prSet presAssocID="{D259E7F4-F464-42E7-A0C7-2D210D41E94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A5811A8-5D06-458B-BC5D-9F8AC7655899}" type="pres">
      <dgm:prSet presAssocID="{E2301DEF-9A5B-480E-8A00-23A8E512687E}" presName="root1" presStyleCnt="0"/>
      <dgm:spPr/>
    </dgm:pt>
    <dgm:pt modelId="{EDFD6A01-F950-439B-B5C7-1C7F720F7DC1}" type="pres">
      <dgm:prSet presAssocID="{E2301DEF-9A5B-480E-8A00-23A8E512687E}" presName="LevelOneTextNode" presStyleLbl="node0" presStyleIdx="0" presStyleCnt="1">
        <dgm:presLayoutVars>
          <dgm:chPref val="3"/>
        </dgm:presLayoutVars>
      </dgm:prSet>
      <dgm:spPr/>
    </dgm:pt>
    <dgm:pt modelId="{8E9D1E25-2609-4930-BA94-92B6565F56AA}" type="pres">
      <dgm:prSet presAssocID="{E2301DEF-9A5B-480E-8A00-23A8E512687E}" presName="level2hierChild" presStyleCnt="0"/>
      <dgm:spPr/>
    </dgm:pt>
    <dgm:pt modelId="{DBCD2123-D742-4B15-92C6-A9A3D4207A4A}" type="pres">
      <dgm:prSet presAssocID="{5F54D8F6-6EF0-49BB-8E5A-1982503F70D9}" presName="conn2-1" presStyleLbl="parChTrans1D2" presStyleIdx="0" presStyleCnt="4"/>
      <dgm:spPr/>
    </dgm:pt>
    <dgm:pt modelId="{DBB62CEA-6870-4A3B-9BA0-0D0234480EBB}" type="pres">
      <dgm:prSet presAssocID="{5F54D8F6-6EF0-49BB-8E5A-1982503F70D9}" presName="connTx" presStyleLbl="parChTrans1D2" presStyleIdx="0" presStyleCnt="4"/>
      <dgm:spPr/>
    </dgm:pt>
    <dgm:pt modelId="{4EBC50E9-39A2-4600-85E4-B3CAB19049E5}" type="pres">
      <dgm:prSet presAssocID="{0959BF1D-294B-499D-9FA8-0F7AAA1AFE35}" presName="root2" presStyleCnt="0"/>
      <dgm:spPr/>
    </dgm:pt>
    <dgm:pt modelId="{761B4BD4-7785-4662-B47E-C44F3DEC6AC1}" type="pres">
      <dgm:prSet presAssocID="{0959BF1D-294B-499D-9FA8-0F7AAA1AFE35}" presName="LevelTwoTextNode" presStyleLbl="node2" presStyleIdx="0" presStyleCnt="4">
        <dgm:presLayoutVars>
          <dgm:chPref val="3"/>
        </dgm:presLayoutVars>
      </dgm:prSet>
      <dgm:spPr/>
    </dgm:pt>
    <dgm:pt modelId="{D88B508A-FA9B-438D-AC57-0E43E22982D1}" type="pres">
      <dgm:prSet presAssocID="{0959BF1D-294B-499D-9FA8-0F7AAA1AFE35}" presName="level3hierChild" presStyleCnt="0"/>
      <dgm:spPr/>
    </dgm:pt>
    <dgm:pt modelId="{5F1D099B-3639-4A53-BDE5-EEF2F059BB2D}" type="pres">
      <dgm:prSet presAssocID="{BB413EBF-9427-4804-81A6-42C2B3D584EA}" presName="conn2-1" presStyleLbl="parChTrans1D2" presStyleIdx="1" presStyleCnt="4"/>
      <dgm:spPr/>
    </dgm:pt>
    <dgm:pt modelId="{9F427D6A-FCA4-4BD4-BFA4-870D91D2875B}" type="pres">
      <dgm:prSet presAssocID="{BB413EBF-9427-4804-81A6-42C2B3D584EA}" presName="connTx" presStyleLbl="parChTrans1D2" presStyleIdx="1" presStyleCnt="4"/>
      <dgm:spPr/>
    </dgm:pt>
    <dgm:pt modelId="{3C509D81-4E31-4638-9698-35779E357053}" type="pres">
      <dgm:prSet presAssocID="{66C01631-095A-4F31-8D45-6369BBA62FA4}" presName="root2" presStyleCnt="0"/>
      <dgm:spPr/>
    </dgm:pt>
    <dgm:pt modelId="{4D538711-A400-4253-AB5A-68AA77561006}" type="pres">
      <dgm:prSet presAssocID="{66C01631-095A-4F31-8D45-6369BBA62FA4}" presName="LevelTwoTextNode" presStyleLbl="node2" presStyleIdx="1" presStyleCnt="4">
        <dgm:presLayoutVars>
          <dgm:chPref val="3"/>
        </dgm:presLayoutVars>
      </dgm:prSet>
      <dgm:spPr/>
    </dgm:pt>
    <dgm:pt modelId="{AE2D267D-1623-4861-B883-A437BD657712}" type="pres">
      <dgm:prSet presAssocID="{66C01631-095A-4F31-8D45-6369BBA62FA4}" presName="level3hierChild" presStyleCnt="0"/>
      <dgm:spPr/>
    </dgm:pt>
    <dgm:pt modelId="{A1E32B02-D7BB-46A5-9C60-A86A8E88E98F}" type="pres">
      <dgm:prSet presAssocID="{CB4FBE43-5E66-4A04-9E65-D7B240A2F07C}" presName="conn2-1" presStyleLbl="parChTrans1D2" presStyleIdx="2" presStyleCnt="4"/>
      <dgm:spPr/>
    </dgm:pt>
    <dgm:pt modelId="{15F44E0B-AE9E-4E47-8940-C431B64491CA}" type="pres">
      <dgm:prSet presAssocID="{CB4FBE43-5E66-4A04-9E65-D7B240A2F07C}" presName="connTx" presStyleLbl="parChTrans1D2" presStyleIdx="2" presStyleCnt="4"/>
      <dgm:spPr/>
    </dgm:pt>
    <dgm:pt modelId="{F737C2DD-D24D-43B2-BF18-8DC589BE8F72}" type="pres">
      <dgm:prSet presAssocID="{2875BF53-EE03-44E9-A84F-905DCCDEBF28}" presName="root2" presStyleCnt="0"/>
      <dgm:spPr/>
    </dgm:pt>
    <dgm:pt modelId="{7D4CDD25-83F8-482F-947F-2C9D5112B73C}" type="pres">
      <dgm:prSet presAssocID="{2875BF53-EE03-44E9-A84F-905DCCDEBF28}" presName="LevelTwoTextNode" presStyleLbl="node2" presStyleIdx="2" presStyleCnt="4">
        <dgm:presLayoutVars>
          <dgm:chPref val="3"/>
        </dgm:presLayoutVars>
      </dgm:prSet>
      <dgm:spPr/>
    </dgm:pt>
    <dgm:pt modelId="{2140974F-0C26-41F3-A589-D75F0EEF4887}" type="pres">
      <dgm:prSet presAssocID="{2875BF53-EE03-44E9-A84F-905DCCDEBF28}" presName="level3hierChild" presStyleCnt="0"/>
      <dgm:spPr/>
    </dgm:pt>
    <dgm:pt modelId="{1E0708CF-D3E1-43F4-A539-A22953819225}" type="pres">
      <dgm:prSet presAssocID="{388CA375-04E0-4508-8146-E15672EC186A}" presName="conn2-1" presStyleLbl="parChTrans1D2" presStyleIdx="3" presStyleCnt="4"/>
      <dgm:spPr/>
    </dgm:pt>
    <dgm:pt modelId="{FAD77D50-2F01-42CD-9E05-4FC97561BCAF}" type="pres">
      <dgm:prSet presAssocID="{388CA375-04E0-4508-8146-E15672EC186A}" presName="connTx" presStyleLbl="parChTrans1D2" presStyleIdx="3" presStyleCnt="4"/>
      <dgm:spPr/>
    </dgm:pt>
    <dgm:pt modelId="{FB0EA3C1-5DC6-41AE-AD71-41E0D1628683}" type="pres">
      <dgm:prSet presAssocID="{A36823CB-F23B-47DF-8932-44214C4F36A5}" presName="root2" presStyleCnt="0"/>
      <dgm:spPr/>
    </dgm:pt>
    <dgm:pt modelId="{B83BD01B-26DA-40A8-95E7-54A054A14A88}" type="pres">
      <dgm:prSet presAssocID="{A36823CB-F23B-47DF-8932-44214C4F36A5}" presName="LevelTwoTextNode" presStyleLbl="node2" presStyleIdx="3" presStyleCnt="4">
        <dgm:presLayoutVars>
          <dgm:chPref val="3"/>
        </dgm:presLayoutVars>
      </dgm:prSet>
      <dgm:spPr/>
    </dgm:pt>
    <dgm:pt modelId="{1EEE1D19-A42E-4D74-9FE2-A9C0327FC0C7}" type="pres">
      <dgm:prSet presAssocID="{A36823CB-F23B-47DF-8932-44214C4F36A5}" presName="level3hierChild" presStyleCnt="0"/>
      <dgm:spPr/>
    </dgm:pt>
  </dgm:ptLst>
  <dgm:cxnLst>
    <dgm:cxn modelId="{437E0A00-E027-4A85-B55C-59B73A793136}" type="presOf" srcId="{2875BF53-EE03-44E9-A84F-905DCCDEBF28}" destId="{7D4CDD25-83F8-482F-947F-2C9D5112B73C}" srcOrd="0" destOrd="0" presId="urn:microsoft.com/office/officeart/2008/layout/HorizontalMultiLevelHierarchy"/>
    <dgm:cxn modelId="{7BEF2A01-24FF-4D4A-A2EA-DB4481D0F00E}" type="presOf" srcId="{388CA375-04E0-4508-8146-E15672EC186A}" destId="{1E0708CF-D3E1-43F4-A539-A22953819225}" srcOrd="0" destOrd="0" presId="urn:microsoft.com/office/officeart/2008/layout/HorizontalMultiLevelHierarchy"/>
    <dgm:cxn modelId="{AB425E09-9B21-4C3A-94A8-FCD445FD6D3B}" type="presOf" srcId="{0959BF1D-294B-499D-9FA8-0F7AAA1AFE35}" destId="{761B4BD4-7785-4662-B47E-C44F3DEC6AC1}" srcOrd="0" destOrd="0" presId="urn:microsoft.com/office/officeart/2008/layout/HorizontalMultiLevelHierarchy"/>
    <dgm:cxn modelId="{E4839317-1451-4E0C-9D44-77AC785B8D4F}" srcId="{E2301DEF-9A5B-480E-8A00-23A8E512687E}" destId="{2875BF53-EE03-44E9-A84F-905DCCDEBF28}" srcOrd="2" destOrd="0" parTransId="{CB4FBE43-5E66-4A04-9E65-D7B240A2F07C}" sibTransId="{EA2A4C38-C426-4758-8821-4F49C11A0F2E}"/>
    <dgm:cxn modelId="{719E5025-1780-4230-BA14-FE2E4FB7FAB9}" type="presOf" srcId="{CB4FBE43-5E66-4A04-9E65-D7B240A2F07C}" destId="{A1E32B02-D7BB-46A5-9C60-A86A8E88E98F}" srcOrd="0" destOrd="0" presId="urn:microsoft.com/office/officeart/2008/layout/HorizontalMultiLevelHierarchy"/>
    <dgm:cxn modelId="{DC42CA26-5259-4053-BA9D-D458500E5C29}" srcId="{E2301DEF-9A5B-480E-8A00-23A8E512687E}" destId="{66C01631-095A-4F31-8D45-6369BBA62FA4}" srcOrd="1" destOrd="0" parTransId="{BB413EBF-9427-4804-81A6-42C2B3D584EA}" sibTransId="{26D54FA5-01BD-4A26-A723-6007511E6EBE}"/>
    <dgm:cxn modelId="{92B2D537-E21E-4271-868A-5416B2C08C46}" type="presOf" srcId="{388CA375-04E0-4508-8146-E15672EC186A}" destId="{FAD77D50-2F01-42CD-9E05-4FC97561BCAF}" srcOrd="1" destOrd="0" presId="urn:microsoft.com/office/officeart/2008/layout/HorizontalMultiLevelHierarchy"/>
    <dgm:cxn modelId="{DDB89F3A-0469-4836-B2CB-0074EF9BB1DE}" type="presOf" srcId="{BB413EBF-9427-4804-81A6-42C2B3D584EA}" destId="{9F427D6A-FCA4-4BD4-BFA4-870D91D2875B}" srcOrd="1" destOrd="0" presId="urn:microsoft.com/office/officeart/2008/layout/HorizontalMultiLevelHierarchy"/>
    <dgm:cxn modelId="{CF53AD3A-1150-441F-9B60-C49A624E1A79}" type="presOf" srcId="{5F54D8F6-6EF0-49BB-8E5A-1982503F70D9}" destId="{DBB62CEA-6870-4A3B-9BA0-0D0234480EBB}" srcOrd="1" destOrd="0" presId="urn:microsoft.com/office/officeart/2008/layout/HorizontalMultiLevelHierarchy"/>
    <dgm:cxn modelId="{3F74165D-4D07-42C7-AD38-B83DDECB179E}" type="presOf" srcId="{E2301DEF-9A5B-480E-8A00-23A8E512687E}" destId="{EDFD6A01-F950-439B-B5C7-1C7F720F7DC1}" srcOrd="0" destOrd="0" presId="urn:microsoft.com/office/officeart/2008/layout/HorizontalMultiLevelHierarchy"/>
    <dgm:cxn modelId="{42787747-96AB-479B-8946-C8A03CB10E0D}" type="presOf" srcId="{BB413EBF-9427-4804-81A6-42C2B3D584EA}" destId="{5F1D099B-3639-4A53-BDE5-EEF2F059BB2D}" srcOrd="0" destOrd="0" presId="urn:microsoft.com/office/officeart/2008/layout/HorizontalMultiLevelHierarchy"/>
    <dgm:cxn modelId="{37008776-1E1A-4323-AC1D-A53C9E0AEE6D}" srcId="{E2301DEF-9A5B-480E-8A00-23A8E512687E}" destId="{A36823CB-F23B-47DF-8932-44214C4F36A5}" srcOrd="3" destOrd="0" parTransId="{388CA375-04E0-4508-8146-E15672EC186A}" sibTransId="{A8951124-5893-4444-ACAC-F03D6C9330E8}"/>
    <dgm:cxn modelId="{7CEF208F-9AB7-440F-B12B-9F6DC4AF0692}" srcId="{D259E7F4-F464-42E7-A0C7-2D210D41E940}" destId="{E2301DEF-9A5B-480E-8A00-23A8E512687E}" srcOrd="0" destOrd="0" parTransId="{43CFBD72-B4D5-4F02-8060-4B5D3F9F0881}" sibTransId="{2586AB36-3AF9-482B-816C-812CB246B125}"/>
    <dgm:cxn modelId="{B3C599A6-420D-44D2-9E34-69792B951929}" type="presOf" srcId="{5F54D8F6-6EF0-49BB-8E5A-1982503F70D9}" destId="{DBCD2123-D742-4B15-92C6-A9A3D4207A4A}" srcOrd="0" destOrd="0" presId="urn:microsoft.com/office/officeart/2008/layout/HorizontalMultiLevelHierarchy"/>
    <dgm:cxn modelId="{E308FCA7-17D8-44D2-B47D-AE63759A6F71}" type="presOf" srcId="{CB4FBE43-5E66-4A04-9E65-D7B240A2F07C}" destId="{15F44E0B-AE9E-4E47-8940-C431B64491CA}" srcOrd="1" destOrd="0" presId="urn:microsoft.com/office/officeart/2008/layout/HorizontalMultiLevelHierarchy"/>
    <dgm:cxn modelId="{C05F66B6-3C3F-4115-8DD0-492ECAFE11F5}" type="presOf" srcId="{D259E7F4-F464-42E7-A0C7-2D210D41E940}" destId="{F53ECAAD-A031-4E9F-B89A-7EF768D6B084}" srcOrd="0" destOrd="0" presId="urn:microsoft.com/office/officeart/2008/layout/HorizontalMultiLevelHierarchy"/>
    <dgm:cxn modelId="{4E0F4DB6-0601-44D9-8B26-EBFB4B4060BF}" srcId="{E2301DEF-9A5B-480E-8A00-23A8E512687E}" destId="{0959BF1D-294B-499D-9FA8-0F7AAA1AFE35}" srcOrd="0" destOrd="0" parTransId="{5F54D8F6-6EF0-49BB-8E5A-1982503F70D9}" sibTransId="{A9F45DF7-5312-426D-B5FA-03EBDA235A72}"/>
    <dgm:cxn modelId="{BBCED4B6-2451-4928-8772-7B5942A97191}" type="presOf" srcId="{66C01631-095A-4F31-8D45-6369BBA62FA4}" destId="{4D538711-A400-4253-AB5A-68AA77561006}" srcOrd="0" destOrd="0" presId="urn:microsoft.com/office/officeart/2008/layout/HorizontalMultiLevelHierarchy"/>
    <dgm:cxn modelId="{01CBDCD8-BB1B-41FD-B3B6-B40E3B438B45}" type="presOf" srcId="{A36823CB-F23B-47DF-8932-44214C4F36A5}" destId="{B83BD01B-26DA-40A8-95E7-54A054A14A88}" srcOrd="0" destOrd="0" presId="urn:microsoft.com/office/officeart/2008/layout/HorizontalMultiLevelHierarchy"/>
    <dgm:cxn modelId="{0705A512-A444-4CE5-824D-3770BDBC99FA}" type="presParOf" srcId="{F53ECAAD-A031-4E9F-B89A-7EF768D6B084}" destId="{3A5811A8-5D06-458B-BC5D-9F8AC7655899}" srcOrd="0" destOrd="0" presId="urn:microsoft.com/office/officeart/2008/layout/HorizontalMultiLevelHierarchy"/>
    <dgm:cxn modelId="{C36E9478-3AD2-47F3-9B47-A74C36B0C7E5}" type="presParOf" srcId="{3A5811A8-5D06-458B-BC5D-9F8AC7655899}" destId="{EDFD6A01-F950-439B-B5C7-1C7F720F7DC1}" srcOrd="0" destOrd="0" presId="urn:microsoft.com/office/officeart/2008/layout/HorizontalMultiLevelHierarchy"/>
    <dgm:cxn modelId="{3E020433-06E2-4D08-B4D7-3EEE1710A570}" type="presParOf" srcId="{3A5811A8-5D06-458B-BC5D-9F8AC7655899}" destId="{8E9D1E25-2609-4930-BA94-92B6565F56AA}" srcOrd="1" destOrd="0" presId="urn:microsoft.com/office/officeart/2008/layout/HorizontalMultiLevelHierarchy"/>
    <dgm:cxn modelId="{2D8AF2F6-BADB-4881-9258-FF8A8132A171}" type="presParOf" srcId="{8E9D1E25-2609-4930-BA94-92B6565F56AA}" destId="{DBCD2123-D742-4B15-92C6-A9A3D4207A4A}" srcOrd="0" destOrd="0" presId="urn:microsoft.com/office/officeart/2008/layout/HorizontalMultiLevelHierarchy"/>
    <dgm:cxn modelId="{995D7F1C-73BB-4352-B337-0BC1BBC43D94}" type="presParOf" srcId="{DBCD2123-D742-4B15-92C6-A9A3D4207A4A}" destId="{DBB62CEA-6870-4A3B-9BA0-0D0234480EBB}" srcOrd="0" destOrd="0" presId="urn:microsoft.com/office/officeart/2008/layout/HorizontalMultiLevelHierarchy"/>
    <dgm:cxn modelId="{F45712B8-3BDC-4ED7-BC22-1DC5B873F68A}" type="presParOf" srcId="{8E9D1E25-2609-4930-BA94-92B6565F56AA}" destId="{4EBC50E9-39A2-4600-85E4-B3CAB19049E5}" srcOrd="1" destOrd="0" presId="urn:microsoft.com/office/officeart/2008/layout/HorizontalMultiLevelHierarchy"/>
    <dgm:cxn modelId="{EFD4F94F-FAEA-47CD-9E42-A126467E26B7}" type="presParOf" srcId="{4EBC50E9-39A2-4600-85E4-B3CAB19049E5}" destId="{761B4BD4-7785-4662-B47E-C44F3DEC6AC1}" srcOrd="0" destOrd="0" presId="urn:microsoft.com/office/officeart/2008/layout/HorizontalMultiLevelHierarchy"/>
    <dgm:cxn modelId="{5AFA4F03-8BF8-418C-9C13-FA731FABF2D1}" type="presParOf" srcId="{4EBC50E9-39A2-4600-85E4-B3CAB19049E5}" destId="{D88B508A-FA9B-438D-AC57-0E43E22982D1}" srcOrd="1" destOrd="0" presId="urn:microsoft.com/office/officeart/2008/layout/HorizontalMultiLevelHierarchy"/>
    <dgm:cxn modelId="{AA607501-A861-4C5A-A6D6-C3FE3F692BBD}" type="presParOf" srcId="{8E9D1E25-2609-4930-BA94-92B6565F56AA}" destId="{5F1D099B-3639-4A53-BDE5-EEF2F059BB2D}" srcOrd="2" destOrd="0" presId="urn:microsoft.com/office/officeart/2008/layout/HorizontalMultiLevelHierarchy"/>
    <dgm:cxn modelId="{B66918E4-9A1E-49B7-8693-EE8DDB6EA2CE}" type="presParOf" srcId="{5F1D099B-3639-4A53-BDE5-EEF2F059BB2D}" destId="{9F427D6A-FCA4-4BD4-BFA4-870D91D2875B}" srcOrd="0" destOrd="0" presId="urn:microsoft.com/office/officeart/2008/layout/HorizontalMultiLevelHierarchy"/>
    <dgm:cxn modelId="{05F687B8-590E-417B-ADCA-BD5D332ABF94}" type="presParOf" srcId="{8E9D1E25-2609-4930-BA94-92B6565F56AA}" destId="{3C509D81-4E31-4638-9698-35779E357053}" srcOrd="3" destOrd="0" presId="urn:microsoft.com/office/officeart/2008/layout/HorizontalMultiLevelHierarchy"/>
    <dgm:cxn modelId="{5B9A4811-ABA6-42C2-9F82-E9466401EF14}" type="presParOf" srcId="{3C509D81-4E31-4638-9698-35779E357053}" destId="{4D538711-A400-4253-AB5A-68AA77561006}" srcOrd="0" destOrd="0" presId="urn:microsoft.com/office/officeart/2008/layout/HorizontalMultiLevelHierarchy"/>
    <dgm:cxn modelId="{93521A7A-EDC6-4FDE-8EE7-6352AF918929}" type="presParOf" srcId="{3C509D81-4E31-4638-9698-35779E357053}" destId="{AE2D267D-1623-4861-B883-A437BD657712}" srcOrd="1" destOrd="0" presId="urn:microsoft.com/office/officeart/2008/layout/HorizontalMultiLevelHierarchy"/>
    <dgm:cxn modelId="{01882A47-3241-4858-BA8A-28B6A6773D90}" type="presParOf" srcId="{8E9D1E25-2609-4930-BA94-92B6565F56AA}" destId="{A1E32B02-D7BB-46A5-9C60-A86A8E88E98F}" srcOrd="4" destOrd="0" presId="urn:microsoft.com/office/officeart/2008/layout/HorizontalMultiLevelHierarchy"/>
    <dgm:cxn modelId="{99234879-1B4A-41DD-9AE0-98A0C02FE6F6}" type="presParOf" srcId="{A1E32B02-D7BB-46A5-9C60-A86A8E88E98F}" destId="{15F44E0B-AE9E-4E47-8940-C431B64491CA}" srcOrd="0" destOrd="0" presId="urn:microsoft.com/office/officeart/2008/layout/HorizontalMultiLevelHierarchy"/>
    <dgm:cxn modelId="{352433BB-015D-4FD5-8937-29BF76A95702}" type="presParOf" srcId="{8E9D1E25-2609-4930-BA94-92B6565F56AA}" destId="{F737C2DD-D24D-43B2-BF18-8DC589BE8F72}" srcOrd="5" destOrd="0" presId="urn:microsoft.com/office/officeart/2008/layout/HorizontalMultiLevelHierarchy"/>
    <dgm:cxn modelId="{AC84D580-FA19-4535-A755-E26F5E271703}" type="presParOf" srcId="{F737C2DD-D24D-43B2-BF18-8DC589BE8F72}" destId="{7D4CDD25-83F8-482F-947F-2C9D5112B73C}" srcOrd="0" destOrd="0" presId="urn:microsoft.com/office/officeart/2008/layout/HorizontalMultiLevelHierarchy"/>
    <dgm:cxn modelId="{44A6FA57-A9BC-4D5D-B6B9-F8B777006730}" type="presParOf" srcId="{F737C2DD-D24D-43B2-BF18-8DC589BE8F72}" destId="{2140974F-0C26-41F3-A589-D75F0EEF4887}" srcOrd="1" destOrd="0" presId="urn:microsoft.com/office/officeart/2008/layout/HorizontalMultiLevelHierarchy"/>
    <dgm:cxn modelId="{6CD9C49F-8630-42D2-82CD-18733CC95E0E}" type="presParOf" srcId="{8E9D1E25-2609-4930-BA94-92B6565F56AA}" destId="{1E0708CF-D3E1-43F4-A539-A22953819225}" srcOrd="6" destOrd="0" presId="urn:microsoft.com/office/officeart/2008/layout/HorizontalMultiLevelHierarchy"/>
    <dgm:cxn modelId="{DA3F9AF7-3BBB-4A08-B7EC-E7B39056E82C}" type="presParOf" srcId="{1E0708CF-D3E1-43F4-A539-A22953819225}" destId="{FAD77D50-2F01-42CD-9E05-4FC97561BCAF}" srcOrd="0" destOrd="0" presId="urn:microsoft.com/office/officeart/2008/layout/HorizontalMultiLevelHierarchy"/>
    <dgm:cxn modelId="{53201579-A4CC-429C-B721-A612F8A38B94}" type="presParOf" srcId="{8E9D1E25-2609-4930-BA94-92B6565F56AA}" destId="{FB0EA3C1-5DC6-41AE-AD71-41E0D1628683}" srcOrd="7" destOrd="0" presId="urn:microsoft.com/office/officeart/2008/layout/HorizontalMultiLevelHierarchy"/>
    <dgm:cxn modelId="{0F8783D9-8A77-44BB-BB27-A3FF4EAC16CD}" type="presParOf" srcId="{FB0EA3C1-5DC6-41AE-AD71-41E0D1628683}" destId="{B83BD01B-26DA-40A8-95E7-54A054A14A88}" srcOrd="0" destOrd="0" presId="urn:microsoft.com/office/officeart/2008/layout/HorizontalMultiLevelHierarchy"/>
    <dgm:cxn modelId="{CB14214A-6B0F-42A8-8FAC-E0599D6BA273}" type="presParOf" srcId="{FB0EA3C1-5DC6-41AE-AD71-41E0D1628683}" destId="{1EEE1D19-A42E-4D74-9FE2-A9C0327FC0C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59E7F4-F464-42E7-A0C7-2D210D41E94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59BF1D-294B-499D-9FA8-0F7AAA1AFE35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5F54D8F6-6EF0-49BB-8E5A-1982503F70D9}" type="parTrans" cxnId="{4E0F4DB6-0601-44D9-8B26-EBFB4B4060BF}">
      <dgm:prSet/>
      <dgm:spPr/>
      <dgm:t>
        <a:bodyPr/>
        <a:lstStyle/>
        <a:p>
          <a:endParaRPr lang="en-US"/>
        </a:p>
      </dgm:t>
    </dgm:pt>
    <dgm:pt modelId="{A9F45DF7-5312-426D-B5FA-03EBDA235A72}" type="sibTrans" cxnId="{4E0F4DB6-0601-44D9-8B26-EBFB4B4060BF}">
      <dgm:prSet/>
      <dgm:spPr/>
      <dgm:t>
        <a:bodyPr/>
        <a:lstStyle/>
        <a:p>
          <a:endParaRPr lang="en-US"/>
        </a:p>
      </dgm:t>
    </dgm:pt>
    <dgm:pt modelId="{66C01631-095A-4F31-8D45-6369BBA62FA4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BB413EBF-9427-4804-81A6-42C2B3D584EA}" type="parTrans" cxnId="{DC42CA26-5259-4053-BA9D-D458500E5C29}">
      <dgm:prSet/>
      <dgm:spPr/>
      <dgm:t>
        <a:bodyPr/>
        <a:lstStyle/>
        <a:p>
          <a:endParaRPr lang="en-US"/>
        </a:p>
      </dgm:t>
    </dgm:pt>
    <dgm:pt modelId="{26D54FA5-01BD-4A26-A723-6007511E6EBE}" type="sibTrans" cxnId="{DC42CA26-5259-4053-BA9D-D458500E5C29}">
      <dgm:prSet/>
      <dgm:spPr/>
      <dgm:t>
        <a:bodyPr/>
        <a:lstStyle/>
        <a:p>
          <a:endParaRPr lang="en-US"/>
        </a:p>
      </dgm:t>
    </dgm:pt>
    <dgm:pt modelId="{2875BF53-EE03-44E9-A84F-905DCCDEBF28}">
      <dgm:prSet phldrT="[Text]"/>
      <dgm:spPr/>
      <dgm:t>
        <a:bodyPr/>
        <a:lstStyle/>
        <a:p>
          <a:r>
            <a:rPr lang="en-US" dirty="0" smtClean="0"/>
            <a:t>…</a:t>
          </a:r>
        </a:p>
      </dgm:t>
    </dgm:pt>
    <dgm:pt modelId="{CB4FBE43-5E66-4A04-9E65-D7B240A2F07C}" type="parTrans" cxnId="{E4839317-1451-4E0C-9D44-77AC785B8D4F}">
      <dgm:prSet/>
      <dgm:spPr/>
      <dgm:t>
        <a:bodyPr/>
        <a:lstStyle/>
        <a:p>
          <a:endParaRPr lang="en-US"/>
        </a:p>
      </dgm:t>
    </dgm:pt>
    <dgm:pt modelId="{EA2A4C38-C426-4758-8821-4F49C11A0F2E}" type="sibTrans" cxnId="{E4839317-1451-4E0C-9D44-77AC785B8D4F}">
      <dgm:prSet/>
      <dgm:spPr/>
      <dgm:t>
        <a:bodyPr/>
        <a:lstStyle/>
        <a:p>
          <a:endParaRPr lang="en-US"/>
        </a:p>
      </dgm:t>
    </dgm:pt>
    <dgm:pt modelId="{E2301DEF-9A5B-480E-8A00-23A8E512687E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2586AB36-3AF9-482B-816C-812CB246B125}" type="sibTrans" cxnId="{7CEF208F-9AB7-440F-B12B-9F6DC4AF0692}">
      <dgm:prSet/>
      <dgm:spPr/>
      <dgm:t>
        <a:bodyPr/>
        <a:lstStyle/>
        <a:p>
          <a:endParaRPr lang="en-US"/>
        </a:p>
      </dgm:t>
    </dgm:pt>
    <dgm:pt modelId="{43CFBD72-B4D5-4F02-8060-4B5D3F9F0881}" type="parTrans" cxnId="{7CEF208F-9AB7-440F-B12B-9F6DC4AF0692}">
      <dgm:prSet/>
      <dgm:spPr/>
      <dgm:t>
        <a:bodyPr/>
        <a:lstStyle/>
        <a:p>
          <a:endParaRPr lang="en-US"/>
        </a:p>
      </dgm:t>
    </dgm:pt>
    <dgm:pt modelId="{A36823CB-F23B-47DF-8932-44214C4F36A5}">
      <dgm:prSet phldrT="[Text]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388CA375-04E0-4508-8146-E15672EC186A}" type="parTrans" cxnId="{37008776-1E1A-4323-AC1D-A53C9E0AEE6D}">
      <dgm:prSet/>
      <dgm:spPr/>
      <dgm:t>
        <a:bodyPr/>
        <a:lstStyle/>
        <a:p>
          <a:endParaRPr lang="en-US"/>
        </a:p>
      </dgm:t>
    </dgm:pt>
    <dgm:pt modelId="{A8951124-5893-4444-ACAC-F03D6C9330E8}" type="sibTrans" cxnId="{37008776-1E1A-4323-AC1D-A53C9E0AEE6D}">
      <dgm:prSet/>
      <dgm:spPr/>
      <dgm:t>
        <a:bodyPr/>
        <a:lstStyle/>
        <a:p>
          <a:endParaRPr lang="en-US"/>
        </a:p>
      </dgm:t>
    </dgm:pt>
    <dgm:pt modelId="{F53ECAAD-A031-4E9F-B89A-7EF768D6B084}" type="pres">
      <dgm:prSet presAssocID="{D259E7F4-F464-42E7-A0C7-2D210D41E94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A5811A8-5D06-458B-BC5D-9F8AC7655899}" type="pres">
      <dgm:prSet presAssocID="{E2301DEF-9A5B-480E-8A00-23A8E512687E}" presName="root1" presStyleCnt="0"/>
      <dgm:spPr/>
    </dgm:pt>
    <dgm:pt modelId="{EDFD6A01-F950-439B-B5C7-1C7F720F7DC1}" type="pres">
      <dgm:prSet presAssocID="{E2301DEF-9A5B-480E-8A00-23A8E512687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9D1E25-2609-4930-BA94-92B6565F56AA}" type="pres">
      <dgm:prSet presAssocID="{E2301DEF-9A5B-480E-8A00-23A8E512687E}" presName="level2hierChild" presStyleCnt="0"/>
      <dgm:spPr/>
    </dgm:pt>
    <dgm:pt modelId="{DBCD2123-D742-4B15-92C6-A9A3D4207A4A}" type="pres">
      <dgm:prSet presAssocID="{5F54D8F6-6EF0-49BB-8E5A-1982503F70D9}" presName="conn2-1" presStyleLbl="parChTrans1D2" presStyleIdx="0" presStyleCnt="4"/>
      <dgm:spPr/>
    </dgm:pt>
    <dgm:pt modelId="{DBB62CEA-6870-4A3B-9BA0-0D0234480EBB}" type="pres">
      <dgm:prSet presAssocID="{5F54D8F6-6EF0-49BB-8E5A-1982503F70D9}" presName="connTx" presStyleLbl="parChTrans1D2" presStyleIdx="0" presStyleCnt="4"/>
      <dgm:spPr/>
    </dgm:pt>
    <dgm:pt modelId="{4EBC50E9-39A2-4600-85E4-B3CAB19049E5}" type="pres">
      <dgm:prSet presAssocID="{0959BF1D-294B-499D-9FA8-0F7AAA1AFE35}" presName="root2" presStyleCnt="0"/>
      <dgm:spPr/>
    </dgm:pt>
    <dgm:pt modelId="{761B4BD4-7785-4662-B47E-C44F3DEC6AC1}" type="pres">
      <dgm:prSet presAssocID="{0959BF1D-294B-499D-9FA8-0F7AAA1AFE35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8B508A-FA9B-438D-AC57-0E43E22982D1}" type="pres">
      <dgm:prSet presAssocID="{0959BF1D-294B-499D-9FA8-0F7AAA1AFE35}" presName="level3hierChild" presStyleCnt="0"/>
      <dgm:spPr/>
    </dgm:pt>
    <dgm:pt modelId="{5F1D099B-3639-4A53-BDE5-EEF2F059BB2D}" type="pres">
      <dgm:prSet presAssocID="{BB413EBF-9427-4804-81A6-42C2B3D584EA}" presName="conn2-1" presStyleLbl="parChTrans1D2" presStyleIdx="1" presStyleCnt="4"/>
      <dgm:spPr/>
    </dgm:pt>
    <dgm:pt modelId="{9F427D6A-FCA4-4BD4-BFA4-870D91D2875B}" type="pres">
      <dgm:prSet presAssocID="{BB413EBF-9427-4804-81A6-42C2B3D584EA}" presName="connTx" presStyleLbl="parChTrans1D2" presStyleIdx="1" presStyleCnt="4"/>
      <dgm:spPr/>
    </dgm:pt>
    <dgm:pt modelId="{3C509D81-4E31-4638-9698-35779E357053}" type="pres">
      <dgm:prSet presAssocID="{66C01631-095A-4F31-8D45-6369BBA62FA4}" presName="root2" presStyleCnt="0"/>
      <dgm:spPr/>
    </dgm:pt>
    <dgm:pt modelId="{4D538711-A400-4253-AB5A-68AA77561006}" type="pres">
      <dgm:prSet presAssocID="{66C01631-095A-4F31-8D45-6369BBA62FA4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2D267D-1623-4861-B883-A437BD657712}" type="pres">
      <dgm:prSet presAssocID="{66C01631-095A-4F31-8D45-6369BBA62FA4}" presName="level3hierChild" presStyleCnt="0"/>
      <dgm:spPr/>
    </dgm:pt>
    <dgm:pt modelId="{A1E32B02-D7BB-46A5-9C60-A86A8E88E98F}" type="pres">
      <dgm:prSet presAssocID="{CB4FBE43-5E66-4A04-9E65-D7B240A2F07C}" presName="conn2-1" presStyleLbl="parChTrans1D2" presStyleIdx="2" presStyleCnt="4"/>
      <dgm:spPr/>
    </dgm:pt>
    <dgm:pt modelId="{15F44E0B-AE9E-4E47-8940-C431B64491CA}" type="pres">
      <dgm:prSet presAssocID="{CB4FBE43-5E66-4A04-9E65-D7B240A2F07C}" presName="connTx" presStyleLbl="parChTrans1D2" presStyleIdx="2" presStyleCnt="4"/>
      <dgm:spPr/>
    </dgm:pt>
    <dgm:pt modelId="{F737C2DD-D24D-43B2-BF18-8DC589BE8F72}" type="pres">
      <dgm:prSet presAssocID="{2875BF53-EE03-44E9-A84F-905DCCDEBF28}" presName="root2" presStyleCnt="0"/>
      <dgm:spPr/>
    </dgm:pt>
    <dgm:pt modelId="{7D4CDD25-83F8-482F-947F-2C9D5112B73C}" type="pres">
      <dgm:prSet presAssocID="{2875BF53-EE03-44E9-A84F-905DCCDEBF28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40974F-0C26-41F3-A589-D75F0EEF4887}" type="pres">
      <dgm:prSet presAssocID="{2875BF53-EE03-44E9-A84F-905DCCDEBF28}" presName="level3hierChild" presStyleCnt="0"/>
      <dgm:spPr/>
    </dgm:pt>
    <dgm:pt modelId="{1E0708CF-D3E1-43F4-A539-A22953819225}" type="pres">
      <dgm:prSet presAssocID="{388CA375-04E0-4508-8146-E15672EC186A}" presName="conn2-1" presStyleLbl="parChTrans1D2" presStyleIdx="3" presStyleCnt="4"/>
      <dgm:spPr/>
    </dgm:pt>
    <dgm:pt modelId="{FAD77D50-2F01-42CD-9E05-4FC97561BCAF}" type="pres">
      <dgm:prSet presAssocID="{388CA375-04E0-4508-8146-E15672EC186A}" presName="connTx" presStyleLbl="parChTrans1D2" presStyleIdx="3" presStyleCnt="4"/>
      <dgm:spPr/>
    </dgm:pt>
    <dgm:pt modelId="{FB0EA3C1-5DC6-41AE-AD71-41E0D1628683}" type="pres">
      <dgm:prSet presAssocID="{A36823CB-F23B-47DF-8932-44214C4F36A5}" presName="root2" presStyleCnt="0"/>
      <dgm:spPr/>
    </dgm:pt>
    <dgm:pt modelId="{B83BD01B-26DA-40A8-95E7-54A054A14A88}" type="pres">
      <dgm:prSet presAssocID="{A36823CB-F23B-47DF-8932-44214C4F36A5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EE1D19-A42E-4D74-9FE2-A9C0327FC0C7}" type="pres">
      <dgm:prSet presAssocID="{A36823CB-F23B-47DF-8932-44214C4F36A5}" presName="level3hierChild" presStyleCnt="0"/>
      <dgm:spPr/>
    </dgm:pt>
  </dgm:ptLst>
  <dgm:cxnLst>
    <dgm:cxn modelId="{42787747-96AB-479B-8946-C8A03CB10E0D}" type="presOf" srcId="{BB413EBF-9427-4804-81A6-42C2B3D584EA}" destId="{5F1D099B-3639-4A53-BDE5-EEF2F059BB2D}" srcOrd="0" destOrd="0" presId="urn:microsoft.com/office/officeart/2008/layout/HorizontalMultiLevelHierarchy"/>
    <dgm:cxn modelId="{7CEF208F-9AB7-440F-B12B-9F6DC4AF0692}" srcId="{D259E7F4-F464-42E7-A0C7-2D210D41E940}" destId="{E2301DEF-9A5B-480E-8A00-23A8E512687E}" srcOrd="0" destOrd="0" parTransId="{43CFBD72-B4D5-4F02-8060-4B5D3F9F0881}" sibTransId="{2586AB36-3AF9-482B-816C-812CB246B125}"/>
    <dgm:cxn modelId="{AB425E09-9B21-4C3A-94A8-FCD445FD6D3B}" type="presOf" srcId="{0959BF1D-294B-499D-9FA8-0F7AAA1AFE35}" destId="{761B4BD4-7785-4662-B47E-C44F3DEC6AC1}" srcOrd="0" destOrd="0" presId="urn:microsoft.com/office/officeart/2008/layout/HorizontalMultiLevelHierarchy"/>
    <dgm:cxn modelId="{3F74165D-4D07-42C7-AD38-B83DDECB179E}" type="presOf" srcId="{E2301DEF-9A5B-480E-8A00-23A8E512687E}" destId="{EDFD6A01-F950-439B-B5C7-1C7F720F7DC1}" srcOrd="0" destOrd="0" presId="urn:microsoft.com/office/officeart/2008/layout/HorizontalMultiLevelHierarchy"/>
    <dgm:cxn modelId="{37008776-1E1A-4323-AC1D-A53C9E0AEE6D}" srcId="{E2301DEF-9A5B-480E-8A00-23A8E512687E}" destId="{A36823CB-F23B-47DF-8932-44214C4F36A5}" srcOrd="3" destOrd="0" parTransId="{388CA375-04E0-4508-8146-E15672EC186A}" sibTransId="{A8951124-5893-4444-ACAC-F03D6C9330E8}"/>
    <dgm:cxn modelId="{7BEF2A01-24FF-4D4A-A2EA-DB4481D0F00E}" type="presOf" srcId="{388CA375-04E0-4508-8146-E15672EC186A}" destId="{1E0708CF-D3E1-43F4-A539-A22953819225}" srcOrd="0" destOrd="0" presId="urn:microsoft.com/office/officeart/2008/layout/HorizontalMultiLevelHierarchy"/>
    <dgm:cxn modelId="{E4839317-1451-4E0C-9D44-77AC785B8D4F}" srcId="{E2301DEF-9A5B-480E-8A00-23A8E512687E}" destId="{2875BF53-EE03-44E9-A84F-905DCCDEBF28}" srcOrd="2" destOrd="0" parTransId="{CB4FBE43-5E66-4A04-9E65-D7B240A2F07C}" sibTransId="{EA2A4C38-C426-4758-8821-4F49C11A0F2E}"/>
    <dgm:cxn modelId="{01CBDCD8-BB1B-41FD-B3B6-B40E3B438B45}" type="presOf" srcId="{A36823CB-F23B-47DF-8932-44214C4F36A5}" destId="{B83BD01B-26DA-40A8-95E7-54A054A14A88}" srcOrd="0" destOrd="0" presId="urn:microsoft.com/office/officeart/2008/layout/HorizontalMultiLevelHierarchy"/>
    <dgm:cxn modelId="{CF53AD3A-1150-441F-9B60-C49A624E1A79}" type="presOf" srcId="{5F54D8F6-6EF0-49BB-8E5A-1982503F70D9}" destId="{DBB62CEA-6870-4A3B-9BA0-0D0234480EBB}" srcOrd="1" destOrd="0" presId="urn:microsoft.com/office/officeart/2008/layout/HorizontalMultiLevelHierarchy"/>
    <dgm:cxn modelId="{4E0F4DB6-0601-44D9-8B26-EBFB4B4060BF}" srcId="{E2301DEF-9A5B-480E-8A00-23A8E512687E}" destId="{0959BF1D-294B-499D-9FA8-0F7AAA1AFE35}" srcOrd="0" destOrd="0" parTransId="{5F54D8F6-6EF0-49BB-8E5A-1982503F70D9}" sibTransId="{A9F45DF7-5312-426D-B5FA-03EBDA235A72}"/>
    <dgm:cxn modelId="{C05F66B6-3C3F-4115-8DD0-492ECAFE11F5}" type="presOf" srcId="{D259E7F4-F464-42E7-A0C7-2D210D41E940}" destId="{F53ECAAD-A031-4E9F-B89A-7EF768D6B084}" srcOrd="0" destOrd="0" presId="urn:microsoft.com/office/officeart/2008/layout/HorizontalMultiLevelHierarchy"/>
    <dgm:cxn modelId="{E308FCA7-17D8-44D2-B47D-AE63759A6F71}" type="presOf" srcId="{CB4FBE43-5E66-4A04-9E65-D7B240A2F07C}" destId="{15F44E0B-AE9E-4E47-8940-C431B64491CA}" srcOrd="1" destOrd="0" presId="urn:microsoft.com/office/officeart/2008/layout/HorizontalMultiLevelHierarchy"/>
    <dgm:cxn modelId="{DC42CA26-5259-4053-BA9D-D458500E5C29}" srcId="{E2301DEF-9A5B-480E-8A00-23A8E512687E}" destId="{66C01631-095A-4F31-8D45-6369BBA62FA4}" srcOrd="1" destOrd="0" parTransId="{BB413EBF-9427-4804-81A6-42C2B3D584EA}" sibTransId="{26D54FA5-01BD-4A26-A723-6007511E6EBE}"/>
    <dgm:cxn modelId="{BBCED4B6-2451-4928-8772-7B5942A97191}" type="presOf" srcId="{66C01631-095A-4F31-8D45-6369BBA62FA4}" destId="{4D538711-A400-4253-AB5A-68AA77561006}" srcOrd="0" destOrd="0" presId="urn:microsoft.com/office/officeart/2008/layout/HorizontalMultiLevelHierarchy"/>
    <dgm:cxn modelId="{B3C599A6-420D-44D2-9E34-69792B951929}" type="presOf" srcId="{5F54D8F6-6EF0-49BB-8E5A-1982503F70D9}" destId="{DBCD2123-D742-4B15-92C6-A9A3D4207A4A}" srcOrd="0" destOrd="0" presId="urn:microsoft.com/office/officeart/2008/layout/HorizontalMultiLevelHierarchy"/>
    <dgm:cxn modelId="{92B2D537-E21E-4271-868A-5416B2C08C46}" type="presOf" srcId="{388CA375-04E0-4508-8146-E15672EC186A}" destId="{FAD77D50-2F01-42CD-9E05-4FC97561BCAF}" srcOrd="1" destOrd="0" presId="urn:microsoft.com/office/officeart/2008/layout/HorizontalMultiLevelHierarchy"/>
    <dgm:cxn modelId="{437E0A00-E027-4A85-B55C-59B73A793136}" type="presOf" srcId="{2875BF53-EE03-44E9-A84F-905DCCDEBF28}" destId="{7D4CDD25-83F8-482F-947F-2C9D5112B73C}" srcOrd="0" destOrd="0" presId="urn:microsoft.com/office/officeart/2008/layout/HorizontalMultiLevelHierarchy"/>
    <dgm:cxn modelId="{719E5025-1780-4230-BA14-FE2E4FB7FAB9}" type="presOf" srcId="{CB4FBE43-5E66-4A04-9E65-D7B240A2F07C}" destId="{A1E32B02-D7BB-46A5-9C60-A86A8E88E98F}" srcOrd="0" destOrd="0" presId="urn:microsoft.com/office/officeart/2008/layout/HorizontalMultiLevelHierarchy"/>
    <dgm:cxn modelId="{DDB89F3A-0469-4836-B2CB-0074EF9BB1DE}" type="presOf" srcId="{BB413EBF-9427-4804-81A6-42C2B3D584EA}" destId="{9F427D6A-FCA4-4BD4-BFA4-870D91D2875B}" srcOrd="1" destOrd="0" presId="urn:microsoft.com/office/officeart/2008/layout/HorizontalMultiLevelHierarchy"/>
    <dgm:cxn modelId="{0705A512-A444-4CE5-824D-3770BDBC99FA}" type="presParOf" srcId="{F53ECAAD-A031-4E9F-B89A-7EF768D6B084}" destId="{3A5811A8-5D06-458B-BC5D-9F8AC7655899}" srcOrd="0" destOrd="0" presId="urn:microsoft.com/office/officeart/2008/layout/HorizontalMultiLevelHierarchy"/>
    <dgm:cxn modelId="{C36E9478-3AD2-47F3-9B47-A74C36B0C7E5}" type="presParOf" srcId="{3A5811A8-5D06-458B-BC5D-9F8AC7655899}" destId="{EDFD6A01-F950-439B-B5C7-1C7F720F7DC1}" srcOrd="0" destOrd="0" presId="urn:microsoft.com/office/officeart/2008/layout/HorizontalMultiLevelHierarchy"/>
    <dgm:cxn modelId="{3E020433-06E2-4D08-B4D7-3EEE1710A570}" type="presParOf" srcId="{3A5811A8-5D06-458B-BC5D-9F8AC7655899}" destId="{8E9D1E25-2609-4930-BA94-92B6565F56AA}" srcOrd="1" destOrd="0" presId="urn:microsoft.com/office/officeart/2008/layout/HorizontalMultiLevelHierarchy"/>
    <dgm:cxn modelId="{2D8AF2F6-BADB-4881-9258-FF8A8132A171}" type="presParOf" srcId="{8E9D1E25-2609-4930-BA94-92B6565F56AA}" destId="{DBCD2123-D742-4B15-92C6-A9A3D4207A4A}" srcOrd="0" destOrd="0" presId="urn:microsoft.com/office/officeart/2008/layout/HorizontalMultiLevelHierarchy"/>
    <dgm:cxn modelId="{995D7F1C-73BB-4352-B337-0BC1BBC43D94}" type="presParOf" srcId="{DBCD2123-D742-4B15-92C6-A9A3D4207A4A}" destId="{DBB62CEA-6870-4A3B-9BA0-0D0234480EBB}" srcOrd="0" destOrd="0" presId="urn:microsoft.com/office/officeart/2008/layout/HorizontalMultiLevelHierarchy"/>
    <dgm:cxn modelId="{F45712B8-3BDC-4ED7-BC22-1DC5B873F68A}" type="presParOf" srcId="{8E9D1E25-2609-4930-BA94-92B6565F56AA}" destId="{4EBC50E9-39A2-4600-85E4-B3CAB19049E5}" srcOrd="1" destOrd="0" presId="urn:microsoft.com/office/officeart/2008/layout/HorizontalMultiLevelHierarchy"/>
    <dgm:cxn modelId="{EFD4F94F-FAEA-47CD-9E42-A126467E26B7}" type="presParOf" srcId="{4EBC50E9-39A2-4600-85E4-B3CAB19049E5}" destId="{761B4BD4-7785-4662-B47E-C44F3DEC6AC1}" srcOrd="0" destOrd="0" presId="urn:microsoft.com/office/officeart/2008/layout/HorizontalMultiLevelHierarchy"/>
    <dgm:cxn modelId="{5AFA4F03-8BF8-418C-9C13-FA731FABF2D1}" type="presParOf" srcId="{4EBC50E9-39A2-4600-85E4-B3CAB19049E5}" destId="{D88B508A-FA9B-438D-AC57-0E43E22982D1}" srcOrd="1" destOrd="0" presId="urn:microsoft.com/office/officeart/2008/layout/HorizontalMultiLevelHierarchy"/>
    <dgm:cxn modelId="{AA607501-A861-4C5A-A6D6-C3FE3F692BBD}" type="presParOf" srcId="{8E9D1E25-2609-4930-BA94-92B6565F56AA}" destId="{5F1D099B-3639-4A53-BDE5-EEF2F059BB2D}" srcOrd="2" destOrd="0" presId="urn:microsoft.com/office/officeart/2008/layout/HorizontalMultiLevelHierarchy"/>
    <dgm:cxn modelId="{B66918E4-9A1E-49B7-8693-EE8DDB6EA2CE}" type="presParOf" srcId="{5F1D099B-3639-4A53-BDE5-EEF2F059BB2D}" destId="{9F427D6A-FCA4-4BD4-BFA4-870D91D2875B}" srcOrd="0" destOrd="0" presId="urn:microsoft.com/office/officeart/2008/layout/HorizontalMultiLevelHierarchy"/>
    <dgm:cxn modelId="{05F687B8-590E-417B-ADCA-BD5D332ABF94}" type="presParOf" srcId="{8E9D1E25-2609-4930-BA94-92B6565F56AA}" destId="{3C509D81-4E31-4638-9698-35779E357053}" srcOrd="3" destOrd="0" presId="urn:microsoft.com/office/officeart/2008/layout/HorizontalMultiLevelHierarchy"/>
    <dgm:cxn modelId="{5B9A4811-ABA6-42C2-9F82-E9466401EF14}" type="presParOf" srcId="{3C509D81-4E31-4638-9698-35779E357053}" destId="{4D538711-A400-4253-AB5A-68AA77561006}" srcOrd="0" destOrd="0" presId="urn:microsoft.com/office/officeart/2008/layout/HorizontalMultiLevelHierarchy"/>
    <dgm:cxn modelId="{93521A7A-EDC6-4FDE-8EE7-6352AF918929}" type="presParOf" srcId="{3C509D81-4E31-4638-9698-35779E357053}" destId="{AE2D267D-1623-4861-B883-A437BD657712}" srcOrd="1" destOrd="0" presId="urn:microsoft.com/office/officeart/2008/layout/HorizontalMultiLevelHierarchy"/>
    <dgm:cxn modelId="{01882A47-3241-4858-BA8A-28B6A6773D90}" type="presParOf" srcId="{8E9D1E25-2609-4930-BA94-92B6565F56AA}" destId="{A1E32B02-D7BB-46A5-9C60-A86A8E88E98F}" srcOrd="4" destOrd="0" presId="urn:microsoft.com/office/officeart/2008/layout/HorizontalMultiLevelHierarchy"/>
    <dgm:cxn modelId="{99234879-1B4A-41DD-9AE0-98A0C02FE6F6}" type="presParOf" srcId="{A1E32B02-D7BB-46A5-9C60-A86A8E88E98F}" destId="{15F44E0B-AE9E-4E47-8940-C431B64491CA}" srcOrd="0" destOrd="0" presId="urn:microsoft.com/office/officeart/2008/layout/HorizontalMultiLevelHierarchy"/>
    <dgm:cxn modelId="{352433BB-015D-4FD5-8937-29BF76A95702}" type="presParOf" srcId="{8E9D1E25-2609-4930-BA94-92B6565F56AA}" destId="{F737C2DD-D24D-43B2-BF18-8DC589BE8F72}" srcOrd="5" destOrd="0" presId="urn:microsoft.com/office/officeart/2008/layout/HorizontalMultiLevelHierarchy"/>
    <dgm:cxn modelId="{AC84D580-FA19-4535-A755-E26F5E271703}" type="presParOf" srcId="{F737C2DD-D24D-43B2-BF18-8DC589BE8F72}" destId="{7D4CDD25-83F8-482F-947F-2C9D5112B73C}" srcOrd="0" destOrd="0" presId="urn:microsoft.com/office/officeart/2008/layout/HorizontalMultiLevelHierarchy"/>
    <dgm:cxn modelId="{44A6FA57-A9BC-4D5D-B6B9-F8B777006730}" type="presParOf" srcId="{F737C2DD-D24D-43B2-BF18-8DC589BE8F72}" destId="{2140974F-0C26-41F3-A589-D75F0EEF4887}" srcOrd="1" destOrd="0" presId="urn:microsoft.com/office/officeart/2008/layout/HorizontalMultiLevelHierarchy"/>
    <dgm:cxn modelId="{6CD9C49F-8630-42D2-82CD-18733CC95E0E}" type="presParOf" srcId="{8E9D1E25-2609-4930-BA94-92B6565F56AA}" destId="{1E0708CF-D3E1-43F4-A539-A22953819225}" srcOrd="6" destOrd="0" presId="urn:microsoft.com/office/officeart/2008/layout/HorizontalMultiLevelHierarchy"/>
    <dgm:cxn modelId="{DA3F9AF7-3BBB-4A08-B7EC-E7B39056E82C}" type="presParOf" srcId="{1E0708CF-D3E1-43F4-A539-A22953819225}" destId="{FAD77D50-2F01-42CD-9E05-4FC97561BCAF}" srcOrd="0" destOrd="0" presId="urn:microsoft.com/office/officeart/2008/layout/HorizontalMultiLevelHierarchy"/>
    <dgm:cxn modelId="{53201579-A4CC-429C-B721-A612F8A38B94}" type="presParOf" srcId="{8E9D1E25-2609-4930-BA94-92B6565F56AA}" destId="{FB0EA3C1-5DC6-41AE-AD71-41E0D1628683}" srcOrd="7" destOrd="0" presId="urn:microsoft.com/office/officeart/2008/layout/HorizontalMultiLevelHierarchy"/>
    <dgm:cxn modelId="{0F8783D9-8A77-44BB-BB27-A3FF4EAC16CD}" type="presParOf" srcId="{FB0EA3C1-5DC6-41AE-AD71-41E0D1628683}" destId="{B83BD01B-26DA-40A8-95E7-54A054A14A88}" srcOrd="0" destOrd="0" presId="urn:microsoft.com/office/officeart/2008/layout/HorizontalMultiLevelHierarchy"/>
    <dgm:cxn modelId="{CB14214A-6B0F-42A8-8FAC-E0599D6BA273}" type="presParOf" srcId="{FB0EA3C1-5DC6-41AE-AD71-41E0D1628683}" destId="{1EEE1D19-A42E-4D74-9FE2-A9C0327FC0C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672782-9A7F-480A-BE15-CCA191207A2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2FBB3D7-CE90-4673-BCF7-80440BCA4D74}">
      <dgm:prSet phldrT="[Text]"/>
      <dgm:spPr/>
      <dgm:t>
        <a:bodyPr/>
        <a:lstStyle/>
        <a:p>
          <a:r>
            <a:rPr lang="en-US" dirty="0"/>
            <a:t>GRU LM train</a:t>
          </a:r>
        </a:p>
      </dgm:t>
    </dgm:pt>
    <dgm:pt modelId="{F69BBA0E-0B61-4F42-90B3-A2EC3AD5461C}" type="parTrans" cxnId="{B81D5B10-2E98-4A93-A474-668F0F1A6C52}">
      <dgm:prSet/>
      <dgm:spPr/>
      <dgm:t>
        <a:bodyPr/>
        <a:lstStyle/>
        <a:p>
          <a:endParaRPr lang="en-US"/>
        </a:p>
      </dgm:t>
    </dgm:pt>
    <dgm:pt modelId="{B747527B-8291-4D49-A3F1-F791005146F1}" type="sibTrans" cxnId="{B81D5B10-2E98-4A93-A474-668F0F1A6C52}">
      <dgm:prSet/>
      <dgm:spPr/>
      <dgm:t>
        <a:bodyPr/>
        <a:lstStyle/>
        <a:p>
          <a:endParaRPr lang="en-US"/>
        </a:p>
      </dgm:t>
    </dgm:pt>
    <dgm:pt modelId="{F3B42860-9A38-48D7-92DA-4A669D6D1A14}">
      <dgm:prSet phldrT="[Text]"/>
      <dgm:spPr/>
      <dgm:t>
        <a:bodyPr/>
        <a:lstStyle/>
        <a:p>
          <a:r>
            <a:rPr lang="en-US" dirty="0"/>
            <a:t>GRU-Generated-Corpus 5-gram train</a:t>
          </a:r>
        </a:p>
      </dgm:t>
    </dgm:pt>
    <dgm:pt modelId="{5EFE6899-D1DF-44EA-A1EA-6B9C9A128439}" type="parTrans" cxnId="{BA1B9362-A31B-4AAB-A988-C9CDEBC78BFA}">
      <dgm:prSet/>
      <dgm:spPr/>
      <dgm:t>
        <a:bodyPr/>
        <a:lstStyle/>
        <a:p>
          <a:endParaRPr lang="en-US"/>
        </a:p>
      </dgm:t>
    </dgm:pt>
    <dgm:pt modelId="{2965F43C-69DD-45A6-9D5B-096BED74AA06}" type="sibTrans" cxnId="{BA1B9362-A31B-4AAB-A988-C9CDEBC78BFA}">
      <dgm:prSet/>
      <dgm:spPr/>
      <dgm:t>
        <a:bodyPr/>
        <a:lstStyle/>
        <a:p>
          <a:endParaRPr lang="en-US"/>
        </a:p>
      </dgm:t>
    </dgm:pt>
    <dgm:pt modelId="{67875303-6A9A-4887-9FEC-9ADC28C0204C}">
      <dgm:prSet phldrT="[Text]"/>
      <dgm:spPr/>
      <dgm:t>
        <a:bodyPr/>
        <a:lstStyle/>
        <a:p>
          <a:r>
            <a:rPr lang="en-US" dirty="0"/>
            <a:t>GRU-Generated-Corpus 5-gram evaluate perplexity</a:t>
          </a:r>
        </a:p>
      </dgm:t>
    </dgm:pt>
    <dgm:pt modelId="{276E35D5-B886-40D9-BF33-26EACDBE5747}" type="parTrans" cxnId="{E33B14EC-03E5-46DD-A9A8-A9CC588B1B70}">
      <dgm:prSet/>
      <dgm:spPr/>
      <dgm:t>
        <a:bodyPr/>
        <a:lstStyle/>
        <a:p>
          <a:endParaRPr lang="en-US"/>
        </a:p>
      </dgm:t>
    </dgm:pt>
    <dgm:pt modelId="{90508E00-809F-46E6-B9EC-982BEBE0DB5F}" type="sibTrans" cxnId="{E33B14EC-03E5-46DD-A9A8-A9CC588B1B70}">
      <dgm:prSet/>
      <dgm:spPr/>
      <dgm:t>
        <a:bodyPr/>
        <a:lstStyle/>
        <a:p>
          <a:endParaRPr lang="en-US"/>
        </a:p>
      </dgm:t>
    </dgm:pt>
    <dgm:pt modelId="{57E72CE2-7ED2-4128-A5FA-CA3B1216FDF7}" type="pres">
      <dgm:prSet presAssocID="{D0672782-9A7F-480A-BE15-CCA191207A27}" presName="Name0" presStyleCnt="0">
        <dgm:presLayoutVars>
          <dgm:dir/>
          <dgm:resizeHandles val="exact"/>
        </dgm:presLayoutVars>
      </dgm:prSet>
      <dgm:spPr/>
    </dgm:pt>
    <dgm:pt modelId="{F6BD852D-7445-46DF-A95A-F1D63242590C}" type="pres">
      <dgm:prSet presAssocID="{52FBB3D7-CE90-4673-BCF7-80440BCA4D74}" presName="node" presStyleLbl="node1" presStyleIdx="0" presStyleCnt="3">
        <dgm:presLayoutVars>
          <dgm:bulletEnabled val="1"/>
        </dgm:presLayoutVars>
      </dgm:prSet>
      <dgm:spPr/>
    </dgm:pt>
    <dgm:pt modelId="{0DD9F322-72CE-4C6E-B08A-2F65D3EF43B1}" type="pres">
      <dgm:prSet presAssocID="{B747527B-8291-4D49-A3F1-F791005146F1}" presName="sibTrans" presStyleLbl="sibTrans2D1" presStyleIdx="0" presStyleCnt="2"/>
      <dgm:spPr/>
    </dgm:pt>
    <dgm:pt modelId="{FA9AF5CD-AC7E-45AD-BCF7-9F2B14CAE444}" type="pres">
      <dgm:prSet presAssocID="{B747527B-8291-4D49-A3F1-F791005146F1}" presName="connectorText" presStyleLbl="sibTrans2D1" presStyleIdx="0" presStyleCnt="2"/>
      <dgm:spPr/>
    </dgm:pt>
    <dgm:pt modelId="{98745794-894B-48B7-BE3B-2DD2C448B82E}" type="pres">
      <dgm:prSet presAssocID="{F3B42860-9A38-48D7-92DA-4A669D6D1A14}" presName="node" presStyleLbl="node1" presStyleIdx="1" presStyleCnt="3">
        <dgm:presLayoutVars>
          <dgm:bulletEnabled val="1"/>
        </dgm:presLayoutVars>
      </dgm:prSet>
      <dgm:spPr/>
    </dgm:pt>
    <dgm:pt modelId="{BF134F57-BBD9-4AF8-A6A5-72CCAA5A11E4}" type="pres">
      <dgm:prSet presAssocID="{2965F43C-69DD-45A6-9D5B-096BED74AA06}" presName="sibTrans" presStyleLbl="sibTrans2D1" presStyleIdx="1" presStyleCnt="2"/>
      <dgm:spPr/>
    </dgm:pt>
    <dgm:pt modelId="{77BE0449-2B5A-491C-89D3-08A77D108BE4}" type="pres">
      <dgm:prSet presAssocID="{2965F43C-69DD-45A6-9D5B-096BED74AA06}" presName="connectorText" presStyleLbl="sibTrans2D1" presStyleIdx="1" presStyleCnt="2"/>
      <dgm:spPr/>
    </dgm:pt>
    <dgm:pt modelId="{16C4371C-182F-411B-8001-68546A784BDB}" type="pres">
      <dgm:prSet presAssocID="{67875303-6A9A-4887-9FEC-9ADC28C0204C}" presName="node" presStyleLbl="node1" presStyleIdx="2" presStyleCnt="3">
        <dgm:presLayoutVars>
          <dgm:bulletEnabled val="1"/>
        </dgm:presLayoutVars>
      </dgm:prSet>
      <dgm:spPr/>
    </dgm:pt>
  </dgm:ptLst>
  <dgm:cxnLst>
    <dgm:cxn modelId="{B81D5B10-2E98-4A93-A474-668F0F1A6C52}" srcId="{D0672782-9A7F-480A-BE15-CCA191207A27}" destId="{52FBB3D7-CE90-4673-BCF7-80440BCA4D74}" srcOrd="0" destOrd="0" parTransId="{F69BBA0E-0B61-4F42-90B3-A2EC3AD5461C}" sibTransId="{B747527B-8291-4D49-A3F1-F791005146F1}"/>
    <dgm:cxn modelId="{16D3261D-6481-4061-9ADE-9FEABF226A2E}" type="presOf" srcId="{52FBB3D7-CE90-4673-BCF7-80440BCA4D74}" destId="{F6BD852D-7445-46DF-A95A-F1D63242590C}" srcOrd="0" destOrd="0" presId="urn:microsoft.com/office/officeart/2005/8/layout/process1"/>
    <dgm:cxn modelId="{7959BA5D-A15F-4D8A-8F1C-C6E414AC807E}" type="presOf" srcId="{2965F43C-69DD-45A6-9D5B-096BED74AA06}" destId="{BF134F57-BBD9-4AF8-A6A5-72CCAA5A11E4}" srcOrd="0" destOrd="0" presId="urn:microsoft.com/office/officeart/2005/8/layout/process1"/>
    <dgm:cxn modelId="{BA1B9362-A31B-4AAB-A988-C9CDEBC78BFA}" srcId="{D0672782-9A7F-480A-BE15-CCA191207A27}" destId="{F3B42860-9A38-48D7-92DA-4A669D6D1A14}" srcOrd="1" destOrd="0" parTransId="{5EFE6899-D1DF-44EA-A1EA-6B9C9A128439}" sibTransId="{2965F43C-69DD-45A6-9D5B-096BED74AA06}"/>
    <dgm:cxn modelId="{6E658152-376E-4D20-A24F-24B6E7271FEE}" type="presOf" srcId="{2965F43C-69DD-45A6-9D5B-096BED74AA06}" destId="{77BE0449-2B5A-491C-89D3-08A77D108BE4}" srcOrd="1" destOrd="0" presId="urn:microsoft.com/office/officeart/2005/8/layout/process1"/>
    <dgm:cxn modelId="{4A3C4683-05F2-4FA1-96AC-0B5868C641AB}" type="presOf" srcId="{67875303-6A9A-4887-9FEC-9ADC28C0204C}" destId="{16C4371C-182F-411B-8001-68546A784BDB}" srcOrd="0" destOrd="0" presId="urn:microsoft.com/office/officeart/2005/8/layout/process1"/>
    <dgm:cxn modelId="{363713AC-1311-4DF3-AF59-AEEA4926BD17}" type="presOf" srcId="{F3B42860-9A38-48D7-92DA-4A669D6D1A14}" destId="{98745794-894B-48B7-BE3B-2DD2C448B82E}" srcOrd="0" destOrd="0" presId="urn:microsoft.com/office/officeart/2005/8/layout/process1"/>
    <dgm:cxn modelId="{0EE3ABBC-1343-4DF7-AA3F-AA3AECEEEE99}" type="presOf" srcId="{B747527B-8291-4D49-A3F1-F791005146F1}" destId="{FA9AF5CD-AC7E-45AD-BCF7-9F2B14CAE444}" srcOrd="1" destOrd="0" presId="urn:microsoft.com/office/officeart/2005/8/layout/process1"/>
    <dgm:cxn modelId="{6A4181C2-1976-436D-AD00-3668870A475B}" type="presOf" srcId="{B747527B-8291-4D49-A3F1-F791005146F1}" destId="{0DD9F322-72CE-4C6E-B08A-2F65D3EF43B1}" srcOrd="0" destOrd="0" presId="urn:microsoft.com/office/officeart/2005/8/layout/process1"/>
    <dgm:cxn modelId="{E33B14EC-03E5-46DD-A9A8-A9CC588B1B70}" srcId="{D0672782-9A7F-480A-BE15-CCA191207A27}" destId="{67875303-6A9A-4887-9FEC-9ADC28C0204C}" srcOrd="2" destOrd="0" parTransId="{276E35D5-B886-40D9-BF33-26EACDBE5747}" sibTransId="{90508E00-809F-46E6-B9EC-982BEBE0DB5F}"/>
    <dgm:cxn modelId="{98EF3AF8-1AE4-43F0-AB37-BF4C888CFA03}" type="presOf" srcId="{D0672782-9A7F-480A-BE15-CCA191207A27}" destId="{57E72CE2-7ED2-4128-A5FA-CA3B1216FDF7}" srcOrd="0" destOrd="0" presId="urn:microsoft.com/office/officeart/2005/8/layout/process1"/>
    <dgm:cxn modelId="{49A56DD8-AAF8-4D67-ACCB-0794E09A350B}" type="presParOf" srcId="{57E72CE2-7ED2-4128-A5FA-CA3B1216FDF7}" destId="{F6BD852D-7445-46DF-A95A-F1D63242590C}" srcOrd="0" destOrd="0" presId="urn:microsoft.com/office/officeart/2005/8/layout/process1"/>
    <dgm:cxn modelId="{71341BD5-4D1F-45CB-8C0A-241F9D0C6A4E}" type="presParOf" srcId="{57E72CE2-7ED2-4128-A5FA-CA3B1216FDF7}" destId="{0DD9F322-72CE-4C6E-B08A-2F65D3EF43B1}" srcOrd="1" destOrd="0" presId="urn:microsoft.com/office/officeart/2005/8/layout/process1"/>
    <dgm:cxn modelId="{7B69413D-E7D4-4DEC-B8E0-9F1416834532}" type="presParOf" srcId="{0DD9F322-72CE-4C6E-B08A-2F65D3EF43B1}" destId="{FA9AF5CD-AC7E-45AD-BCF7-9F2B14CAE444}" srcOrd="0" destOrd="0" presId="urn:microsoft.com/office/officeart/2005/8/layout/process1"/>
    <dgm:cxn modelId="{DCA0F2F5-EAE9-484E-A2DB-F24018CB63E2}" type="presParOf" srcId="{57E72CE2-7ED2-4128-A5FA-CA3B1216FDF7}" destId="{98745794-894B-48B7-BE3B-2DD2C448B82E}" srcOrd="2" destOrd="0" presId="urn:microsoft.com/office/officeart/2005/8/layout/process1"/>
    <dgm:cxn modelId="{ED1D0462-22BA-4DA1-818A-B287756C07A1}" type="presParOf" srcId="{57E72CE2-7ED2-4128-A5FA-CA3B1216FDF7}" destId="{BF134F57-BBD9-4AF8-A6A5-72CCAA5A11E4}" srcOrd="3" destOrd="0" presId="urn:microsoft.com/office/officeart/2005/8/layout/process1"/>
    <dgm:cxn modelId="{0BD62D1D-DF95-478B-A6D3-B80049B4A748}" type="presParOf" srcId="{BF134F57-BBD9-4AF8-A6A5-72CCAA5A11E4}" destId="{77BE0449-2B5A-491C-89D3-08A77D108BE4}" srcOrd="0" destOrd="0" presId="urn:microsoft.com/office/officeart/2005/8/layout/process1"/>
    <dgm:cxn modelId="{4DBC7C37-0271-4482-B9D9-BD47C2BABF47}" type="presParOf" srcId="{57E72CE2-7ED2-4128-A5FA-CA3B1216FDF7}" destId="{16C4371C-182F-411B-8001-68546A784BD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672782-9A7F-480A-BE15-CCA191207A2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2FBB3D7-CE90-4673-BCF7-80440BCA4D74}">
      <dgm:prSet phldrT="[Text]"/>
      <dgm:spPr/>
      <dgm:t>
        <a:bodyPr/>
        <a:lstStyle/>
        <a:p>
          <a:r>
            <a:rPr lang="en-US" dirty="0"/>
            <a:t>5-gram LM train</a:t>
          </a:r>
        </a:p>
      </dgm:t>
    </dgm:pt>
    <dgm:pt modelId="{F69BBA0E-0B61-4F42-90B3-A2EC3AD5461C}" type="parTrans" cxnId="{B81D5B10-2E98-4A93-A474-668F0F1A6C52}">
      <dgm:prSet/>
      <dgm:spPr/>
      <dgm:t>
        <a:bodyPr/>
        <a:lstStyle/>
        <a:p>
          <a:endParaRPr lang="en-US"/>
        </a:p>
      </dgm:t>
    </dgm:pt>
    <dgm:pt modelId="{B747527B-8291-4D49-A3F1-F791005146F1}" type="sibTrans" cxnId="{B81D5B10-2E98-4A93-A474-668F0F1A6C52}">
      <dgm:prSet/>
      <dgm:spPr/>
      <dgm:t>
        <a:bodyPr/>
        <a:lstStyle/>
        <a:p>
          <a:endParaRPr lang="en-US"/>
        </a:p>
      </dgm:t>
    </dgm:pt>
    <dgm:pt modelId="{F3B42860-9A38-48D7-92DA-4A669D6D1A14}">
      <dgm:prSet phldrT="[Text]"/>
      <dgm:spPr/>
      <dgm:t>
        <a:bodyPr/>
        <a:lstStyle/>
        <a:p>
          <a:r>
            <a:rPr lang="en-US" dirty="0"/>
            <a:t>5-gram LM evaluate perplexity</a:t>
          </a:r>
        </a:p>
      </dgm:t>
    </dgm:pt>
    <dgm:pt modelId="{5EFE6899-D1DF-44EA-A1EA-6B9C9A128439}" type="parTrans" cxnId="{BA1B9362-A31B-4AAB-A988-C9CDEBC78BFA}">
      <dgm:prSet/>
      <dgm:spPr/>
      <dgm:t>
        <a:bodyPr/>
        <a:lstStyle/>
        <a:p>
          <a:endParaRPr lang="en-US"/>
        </a:p>
      </dgm:t>
    </dgm:pt>
    <dgm:pt modelId="{2965F43C-69DD-45A6-9D5B-096BED74AA06}" type="sibTrans" cxnId="{BA1B9362-A31B-4AAB-A988-C9CDEBC78BFA}">
      <dgm:prSet/>
      <dgm:spPr/>
      <dgm:t>
        <a:bodyPr/>
        <a:lstStyle/>
        <a:p>
          <a:endParaRPr lang="en-US"/>
        </a:p>
      </dgm:t>
    </dgm:pt>
    <dgm:pt modelId="{57E72CE2-7ED2-4128-A5FA-CA3B1216FDF7}" type="pres">
      <dgm:prSet presAssocID="{D0672782-9A7F-480A-BE15-CCA191207A27}" presName="Name0" presStyleCnt="0">
        <dgm:presLayoutVars>
          <dgm:dir/>
          <dgm:resizeHandles val="exact"/>
        </dgm:presLayoutVars>
      </dgm:prSet>
      <dgm:spPr/>
    </dgm:pt>
    <dgm:pt modelId="{F6BD852D-7445-46DF-A95A-F1D63242590C}" type="pres">
      <dgm:prSet presAssocID="{52FBB3D7-CE90-4673-BCF7-80440BCA4D74}" presName="node" presStyleLbl="node1" presStyleIdx="0" presStyleCnt="2">
        <dgm:presLayoutVars>
          <dgm:bulletEnabled val="1"/>
        </dgm:presLayoutVars>
      </dgm:prSet>
      <dgm:spPr/>
    </dgm:pt>
    <dgm:pt modelId="{0DD9F322-72CE-4C6E-B08A-2F65D3EF43B1}" type="pres">
      <dgm:prSet presAssocID="{B747527B-8291-4D49-A3F1-F791005146F1}" presName="sibTrans" presStyleLbl="sibTrans2D1" presStyleIdx="0" presStyleCnt="1"/>
      <dgm:spPr/>
    </dgm:pt>
    <dgm:pt modelId="{FA9AF5CD-AC7E-45AD-BCF7-9F2B14CAE444}" type="pres">
      <dgm:prSet presAssocID="{B747527B-8291-4D49-A3F1-F791005146F1}" presName="connectorText" presStyleLbl="sibTrans2D1" presStyleIdx="0" presStyleCnt="1"/>
      <dgm:spPr/>
    </dgm:pt>
    <dgm:pt modelId="{98745794-894B-48B7-BE3B-2DD2C448B82E}" type="pres">
      <dgm:prSet presAssocID="{F3B42860-9A38-48D7-92DA-4A669D6D1A14}" presName="node" presStyleLbl="node1" presStyleIdx="1" presStyleCnt="2">
        <dgm:presLayoutVars>
          <dgm:bulletEnabled val="1"/>
        </dgm:presLayoutVars>
      </dgm:prSet>
      <dgm:spPr/>
    </dgm:pt>
  </dgm:ptLst>
  <dgm:cxnLst>
    <dgm:cxn modelId="{B81D5B10-2E98-4A93-A474-668F0F1A6C52}" srcId="{D0672782-9A7F-480A-BE15-CCA191207A27}" destId="{52FBB3D7-CE90-4673-BCF7-80440BCA4D74}" srcOrd="0" destOrd="0" parTransId="{F69BBA0E-0B61-4F42-90B3-A2EC3AD5461C}" sibTransId="{B747527B-8291-4D49-A3F1-F791005146F1}"/>
    <dgm:cxn modelId="{16D3261D-6481-4061-9ADE-9FEABF226A2E}" type="presOf" srcId="{52FBB3D7-CE90-4673-BCF7-80440BCA4D74}" destId="{F6BD852D-7445-46DF-A95A-F1D63242590C}" srcOrd="0" destOrd="0" presId="urn:microsoft.com/office/officeart/2005/8/layout/process1"/>
    <dgm:cxn modelId="{BA1B9362-A31B-4AAB-A988-C9CDEBC78BFA}" srcId="{D0672782-9A7F-480A-BE15-CCA191207A27}" destId="{F3B42860-9A38-48D7-92DA-4A669D6D1A14}" srcOrd="1" destOrd="0" parTransId="{5EFE6899-D1DF-44EA-A1EA-6B9C9A128439}" sibTransId="{2965F43C-69DD-45A6-9D5B-096BED74AA06}"/>
    <dgm:cxn modelId="{363713AC-1311-4DF3-AF59-AEEA4926BD17}" type="presOf" srcId="{F3B42860-9A38-48D7-92DA-4A669D6D1A14}" destId="{98745794-894B-48B7-BE3B-2DD2C448B82E}" srcOrd="0" destOrd="0" presId="urn:microsoft.com/office/officeart/2005/8/layout/process1"/>
    <dgm:cxn modelId="{0EE3ABBC-1343-4DF7-AA3F-AA3AECEEEE99}" type="presOf" srcId="{B747527B-8291-4D49-A3F1-F791005146F1}" destId="{FA9AF5CD-AC7E-45AD-BCF7-9F2B14CAE444}" srcOrd="1" destOrd="0" presId="urn:microsoft.com/office/officeart/2005/8/layout/process1"/>
    <dgm:cxn modelId="{6A4181C2-1976-436D-AD00-3668870A475B}" type="presOf" srcId="{B747527B-8291-4D49-A3F1-F791005146F1}" destId="{0DD9F322-72CE-4C6E-B08A-2F65D3EF43B1}" srcOrd="0" destOrd="0" presId="urn:microsoft.com/office/officeart/2005/8/layout/process1"/>
    <dgm:cxn modelId="{98EF3AF8-1AE4-43F0-AB37-BF4C888CFA03}" type="presOf" srcId="{D0672782-9A7F-480A-BE15-CCA191207A27}" destId="{57E72CE2-7ED2-4128-A5FA-CA3B1216FDF7}" srcOrd="0" destOrd="0" presId="urn:microsoft.com/office/officeart/2005/8/layout/process1"/>
    <dgm:cxn modelId="{49A56DD8-AAF8-4D67-ACCB-0794E09A350B}" type="presParOf" srcId="{57E72CE2-7ED2-4128-A5FA-CA3B1216FDF7}" destId="{F6BD852D-7445-46DF-A95A-F1D63242590C}" srcOrd="0" destOrd="0" presId="urn:microsoft.com/office/officeart/2005/8/layout/process1"/>
    <dgm:cxn modelId="{71341BD5-4D1F-45CB-8C0A-241F9D0C6A4E}" type="presParOf" srcId="{57E72CE2-7ED2-4128-A5FA-CA3B1216FDF7}" destId="{0DD9F322-72CE-4C6E-B08A-2F65D3EF43B1}" srcOrd="1" destOrd="0" presId="urn:microsoft.com/office/officeart/2005/8/layout/process1"/>
    <dgm:cxn modelId="{7B69413D-E7D4-4DEC-B8E0-9F1416834532}" type="presParOf" srcId="{0DD9F322-72CE-4C6E-B08A-2F65D3EF43B1}" destId="{FA9AF5CD-AC7E-45AD-BCF7-9F2B14CAE444}" srcOrd="0" destOrd="0" presId="urn:microsoft.com/office/officeart/2005/8/layout/process1"/>
    <dgm:cxn modelId="{DCA0F2F5-EAE9-484E-A2DB-F24018CB63E2}" type="presParOf" srcId="{57E72CE2-7ED2-4128-A5FA-CA3B1216FDF7}" destId="{98745794-894B-48B7-BE3B-2DD2C448B82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0708CF-D3E1-43F4-A539-A22953819225}">
      <dsp:nvSpPr>
        <dsp:cNvPr id="0" name=""/>
        <dsp:cNvSpPr/>
      </dsp:nvSpPr>
      <dsp:spPr>
        <a:xfrm>
          <a:off x="1795850" y="2709333"/>
          <a:ext cx="675382" cy="1930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1930400"/>
              </a:lnTo>
              <a:lnTo>
                <a:pt x="675382" y="19304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082413" y="3623405"/>
        <a:ext cx="102256" cy="102256"/>
      </dsp:txXfrm>
    </dsp:sp>
    <dsp:sp modelId="{A1E32B02-D7BB-46A5-9C60-A86A8E88E98F}">
      <dsp:nvSpPr>
        <dsp:cNvPr id="0" name=""/>
        <dsp:cNvSpPr/>
      </dsp:nvSpPr>
      <dsp:spPr>
        <a:xfrm>
          <a:off x="1795850" y="2709333"/>
          <a:ext cx="675382" cy="643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643466"/>
              </a:lnTo>
              <a:lnTo>
                <a:pt x="675382" y="6434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10220" y="3007745"/>
        <a:ext cx="46642" cy="46642"/>
      </dsp:txXfrm>
    </dsp:sp>
    <dsp:sp modelId="{5F1D099B-3639-4A53-BDE5-EEF2F059BB2D}">
      <dsp:nvSpPr>
        <dsp:cNvPr id="0" name=""/>
        <dsp:cNvSpPr/>
      </dsp:nvSpPr>
      <dsp:spPr>
        <a:xfrm>
          <a:off x="1795850" y="2065866"/>
          <a:ext cx="675382" cy="643466"/>
        </a:xfrm>
        <a:custGeom>
          <a:avLst/>
          <a:gdLst/>
          <a:ahLst/>
          <a:cxnLst/>
          <a:rect l="0" t="0" r="0" b="0"/>
          <a:pathLst>
            <a:path>
              <a:moveTo>
                <a:pt x="0" y="643466"/>
              </a:moveTo>
              <a:lnTo>
                <a:pt x="337691" y="643466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10220" y="2364279"/>
        <a:ext cx="46642" cy="46642"/>
      </dsp:txXfrm>
    </dsp:sp>
    <dsp:sp modelId="{DBCD2123-D742-4B15-92C6-A9A3D4207A4A}">
      <dsp:nvSpPr>
        <dsp:cNvPr id="0" name=""/>
        <dsp:cNvSpPr/>
      </dsp:nvSpPr>
      <dsp:spPr>
        <a:xfrm>
          <a:off x="1795850" y="778933"/>
          <a:ext cx="675382" cy="1930400"/>
        </a:xfrm>
        <a:custGeom>
          <a:avLst/>
          <a:gdLst/>
          <a:ahLst/>
          <a:cxnLst/>
          <a:rect l="0" t="0" r="0" b="0"/>
          <a:pathLst>
            <a:path>
              <a:moveTo>
                <a:pt x="0" y="1930400"/>
              </a:moveTo>
              <a:lnTo>
                <a:pt x="337691" y="1930400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082413" y="1693005"/>
        <a:ext cx="102256" cy="102256"/>
      </dsp:txXfrm>
    </dsp:sp>
    <dsp:sp modelId="{EDFD6A01-F950-439B-B5C7-1C7F720F7DC1}">
      <dsp:nvSpPr>
        <dsp:cNvPr id="0" name=""/>
        <dsp:cNvSpPr/>
      </dsp:nvSpPr>
      <dsp:spPr>
        <a:xfrm rot="16200000">
          <a:off x="-1428256" y="2194560"/>
          <a:ext cx="5418667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GB" sz="49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900" b="0" i="1" kern="1200" smtClean="0">
                        <a:latin typeface="Cambria Math" panose="02040503050406030204" pitchFamily="18" charset="0"/>
                      </a:rPr>
                      <m:t>𝑋</m:t>
                    </m:r>
                  </m:e>
                  <m:sub>
                    <m:r>
                      <a:rPr lang="en-GB" sz="4900" b="0" i="1" kern="1200" smtClean="0">
                        <a:latin typeface="Cambria Math" panose="02040503050406030204" pitchFamily="18" charset="0"/>
                      </a:rPr>
                      <m:t>𝑡</m:t>
                    </m:r>
                  </m:sub>
                </m:sSub>
                <m:r>
                  <a:rPr lang="en-GB" sz="49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GB" sz="4900" b="0" i="1" kern="1200" smtClean="0">
                    <a:latin typeface="Cambria Math" panose="02040503050406030204" pitchFamily="18" charset="0"/>
                  </a:rPr>
                  <m:t>𝑘</m:t>
                </m:r>
                <m:r>
                  <a:rPr lang="en-GB" sz="49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4900" kern="1200" dirty="0"/>
        </a:p>
      </dsp:txBody>
      <dsp:txXfrm>
        <a:off x="-1428256" y="2194560"/>
        <a:ext cx="5418667" cy="1029546"/>
      </dsp:txXfrm>
    </dsp:sp>
    <dsp:sp modelId="{761B4BD4-7785-4662-B47E-C44F3DEC6AC1}">
      <dsp:nvSpPr>
        <dsp:cNvPr id="0" name=""/>
        <dsp:cNvSpPr/>
      </dsp:nvSpPr>
      <dsp:spPr>
        <a:xfrm>
          <a:off x="2471233" y="264160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𝑈</m:t>
                    </m:r>
                  </m:e>
                  <m:sub>
                    <m:sSub>
                      <m:sSubPr>
                        <m:ctrlPr>
                          <a:rPr lang="en-GB" sz="44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4400" b="0" i="0" kern="120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4400" b="0" i="1" kern="120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𝑘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𝑏</m:t>
                    </m:r>
                  </m:e>
                  <m:sub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4400" kern="1200" dirty="0"/>
        </a:p>
      </dsp:txBody>
      <dsp:txXfrm>
        <a:off x="2471233" y="264160"/>
        <a:ext cx="3376913" cy="1029546"/>
      </dsp:txXfrm>
    </dsp:sp>
    <dsp:sp modelId="{4D538711-A400-4253-AB5A-68AA77561006}">
      <dsp:nvSpPr>
        <dsp:cNvPr id="0" name=""/>
        <dsp:cNvSpPr/>
      </dsp:nvSpPr>
      <dsp:spPr>
        <a:xfrm>
          <a:off x="2471233" y="1551093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𝑈</m:t>
                    </m:r>
                  </m:e>
                  <m:sub>
                    <m:sSub>
                      <m:sSubPr>
                        <m:ctrlPr>
                          <a:rPr lang="en-GB" sz="44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4400" b="0" i="0" kern="120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4400" b="0" i="1" kern="120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𝑘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𝑏</m:t>
                    </m:r>
                  </m:e>
                  <m:sub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4400" kern="1200" dirty="0"/>
        </a:p>
      </dsp:txBody>
      <dsp:txXfrm>
        <a:off x="2471233" y="1551093"/>
        <a:ext cx="3376913" cy="1029546"/>
      </dsp:txXfrm>
    </dsp:sp>
    <dsp:sp modelId="{7D4CDD25-83F8-482F-947F-2C9D5112B73C}">
      <dsp:nvSpPr>
        <dsp:cNvPr id="0" name=""/>
        <dsp:cNvSpPr/>
      </dsp:nvSpPr>
      <dsp:spPr>
        <a:xfrm>
          <a:off x="2471233" y="2838026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…</a:t>
          </a:r>
        </a:p>
      </dsp:txBody>
      <dsp:txXfrm>
        <a:off x="2471233" y="2838026"/>
        <a:ext cx="3376913" cy="1029546"/>
      </dsp:txXfrm>
    </dsp:sp>
    <dsp:sp modelId="{B83BD01B-26DA-40A8-95E7-54A054A14A88}">
      <dsp:nvSpPr>
        <dsp:cNvPr id="0" name=""/>
        <dsp:cNvSpPr/>
      </dsp:nvSpPr>
      <dsp:spPr>
        <a:xfrm>
          <a:off x="2471233" y="4124960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𝑈</m:t>
                    </m:r>
                  </m:e>
                  <m:sub>
                    <m:sSub>
                      <m:sSubPr>
                        <m:ctrlPr>
                          <a:rPr lang="en-GB" sz="44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4400" b="0" i="0" kern="120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4400" b="0" i="1" kern="1200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𝑘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𝑏</m:t>
                    </m:r>
                  </m:e>
                  <m:sub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24</m:t>
                    </m:r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4400" kern="1200" dirty="0"/>
        </a:p>
      </dsp:txBody>
      <dsp:txXfrm>
        <a:off x="2471233" y="4124960"/>
        <a:ext cx="3376913" cy="1029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D852D-7445-46DF-A95A-F1D63242590C}">
      <dsp:nvSpPr>
        <dsp:cNvPr id="0" name=""/>
        <dsp:cNvSpPr/>
      </dsp:nvSpPr>
      <dsp:spPr>
        <a:xfrm>
          <a:off x="9242" y="0"/>
          <a:ext cx="276239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GRU LM train</a:t>
          </a:r>
        </a:p>
      </dsp:txBody>
      <dsp:txXfrm>
        <a:off x="44555" y="35313"/>
        <a:ext cx="2691772" cy="1135048"/>
      </dsp:txXfrm>
    </dsp:sp>
    <dsp:sp modelId="{0DD9F322-72CE-4C6E-B08A-2F65D3EF43B1}">
      <dsp:nvSpPr>
        <dsp:cNvPr id="0" name=""/>
        <dsp:cNvSpPr/>
      </dsp:nvSpPr>
      <dsp:spPr>
        <a:xfrm>
          <a:off x="3047880" y="260299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047880" y="397314"/>
        <a:ext cx="409940" cy="411044"/>
      </dsp:txXfrm>
    </dsp:sp>
    <dsp:sp modelId="{98745794-894B-48B7-BE3B-2DD2C448B82E}">
      <dsp:nvSpPr>
        <dsp:cNvPr id="0" name=""/>
        <dsp:cNvSpPr/>
      </dsp:nvSpPr>
      <dsp:spPr>
        <a:xfrm>
          <a:off x="3876600" y="0"/>
          <a:ext cx="276239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GRU-Generated-Corpus 5-gram train</a:t>
          </a:r>
        </a:p>
      </dsp:txBody>
      <dsp:txXfrm>
        <a:off x="3911913" y="35313"/>
        <a:ext cx="2691772" cy="1135048"/>
      </dsp:txXfrm>
    </dsp:sp>
    <dsp:sp modelId="{BF134F57-BBD9-4AF8-A6A5-72CCAA5A11E4}">
      <dsp:nvSpPr>
        <dsp:cNvPr id="0" name=""/>
        <dsp:cNvSpPr/>
      </dsp:nvSpPr>
      <dsp:spPr>
        <a:xfrm>
          <a:off x="6915239" y="260299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915239" y="397314"/>
        <a:ext cx="409940" cy="411044"/>
      </dsp:txXfrm>
    </dsp:sp>
    <dsp:sp modelId="{16C4371C-182F-411B-8001-68546A784BDB}">
      <dsp:nvSpPr>
        <dsp:cNvPr id="0" name=""/>
        <dsp:cNvSpPr/>
      </dsp:nvSpPr>
      <dsp:spPr>
        <a:xfrm>
          <a:off x="7743958" y="0"/>
          <a:ext cx="276239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GRU-Generated-Corpus 5-gram evaluate perplexity</a:t>
          </a:r>
        </a:p>
      </dsp:txBody>
      <dsp:txXfrm>
        <a:off x="7779271" y="35313"/>
        <a:ext cx="2691772" cy="11350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D852D-7445-46DF-A95A-F1D63242590C}">
      <dsp:nvSpPr>
        <dsp:cNvPr id="0" name=""/>
        <dsp:cNvSpPr/>
      </dsp:nvSpPr>
      <dsp:spPr>
        <a:xfrm>
          <a:off x="2053" y="0"/>
          <a:ext cx="437978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5-gram LM train</a:t>
          </a:r>
        </a:p>
      </dsp:txBody>
      <dsp:txXfrm>
        <a:off x="37366" y="35313"/>
        <a:ext cx="4309162" cy="1135048"/>
      </dsp:txXfrm>
    </dsp:sp>
    <dsp:sp modelId="{0DD9F322-72CE-4C6E-B08A-2F65D3EF43B1}">
      <dsp:nvSpPr>
        <dsp:cNvPr id="0" name=""/>
        <dsp:cNvSpPr/>
      </dsp:nvSpPr>
      <dsp:spPr>
        <a:xfrm>
          <a:off x="4819821" y="59743"/>
          <a:ext cx="928515" cy="10861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4819821" y="276980"/>
        <a:ext cx="649961" cy="651713"/>
      </dsp:txXfrm>
    </dsp:sp>
    <dsp:sp modelId="{98745794-894B-48B7-BE3B-2DD2C448B82E}">
      <dsp:nvSpPr>
        <dsp:cNvPr id="0" name=""/>
        <dsp:cNvSpPr/>
      </dsp:nvSpPr>
      <dsp:spPr>
        <a:xfrm>
          <a:off x="6133757" y="0"/>
          <a:ext cx="437978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5-gram LM evaluate perplexity</a:t>
          </a:r>
        </a:p>
      </dsp:txBody>
      <dsp:txXfrm>
        <a:off x="6169070" y="35313"/>
        <a:ext cx="4309162" cy="11350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40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73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53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12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15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29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62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16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77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30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72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DB8A7-3A18-4C2F-83F4-935BFDFABEE2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45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1.png"/><Relationship Id="rId7" Type="http://schemas.openxmlformats.org/officeDocument/2006/relationships/image" Target="../media/image26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0.png"/><Relationship Id="rId10" Type="http://schemas.openxmlformats.org/officeDocument/2006/relationships/image" Target="../media/image29.png"/><Relationship Id="rId4" Type="http://schemas.openxmlformats.org/officeDocument/2006/relationships/image" Target="../media/image230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82538" y="1596044"/>
            <a:ext cx="3399906" cy="2310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Summing Junction 7"/>
          <p:cNvSpPr/>
          <p:nvPr/>
        </p:nvSpPr>
        <p:spPr>
          <a:xfrm>
            <a:off x="4510396" y="2719744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3694962" y="2608882"/>
            <a:ext cx="361558" cy="361558"/>
            <a:chOff x="3694962" y="2623671"/>
            <a:chExt cx="361558" cy="361558"/>
          </a:xfrm>
        </p:grpSpPr>
        <p:sp>
          <p:nvSpPr>
            <p:cNvPr id="11" name="Freeform 10"/>
            <p:cNvSpPr/>
            <p:nvPr/>
          </p:nvSpPr>
          <p:spPr>
            <a:xfrm>
              <a:off x="3765176" y="2716385"/>
              <a:ext cx="221130" cy="176131"/>
            </a:xfrm>
            <a:custGeom>
              <a:avLst/>
              <a:gdLst>
                <a:gd name="connsiteX0" fmla="*/ 0 w 221130"/>
                <a:gd name="connsiteY0" fmla="*/ 170250 h 176131"/>
                <a:gd name="connsiteX1" fmla="*/ 71718 w 221130"/>
                <a:gd name="connsiteY1" fmla="*/ 158297 h 176131"/>
                <a:gd name="connsiteX2" fmla="*/ 137459 w 221130"/>
                <a:gd name="connsiteY2" fmla="*/ 20839 h 176131"/>
                <a:gd name="connsiteX3" fmla="*/ 221130 w 221130"/>
                <a:gd name="connsiteY3" fmla="*/ 2909 h 17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130" h="176131">
                  <a:moveTo>
                    <a:pt x="0" y="170250"/>
                  </a:moveTo>
                  <a:cubicBezTo>
                    <a:pt x="24404" y="176724"/>
                    <a:pt x="48808" y="183199"/>
                    <a:pt x="71718" y="158297"/>
                  </a:cubicBezTo>
                  <a:cubicBezTo>
                    <a:pt x="94628" y="133395"/>
                    <a:pt x="112557" y="46737"/>
                    <a:pt x="137459" y="20839"/>
                  </a:cubicBezTo>
                  <a:cubicBezTo>
                    <a:pt x="162361" y="-5059"/>
                    <a:pt x="191745" y="-1075"/>
                    <a:pt x="221130" y="290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3694962" y="2623671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97308" y="2608882"/>
            <a:ext cx="361558" cy="361558"/>
            <a:chOff x="3694962" y="2623671"/>
            <a:chExt cx="361558" cy="361558"/>
          </a:xfrm>
        </p:grpSpPr>
        <p:sp>
          <p:nvSpPr>
            <p:cNvPr id="15" name="Freeform 14"/>
            <p:cNvSpPr/>
            <p:nvPr/>
          </p:nvSpPr>
          <p:spPr>
            <a:xfrm>
              <a:off x="3765176" y="2716385"/>
              <a:ext cx="221130" cy="176131"/>
            </a:xfrm>
            <a:custGeom>
              <a:avLst/>
              <a:gdLst>
                <a:gd name="connsiteX0" fmla="*/ 0 w 221130"/>
                <a:gd name="connsiteY0" fmla="*/ 170250 h 176131"/>
                <a:gd name="connsiteX1" fmla="*/ 71718 w 221130"/>
                <a:gd name="connsiteY1" fmla="*/ 158297 h 176131"/>
                <a:gd name="connsiteX2" fmla="*/ 137459 w 221130"/>
                <a:gd name="connsiteY2" fmla="*/ 20839 h 176131"/>
                <a:gd name="connsiteX3" fmla="*/ 221130 w 221130"/>
                <a:gd name="connsiteY3" fmla="*/ 2909 h 17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130" h="176131">
                  <a:moveTo>
                    <a:pt x="0" y="170250"/>
                  </a:moveTo>
                  <a:cubicBezTo>
                    <a:pt x="24404" y="176724"/>
                    <a:pt x="48808" y="183199"/>
                    <a:pt x="71718" y="158297"/>
                  </a:cubicBezTo>
                  <a:cubicBezTo>
                    <a:pt x="94628" y="133395"/>
                    <a:pt x="112557" y="46737"/>
                    <a:pt x="137459" y="20839"/>
                  </a:cubicBezTo>
                  <a:cubicBezTo>
                    <a:pt x="162361" y="-5059"/>
                    <a:pt x="191745" y="-1075"/>
                    <a:pt x="221130" y="290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3694962" y="2623671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99534" y="1605329"/>
            <a:ext cx="361558" cy="361558"/>
            <a:chOff x="4399534" y="1605329"/>
            <a:chExt cx="361558" cy="361558"/>
          </a:xfrm>
        </p:grpSpPr>
        <p:sp>
          <p:nvSpPr>
            <p:cNvPr id="19" name="Oval 18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5806" r="-6452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5201712" y="3545424"/>
            <a:ext cx="361558" cy="361558"/>
            <a:chOff x="4399534" y="1605329"/>
            <a:chExt cx="361558" cy="361558"/>
          </a:xfrm>
        </p:grpSpPr>
        <p:sp>
          <p:nvSpPr>
            <p:cNvPr id="23" name="Oval 22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1875" r="-3125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6720886" y="1605329"/>
            <a:ext cx="361558" cy="361558"/>
            <a:chOff x="4399534" y="1605329"/>
            <a:chExt cx="361558" cy="361558"/>
          </a:xfrm>
        </p:grpSpPr>
        <p:sp>
          <p:nvSpPr>
            <p:cNvPr id="26" name="Oval 25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5806" r="-6452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142629" y="2892515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629" y="2892515"/>
                <a:ext cx="231794" cy="246221"/>
              </a:xfrm>
              <a:prstGeom prst="rect">
                <a:avLst/>
              </a:prstGeom>
              <a:blipFill>
                <a:blip r:embed="rId5"/>
                <a:stretch>
                  <a:fillRect l="-13158" r="-7895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152323" y="2455375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323" y="2455375"/>
                <a:ext cx="238590" cy="246221"/>
              </a:xfrm>
              <a:prstGeom prst="rect">
                <a:avLst/>
              </a:prstGeom>
              <a:blipFill>
                <a:blip r:embed="rId6"/>
                <a:stretch>
                  <a:fillRect l="-20513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29694" y="4163244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694" y="4163244"/>
                <a:ext cx="231794" cy="246221"/>
              </a:xfrm>
              <a:prstGeom prst="rect">
                <a:avLst/>
              </a:prstGeom>
              <a:blipFill>
                <a:blip r:embed="rId7"/>
                <a:stretch>
                  <a:fillRect l="-10256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434611" y="4163727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611" y="4163727"/>
                <a:ext cx="238590" cy="246221"/>
              </a:xfrm>
              <a:prstGeom prst="rect">
                <a:avLst/>
              </a:prstGeom>
              <a:blipFill>
                <a:blip r:embed="rId8"/>
                <a:stretch>
                  <a:fillRect l="-20513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336880" y="986111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880" y="986111"/>
                <a:ext cx="231794" cy="246221"/>
              </a:xfrm>
              <a:prstGeom prst="rect">
                <a:avLst/>
              </a:prstGeom>
              <a:blipFill>
                <a:blip r:embed="rId9"/>
                <a:stretch>
                  <a:fillRect l="-10526" r="-7895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641797" y="986594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797" y="986594"/>
                <a:ext cx="238590" cy="246221"/>
              </a:xfrm>
              <a:prstGeom prst="rect">
                <a:avLst/>
              </a:prstGeom>
              <a:blipFill>
                <a:blip r:embed="rId10"/>
                <a:stretch>
                  <a:fillRect l="-20000" r="-2500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658232" y="1044132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232" y="1044132"/>
                <a:ext cx="231794" cy="246221"/>
              </a:xfrm>
              <a:prstGeom prst="rect">
                <a:avLst/>
              </a:prstGeom>
              <a:blipFill>
                <a:blip r:embed="rId11"/>
                <a:stretch>
                  <a:fillRect l="-10526" r="-7895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963149" y="1044615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149" y="1044615"/>
                <a:ext cx="238590" cy="246221"/>
              </a:xfrm>
              <a:prstGeom prst="rect">
                <a:avLst/>
              </a:prstGeom>
              <a:blipFill>
                <a:blip r:embed="rId12"/>
                <a:stretch>
                  <a:fillRect l="-20513" r="-512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442613" y="2666551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613" y="2666551"/>
                <a:ext cx="238590" cy="246221"/>
              </a:xfrm>
              <a:prstGeom prst="rect">
                <a:avLst/>
              </a:prstGeom>
              <a:blipFill>
                <a:blip r:embed="rId13"/>
                <a:stretch>
                  <a:fillRect l="-20513" r="-512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lowchart: Summing Junction 38"/>
          <p:cNvSpPr/>
          <p:nvPr/>
        </p:nvSpPr>
        <p:spPr>
          <a:xfrm>
            <a:off x="6823315" y="2719744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3704247" y="1662998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Input Gate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55631" y="1662998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Output Gate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509177" y="3463600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Forget Gate</a:t>
            </a:r>
          </a:p>
        </p:txBody>
      </p:sp>
      <p:sp>
        <p:nvSpPr>
          <p:cNvPr id="43" name="Flowchart: Summing Junction 42"/>
          <p:cNvSpPr/>
          <p:nvPr/>
        </p:nvSpPr>
        <p:spPr>
          <a:xfrm>
            <a:off x="5312574" y="3218762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056520" y="2785505"/>
            <a:ext cx="453876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9" idx="4"/>
            <a:endCxn id="8" idx="0"/>
          </p:cNvCxnSpPr>
          <p:nvPr/>
        </p:nvCxnSpPr>
        <p:spPr>
          <a:xfrm>
            <a:off x="4580313" y="1966887"/>
            <a:ext cx="0" cy="75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675564" y="2785505"/>
            <a:ext cx="454130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9" idx="1"/>
            <a:endCxn id="19" idx="5"/>
          </p:cNvCxnSpPr>
          <p:nvPr/>
        </p:nvCxnSpPr>
        <p:spPr>
          <a:xfrm flipH="1" flipV="1">
            <a:off x="4708143" y="1913938"/>
            <a:ext cx="495594" cy="69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9" idx="7"/>
            <a:endCxn id="26" idx="3"/>
          </p:cNvCxnSpPr>
          <p:nvPr/>
        </p:nvCxnSpPr>
        <p:spPr>
          <a:xfrm flipV="1">
            <a:off x="5561245" y="1913938"/>
            <a:ext cx="1212590" cy="69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635288" y="2787583"/>
            <a:ext cx="362020" cy="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358866" y="2789661"/>
            <a:ext cx="464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963149" y="2779533"/>
            <a:ext cx="479464" cy="2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1" idx="3"/>
            <a:endCxn id="12" idx="1"/>
          </p:cNvCxnSpPr>
          <p:nvPr/>
        </p:nvCxnSpPr>
        <p:spPr>
          <a:xfrm>
            <a:off x="3390913" y="2578486"/>
            <a:ext cx="356998" cy="8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0" idx="3"/>
            <a:endCxn id="12" idx="3"/>
          </p:cNvCxnSpPr>
          <p:nvPr/>
        </p:nvCxnSpPr>
        <p:spPr>
          <a:xfrm flipV="1">
            <a:off x="3374423" y="2917491"/>
            <a:ext cx="373488" cy="9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5129694" y="2536864"/>
            <a:ext cx="505594" cy="505594"/>
            <a:chOff x="5129694" y="2536864"/>
            <a:chExt cx="505594" cy="505594"/>
          </a:xfrm>
        </p:grpSpPr>
        <p:sp>
          <p:nvSpPr>
            <p:cNvPr id="9" name="Oval 8"/>
            <p:cNvSpPr/>
            <p:nvPr/>
          </p:nvSpPr>
          <p:spPr>
            <a:xfrm>
              <a:off x="5129694" y="2536864"/>
              <a:ext cx="505594" cy="50559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268005" y="2666551"/>
                  <a:ext cx="22897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005" y="2666551"/>
                  <a:ext cx="228973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0526" r="-5263" b="-1219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3" name="Straight Arrow Connector 72"/>
          <p:cNvCxnSpPr>
            <a:stCxn id="34" idx="2"/>
            <a:endCxn id="19" idx="1"/>
          </p:cNvCxnSpPr>
          <p:nvPr/>
        </p:nvCxnSpPr>
        <p:spPr>
          <a:xfrm flipH="1">
            <a:off x="4452483" y="1232332"/>
            <a:ext cx="294" cy="42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5" idx="2"/>
            <a:endCxn id="19" idx="7"/>
          </p:cNvCxnSpPr>
          <p:nvPr/>
        </p:nvCxnSpPr>
        <p:spPr>
          <a:xfrm flipH="1">
            <a:off x="4708143" y="1232815"/>
            <a:ext cx="52949" cy="425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6" idx="2"/>
            <a:endCxn id="26" idx="1"/>
          </p:cNvCxnSpPr>
          <p:nvPr/>
        </p:nvCxnSpPr>
        <p:spPr>
          <a:xfrm flipH="1">
            <a:off x="6773835" y="1290353"/>
            <a:ext cx="294" cy="36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7" idx="2"/>
            <a:endCxn id="26" idx="7"/>
          </p:cNvCxnSpPr>
          <p:nvPr/>
        </p:nvCxnSpPr>
        <p:spPr>
          <a:xfrm flipH="1">
            <a:off x="7029495" y="1290836"/>
            <a:ext cx="52949" cy="367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2" idx="0"/>
            <a:endCxn id="23" idx="3"/>
          </p:cNvCxnSpPr>
          <p:nvPr/>
        </p:nvCxnSpPr>
        <p:spPr>
          <a:xfrm flipV="1">
            <a:off x="5245591" y="3854033"/>
            <a:ext cx="9070" cy="30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3" idx="0"/>
            <a:endCxn id="23" idx="5"/>
          </p:cNvCxnSpPr>
          <p:nvPr/>
        </p:nvCxnSpPr>
        <p:spPr>
          <a:xfrm flipH="1" flipV="1">
            <a:off x="5510321" y="3854033"/>
            <a:ext cx="43585" cy="30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 83"/>
          <p:cNvSpPr/>
          <p:nvPr/>
        </p:nvSpPr>
        <p:spPr>
          <a:xfrm>
            <a:off x="4954392" y="2928802"/>
            <a:ext cx="247320" cy="740752"/>
          </a:xfrm>
          <a:custGeom>
            <a:avLst/>
            <a:gdLst>
              <a:gd name="connsiteX0" fmla="*/ 221232 w 245137"/>
              <a:gd name="connsiteY0" fmla="*/ 0 h 699247"/>
              <a:gd name="connsiteX1" fmla="*/ 102 w 245137"/>
              <a:gd name="connsiteY1" fmla="*/ 304800 h 699247"/>
              <a:gd name="connsiteX2" fmla="*/ 245137 w 245137"/>
              <a:gd name="connsiteY2" fmla="*/ 699247 h 69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137" h="699247">
                <a:moveTo>
                  <a:pt x="221232" y="0"/>
                </a:moveTo>
                <a:cubicBezTo>
                  <a:pt x="108675" y="94129"/>
                  <a:pt x="-3882" y="188259"/>
                  <a:pt x="102" y="304800"/>
                </a:cubicBezTo>
                <a:cubicBezTo>
                  <a:pt x="4086" y="421341"/>
                  <a:pt x="124611" y="560294"/>
                  <a:pt x="245137" y="69924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Freeform 84"/>
          <p:cNvSpPr/>
          <p:nvPr/>
        </p:nvSpPr>
        <p:spPr>
          <a:xfrm>
            <a:off x="5444565" y="2982259"/>
            <a:ext cx="171842" cy="286870"/>
          </a:xfrm>
          <a:custGeom>
            <a:avLst/>
            <a:gdLst>
              <a:gd name="connsiteX0" fmla="*/ 107576 w 171842"/>
              <a:gd name="connsiteY0" fmla="*/ 0 h 286870"/>
              <a:gd name="connsiteX1" fmla="*/ 167341 w 171842"/>
              <a:gd name="connsiteY1" fmla="*/ 185270 h 286870"/>
              <a:gd name="connsiteX2" fmla="*/ 0 w 171842"/>
              <a:gd name="connsiteY2" fmla="*/ 286870 h 28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842" h="286870">
                <a:moveTo>
                  <a:pt x="107576" y="0"/>
                </a:moveTo>
                <a:cubicBezTo>
                  <a:pt x="146423" y="68729"/>
                  <a:pt x="185270" y="137458"/>
                  <a:pt x="167341" y="185270"/>
                </a:cubicBezTo>
                <a:cubicBezTo>
                  <a:pt x="149412" y="233082"/>
                  <a:pt x="74706" y="259976"/>
                  <a:pt x="0" y="28687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Freeform 85"/>
          <p:cNvSpPr/>
          <p:nvPr/>
        </p:nvSpPr>
        <p:spPr>
          <a:xfrm rot="9000000">
            <a:off x="5170131" y="3017657"/>
            <a:ext cx="171842" cy="286870"/>
          </a:xfrm>
          <a:custGeom>
            <a:avLst/>
            <a:gdLst>
              <a:gd name="connsiteX0" fmla="*/ 107576 w 171842"/>
              <a:gd name="connsiteY0" fmla="*/ 0 h 286870"/>
              <a:gd name="connsiteX1" fmla="*/ 167341 w 171842"/>
              <a:gd name="connsiteY1" fmla="*/ 185270 h 286870"/>
              <a:gd name="connsiteX2" fmla="*/ 0 w 171842"/>
              <a:gd name="connsiteY2" fmla="*/ 286870 h 28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842" h="286870">
                <a:moveTo>
                  <a:pt x="107576" y="0"/>
                </a:moveTo>
                <a:cubicBezTo>
                  <a:pt x="146423" y="68729"/>
                  <a:pt x="185270" y="137458"/>
                  <a:pt x="167341" y="185270"/>
                </a:cubicBezTo>
                <a:cubicBezTo>
                  <a:pt x="149412" y="233082"/>
                  <a:pt x="74706" y="259976"/>
                  <a:pt x="0" y="28687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/>
          <p:cNvSpPr txBox="1"/>
          <p:nvPr/>
        </p:nvSpPr>
        <p:spPr>
          <a:xfrm>
            <a:off x="4985985" y="2104967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LSTM CELL</a:t>
            </a: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3161" y="349773"/>
            <a:ext cx="35623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4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Language model evaluation pipeline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315941"/>
              </p:ext>
            </p:extLst>
          </p:nvPr>
        </p:nvGraphicFramePr>
        <p:xfrm>
          <a:off x="838200" y="1825625"/>
          <a:ext cx="10515600" cy="1205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5590665"/>
              </p:ext>
            </p:extLst>
          </p:nvPr>
        </p:nvGraphicFramePr>
        <p:xfrm>
          <a:off x="975986" y="4092836"/>
          <a:ext cx="10515600" cy="1205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8968635" y="3292758"/>
            <a:ext cx="1966586" cy="538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/>
              <a:t>Held out data</a:t>
            </a:r>
          </a:p>
        </p:txBody>
      </p:sp>
      <p:sp>
        <p:nvSpPr>
          <p:cNvPr id="8" name="Right Arrow 7"/>
          <p:cNvSpPr/>
          <p:nvPr/>
        </p:nvSpPr>
        <p:spPr>
          <a:xfrm rot="16200000">
            <a:off x="9795353" y="2942029"/>
            <a:ext cx="313150" cy="388307"/>
          </a:xfrm>
          <a:prstGeom prst="rightArrow">
            <a:avLst/>
          </a:prstGeom>
          <a:solidFill>
            <a:srgbClr val="B5CB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 rot="5400000" flipV="1">
            <a:off x="9795353" y="3791418"/>
            <a:ext cx="313150" cy="388307"/>
          </a:xfrm>
          <a:prstGeom prst="rightArrow">
            <a:avLst/>
          </a:prstGeom>
          <a:solidFill>
            <a:srgbClr val="B5CB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139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269144" y="1917104"/>
                <a:ext cx="2633863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144" y="1917104"/>
                <a:ext cx="2633863" cy="7101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4269143" y="3504835"/>
                <a:ext cx="2769861" cy="1477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𝝍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&lt;1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143" y="3504835"/>
                <a:ext cx="2769861" cy="14778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>
            <a:off x="7617229" y="2552482"/>
            <a:ext cx="13882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7772400" y="1593510"/>
            <a:ext cx="5542" cy="11531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780713" y="1832577"/>
            <a:ext cx="806335" cy="7203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7406594" y="1656224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GB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594" y="1656224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8426289" y="2534666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GB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289" y="2534666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686984" y="1192143"/>
                <a:ext cx="7393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984" y="1192143"/>
                <a:ext cx="73930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>
            <a:off x="7617229" y="4699938"/>
            <a:ext cx="13882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772400" y="3757352"/>
            <a:ext cx="0" cy="1762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Rectangle 39"/>
          <p:cNvSpPr/>
          <p:nvPr/>
        </p:nvSpPr>
        <p:spPr>
          <a:xfrm>
            <a:off x="7772400" y="3976932"/>
            <a:ext cx="374073" cy="7203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8149244" y="4699938"/>
            <a:ext cx="374968" cy="7203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301621" y="434543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GB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621" y="4345435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7395557" y="3821496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GB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557" y="3821496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7395557" y="5201003"/>
                <a:ext cx="383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-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GB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557" y="5201003"/>
                <a:ext cx="383438" cy="369332"/>
              </a:xfrm>
              <a:prstGeom prst="rect">
                <a:avLst/>
              </a:prstGeom>
              <a:blipFill>
                <a:blip r:embed="rId9"/>
                <a:stretch>
                  <a:fillRect l="-12698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7686984" y="3378485"/>
                <a:ext cx="7425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𝝍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984" y="3378485"/>
                <a:ext cx="742511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021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4ADC88CD-9E6F-4988-9910-1D9D2B27E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47" y="1947656"/>
            <a:ext cx="7382905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488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ADA079A-7F54-4B12-9965-93A0834034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776"/>
          <a:stretch/>
        </p:blipFill>
        <p:spPr>
          <a:xfrm>
            <a:off x="198739" y="171717"/>
            <a:ext cx="5804105" cy="3167426"/>
          </a:xfrm>
          <a:prstGeom prst="rect">
            <a:avLst/>
          </a:prstGeom>
        </p:spPr>
      </p:pic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E7507097-A13F-4E5F-9FB8-1001BEA83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" r="2" b="2"/>
          <a:stretch/>
        </p:blipFill>
        <p:spPr>
          <a:xfrm>
            <a:off x="6195373" y="171717"/>
            <a:ext cx="5797883" cy="3167426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9C12593D-0743-4AA4-8A9E-2C4021A72F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01" r="-2" b="-2"/>
          <a:stretch/>
        </p:blipFill>
        <p:spPr>
          <a:xfrm>
            <a:off x="198739" y="3510858"/>
            <a:ext cx="5804105" cy="2789948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7AC2995-0BC5-489B-AA70-C6721104D59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06" r="2" b="2"/>
          <a:stretch/>
        </p:blipFill>
        <p:spPr>
          <a:xfrm>
            <a:off x="6195372" y="3510858"/>
            <a:ext cx="5797883" cy="278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21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AFDDE6D-FCEC-43B0-A12C-AD4658653AFB}"/>
              </a:ext>
            </a:extLst>
          </p:cNvPr>
          <p:cNvSpPr/>
          <p:nvPr/>
        </p:nvSpPr>
        <p:spPr>
          <a:xfrm>
            <a:off x="2213296" y="1400962"/>
            <a:ext cx="637563" cy="478173"/>
          </a:xfrm>
          <a:prstGeom prst="roundRect">
            <a:avLst/>
          </a:prstGeom>
          <a:ln w="38100">
            <a:prstDash val="sys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0004BDB-B851-42BB-8DD7-8DC5D46C70EA}"/>
              </a:ext>
            </a:extLst>
          </p:cNvPr>
          <p:cNvSpPr/>
          <p:nvPr/>
        </p:nvSpPr>
        <p:spPr>
          <a:xfrm>
            <a:off x="3338819" y="1400961"/>
            <a:ext cx="637563" cy="478173"/>
          </a:xfrm>
          <a:prstGeom prst="round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059D609-94AE-47B8-AA2C-3F41C1EED83B}"/>
              </a:ext>
            </a:extLst>
          </p:cNvPr>
          <p:cNvSpPr/>
          <p:nvPr/>
        </p:nvSpPr>
        <p:spPr>
          <a:xfrm>
            <a:off x="4464342" y="1400960"/>
            <a:ext cx="637563" cy="478173"/>
          </a:xfrm>
          <a:prstGeom prst="roundRect">
            <a:avLst/>
          </a:prstGeom>
          <a:ln w="38100">
            <a:prstDash val="sys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B5D7E9-B94A-4E0C-BD95-8889C99FE84F}"/>
              </a:ext>
            </a:extLst>
          </p:cNvPr>
          <p:cNvSpPr/>
          <p:nvPr/>
        </p:nvSpPr>
        <p:spPr>
          <a:xfrm>
            <a:off x="2213296" y="3858936"/>
            <a:ext cx="637563" cy="478173"/>
          </a:xfrm>
          <a:prstGeom prst="round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68A528-FA1E-4B43-9D63-104BC59ED1BF}"/>
              </a:ext>
            </a:extLst>
          </p:cNvPr>
          <p:cNvSpPr/>
          <p:nvPr/>
        </p:nvSpPr>
        <p:spPr>
          <a:xfrm>
            <a:off x="3338819" y="3858935"/>
            <a:ext cx="637563" cy="478173"/>
          </a:xfrm>
          <a:prstGeom prst="round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AA6FEB-96BB-4BD2-8747-40F1506968EB}"/>
              </a:ext>
            </a:extLst>
          </p:cNvPr>
          <p:cNvSpPr/>
          <p:nvPr/>
        </p:nvSpPr>
        <p:spPr>
          <a:xfrm>
            <a:off x="4464342" y="3858934"/>
            <a:ext cx="637563" cy="478173"/>
          </a:xfrm>
          <a:prstGeom prst="round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C6675D3-54C8-4008-B2BC-D168B7F21086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2850859" y="1640048"/>
            <a:ext cx="48796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4A8AE63-5FA3-47F6-A45E-666C2F5D04EB}"/>
              </a:ext>
            </a:extLst>
          </p:cNvPr>
          <p:cNvCxnSpPr/>
          <p:nvPr/>
        </p:nvCxnSpPr>
        <p:spPr>
          <a:xfrm flipV="1">
            <a:off x="1725336" y="1640046"/>
            <a:ext cx="487960" cy="1"/>
          </a:xfrm>
          <a:prstGeom prst="bentConnector3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DB508B3-B853-4CE0-A363-D1F94C7A03D8}"/>
              </a:ext>
            </a:extLst>
          </p:cNvPr>
          <p:cNvCxnSpPr/>
          <p:nvPr/>
        </p:nvCxnSpPr>
        <p:spPr>
          <a:xfrm flipV="1">
            <a:off x="3976382" y="1640046"/>
            <a:ext cx="48796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0D3E9A7-A024-4422-9151-0F170D39F0A5}"/>
              </a:ext>
            </a:extLst>
          </p:cNvPr>
          <p:cNvCxnSpPr/>
          <p:nvPr/>
        </p:nvCxnSpPr>
        <p:spPr>
          <a:xfrm flipV="1">
            <a:off x="2850859" y="4098023"/>
            <a:ext cx="48796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AC2D85F-C7CF-49C4-A50E-CD09237C84B6}"/>
              </a:ext>
            </a:extLst>
          </p:cNvPr>
          <p:cNvCxnSpPr/>
          <p:nvPr/>
        </p:nvCxnSpPr>
        <p:spPr>
          <a:xfrm flipV="1">
            <a:off x="1725336" y="4098021"/>
            <a:ext cx="48796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B211C5E-FAEF-4666-80C2-F86B7E018AA7}"/>
              </a:ext>
            </a:extLst>
          </p:cNvPr>
          <p:cNvCxnSpPr/>
          <p:nvPr/>
        </p:nvCxnSpPr>
        <p:spPr>
          <a:xfrm flipV="1">
            <a:off x="3976382" y="4098021"/>
            <a:ext cx="48796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39103AE-1153-40CB-9731-F5066322B76D}"/>
              </a:ext>
            </a:extLst>
          </p:cNvPr>
          <p:cNvSpPr/>
          <p:nvPr/>
        </p:nvSpPr>
        <p:spPr>
          <a:xfrm>
            <a:off x="3347208" y="2277629"/>
            <a:ext cx="637563" cy="47817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50873A8-E399-4097-AA1C-8A2C49066F80}"/>
              </a:ext>
            </a:extLst>
          </p:cNvPr>
          <p:cNvSpPr/>
          <p:nvPr/>
        </p:nvSpPr>
        <p:spPr>
          <a:xfrm>
            <a:off x="1140903" y="738231"/>
            <a:ext cx="4253218" cy="229018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A7301E9-1203-4AD8-998A-70CE0F9603FA}"/>
              </a:ext>
            </a:extLst>
          </p:cNvPr>
          <p:cNvSpPr/>
          <p:nvPr/>
        </p:nvSpPr>
        <p:spPr>
          <a:xfrm>
            <a:off x="1140903" y="3123513"/>
            <a:ext cx="4253218" cy="229018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BE00EE-6798-45A5-9D36-C38D44886763}"/>
              </a:ext>
            </a:extLst>
          </p:cNvPr>
          <p:cNvSpPr txBox="1"/>
          <p:nvPr/>
        </p:nvSpPr>
        <p:spPr>
          <a:xfrm>
            <a:off x="1246207" y="2692637"/>
            <a:ext cx="9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Decoder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944413-4508-4C4D-B87E-25826F56919D}"/>
              </a:ext>
            </a:extLst>
          </p:cNvPr>
          <p:cNvSpPr txBox="1"/>
          <p:nvPr/>
        </p:nvSpPr>
        <p:spPr>
          <a:xfrm>
            <a:off x="1269020" y="5094708"/>
            <a:ext cx="95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Encoder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E7A224F-02C5-45D4-BBBC-E1653497A818}"/>
              </a:ext>
            </a:extLst>
          </p:cNvPr>
          <p:cNvCxnSpPr>
            <a:cxnSpLocks/>
          </p:cNvCxnSpPr>
          <p:nvPr/>
        </p:nvCxnSpPr>
        <p:spPr>
          <a:xfrm rot="16200000" flipV="1">
            <a:off x="3438789" y="1200321"/>
            <a:ext cx="437620" cy="1"/>
          </a:xfrm>
          <a:prstGeom prst="bentConnector3">
            <a:avLst>
              <a:gd name="adj1" fmla="val 2507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E9F6DEE7-D3D4-43B8-A3D0-B0144177BF3E}"/>
              </a:ext>
            </a:extLst>
          </p:cNvPr>
          <p:cNvCxnSpPr>
            <a:cxnSpLocks/>
          </p:cNvCxnSpPr>
          <p:nvPr/>
        </p:nvCxnSpPr>
        <p:spPr>
          <a:xfrm rot="16200000" flipV="1">
            <a:off x="3452072" y="2081165"/>
            <a:ext cx="43762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8B5B52A-62C4-44E3-B9F6-3BE84FDA4B6C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33538" y="1225494"/>
            <a:ext cx="437620" cy="1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F06C7E2-ADA3-4383-B7CE-793DEA9AE7F0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33537" y="2086733"/>
            <a:ext cx="437620" cy="1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9BD6E45-8F6C-41AC-933B-B74677B75315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07764" y="3663253"/>
            <a:ext cx="43762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071E26D-24AE-4ACD-9BC3-43B6D974B5FB}"/>
              </a:ext>
            </a:extLst>
          </p:cNvPr>
          <p:cNvCxnSpPr>
            <a:cxnSpLocks/>
            <a:endCxn id="17" idx="2"/>
          </p:cNvCxnSpPr>
          <p:nvPr/>
        </p:nvCxnSpPr>
        <p:spPr>
          <a:xfrm rot="16200000" flipV="1">
            <a:off x="3107786" y="3314006"/>
            <a:ext cx="1121304" cy="489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325E354-62A5-4296-B58F-E9AEE131E282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66319" y="3658293"/>
            <a:ext cx="43762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A64E79E-1638-421E-BE36-BDFF0F75EA22}"/>
              </a:ext>
            </a:extLst>
          </p:cNvPr>
          <p:cNvGrpSpPr/>
          <p:nvPr/>
        </p:nvGrpSpPr>
        <p:grpSpPr>
          <a:xfrm>
            <a:off x="2539856" y="4320327"/>
            <a:ext cx="2258556" cy="1409337"/>
            <a:chOff x="2539856" y="4320328"/>
            <a:chExt cx="2258556" cy="442580"/>
          </a:xfrm>
        </p:grpSpPr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FC57DB17-BBA8-4D02-AE48-AB7ACC1C1C7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321047" y="4544097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ECE3990A-F3D6-4734-ACFE-B75C43B5640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465355" y="4539138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837EBF82-BEC3-4895-B43D-A828D071973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579602" y="4539137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E099BD5D-CF99-472D-B6E6-FD287363E869}"/>
              </a:ext>
            </a:extLst>
          </p:cNvPr>
          <p:cNvSpPr txBox="1"/>
          <p:nvPr/>
        </p:nvSpPr>
        <p:spPr>
          <a:xfrm>
            <a:off x="2255506" y="4658603"/>
            <a:ext cx="542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x(0)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A717272-4964-47EE-B5CB-D8FDFA1E114F}"/>
              </a:ext>
            </a:extLst>
          </p:cNvPr>
          <p:cNvSpPr txBox="1"/>
          <p:nvPr/>
        </p:nvSpPr>
        <p:spPr>
          <a:xfrm>
            <a:off x="2268789" y="3150420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y(0)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3B98388-D5F9-4DF3-B219-F20F1A66CA46}"/>
              </a:ext>
            </a:extLst>
          </p:cNvPr>
          <p:cNvSpPr txBox="1"/>
          <p:nvPr/>
        </p:nvSpPr>
        <p:spPr>
          <a:xfrm>
            <a:off x="3419828" y="4690735"/>
            <a:ext cx="542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x(1)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29EEB9-33C9-4E56-9203-B1441E7F0D26}"/>
              </a:ext>
            </a:extLst>
          </p:cNvPr>
          <p:cNvSpPr txBox="1"/>
          <p:nvPr/>
        </p:nvSpPr>
        <p:spPr>
          <a:xfrm>
            <a:off x="4512055" y="4701498"/>
            <a:ext cx="542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x(2)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911162A-4CCF-4DA0-AB1D-4D424E257718}"/>
              </a:ext>
            </a:extLst>
          </p:cNvPr>
          <p:cNvSpPr txBox="1"/>
          <p:nvPr/>
        </p:nvSpPr>
        <p:spPr>
          <a:xfrm>
            <a:off x="3374169" y="3150420"/>
            <a:ext cx="542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y(1)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B37D094-9B74-4C4A-8BDC-9BE56C16A81F}"/>
              </a:ext>
            </a:extLst>
          </p:cNvPr>
          <p:cNvSpPr txBox="1"/>
          <p:nvPr/>
        </p:nvSpPr>
        <p:spPr>
          <a:xfrm>
            <a:off x="4500302" y="314230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y(2)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0F6360B1-869C-4F33-98E5-6D8BCB944891}"/>
              </a:ext>
            </a:extLst>
          </p:cNvPr>
          <p:cNvCxnSpPr>
            <a:cxnSpLocks/>
          </p:cNvCxnSpPr>
          <p:nvPr/>
        </p:nvCxnSpPr>
        <p:spPr>
          <a:xfrm flipV="1">
            <a:off x="2628547" y="2755800"/>
            <a:ext cx="710272" cy="3173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59">
            <a:extLst>
              <a:ext uri="{FF2B5EF4-FFF2-40B4-BE49-F238E27FC236}">
                <a16:creationId xmlns:a16="http://schemas.microsoft.com/office/drawing/2014/main" id="{4B438D67-E289-4546-802B-F514AB3D0215}"/>
              </a:ext>
            </a:extLst>
          </p:cNvPr>
          <p:cNvCxnSpPr>
            <a:cxnSpLocks/>
          </p:cNvCxnSpPr>
          <p:nvPr/>
        </p:nvCxnSpPr>
        <p:spPr>
          <a:xfrm flipH="1" flipV="1">
            <a:off x="3983349" y="2746752"/>
            <a:ext cx="757782" cy="3895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E537F16-EC8C-4859-9657-091DA42D400F}"/>
                  </a:ext>
                </a:extLst>
              </p:cNvPr>
              <p:cNvSpPr txBox="1"/>
              <p:nvPr/>
            </p:nvSpPr>
            <p:spPr>
              <a:xfrm>
                <a:off x="2472422" y="2593667"/>
                <a:ext cx="756874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(3,0)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E537F16-EC8C-4859-9657-091DA42D4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422" y="2593667"/>
                <a:ext cx="756874" cy="396006"/>
              </a:xfrm>
              <a:prstGeom prst="rect">
                <a:avLst/>
              </a:prstGeom>
              <a:blipFill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10FDD65-973D-429A-8C0D-74752F2A2598}"/>
                  </a:ext>
                </a:extLst>
              </p:cNvPr>
              <p:cNvSpPr txBox="1"/>
              <p:nvPr/>
            </p:nvSpPr>
            <p:spPr>
              <a:xfrm>
                <a:off x="4182378" y="2601752"/>
                <a:ext cx="756874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(3,2)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10FDD65-973D-429A-8C0D-74752F2A2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378" y="2601752"/>
                <a:ext cx="756874" cy="396006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9DAFB769-BD7D-4F21-AA1B-24CB2A26BF8E}"/>
              </a:ext>
            </a:extLst>
          </p:cNvPr>
          <p:cNvSpPr txBox="1"/>
          <p:nvPr/>
        </p:nvSpPr>
        <p:spPr>
          <a:xfrm>
            <a:off x="2812025" y="165886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h(2)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4692FD8-33B1-4F8C-9B83-FB28AA996358}"/>
              </a:ext>
            </a:extLst>
          </p:cNvPr>
          <p:cNvSpPr txBox="1"/>
          <p:nvPr/>
        </p:nvSpPr>
        <p:spPr>
          <a:xfrm>
            <a:off x="2262745" y="718561"/>
            <a:ext cx="611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y’(0)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059C089-F7FD-4624-97E3-9CB5AB56C70F}"/>
              </a:ext>
            </a:extLst>
          </p:cNvPr>
          <p:cNvSpPr txBox="1"/>
          <p:nvPr/>
        </p:nvSpPr>
        <p:spPr>
          <a:xfrm>
            <a:off x="3338819" y="712838"/>
            <a:ext cx="611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y’(1)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24D6A04-17CF-43F7-B9BA-55891A0CA8D7}"/>
              </a:ext>
            </a:extLst>
          </p:cNvPr>
          <p:cNvSpPr txBox="1"/>
          <p:nvPr/>
        </p:nvSpPr>
        <p:spPr>
          <a:xfrm>
            <a:off x="4490263" y="715651"/>
            <a:ext cx="611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y’(2)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868E8445-1387-40D4-9F81-2A677F51012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58942" y="1212532"/>
            <a:ext cx="437620" cy="1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464A9A80-37EC-44AD-9EC6-1F176C8284DB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85986" y="2081165"/>
            <a:ext cx="437620" cy="1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842E9B0-A954-4175-8CD1-CF3F2CAF3414}"/>
              </a:ext>
            </a:extLst>
          </p:cNvPr>
          <p:cNvSpPr/>
          <p:nvPr/>
        </p:nvSpPr>
        <p:spPr>
          <a:xfrm>
            <a:off x="5816805" y="717263"/>
            <a:ext cx="4253218" cy="469643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4F124F3-7A3F-4002-90E9-782F27B528D0}"/>
              </a:ext>
            </a:extLst>
          </p:cNvPr>
          <p:cNvSpPr txBox="1"/>
          <p:nvPr/>
        </p:nvSpPr>
        <p:spPr>
          <a:xfrm>
            <a:off x="6235211" y="5017096"/>
            <a:ext cx="1799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Alignment model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BEC20014-0ADA-4924-A5DC-D6F7D6669EBB}"/>
              </a:ext>
            </a:extLst>
          </p:cNvPr>
          <p:cNvSpPr/>
          <p:nvPr/>
        </p:nvSpPr>
        <p:spPr>
          <a:xfrm>
            <a:off x="6667818" y="3734491"/>
            <a:ext cx="2955786" cy="478173"/>
          </a:xfrm>
          <a:prstGeom prst="round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Time Distributed (Dense)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27E59FC-A3E1-4089-9CA0-E1E1B52BABAF}"/>
              </a:ext>
            </a:extLst>
          </p:cNvPr>
          <p:cNvSpPr/>
          <p:nvPr/>
        </p:nvSpPr>
        <p:spPr>
          <a:xfrm>
            <a:off x="6689990" y="2360985"/>
            <a:ext cx="2955786" cy="47817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SoftMax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4038045-B979-41BE-8460-E122AB1E2950}"/>
              </a:ext>
            </a:extLst>
          </p:cNvPr>
          <p:cNvGrpSpPr/>
          <p:nvPr/>
        </p:nvGrpSpPr>
        <p:grpSpPr>
          <a:xfrm>
            <a:off x="6967165" y="4295161"/>
            <a:ext cx="2258556" cy="478173"/>
            <a:chOff x="6967165" y="4001546"/>
            <a:chExt cx="2258556" cy="478173"/>
          </a:xfrm>
        </p:grpSpPr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9A66C104-D5FF-43C5-BE2A-EC9AB9C155F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730758" y="4243311"/>
              <a:ext cx="472815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0041A724-5FB9-4F78-824D-D0F8406BA59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875066" y="4237954"/>
              <a:ext cx="472815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FFABA35D-2770-49B9-B17A-1F0290D9A14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989313" y="4237953"/>
              <a:ext cx="472815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EC36FE1C-0BB4-4639-92D6-2DA6B178EDD3}"/>
              </a:ext>
            </a:extLst>
          </p:cNvPr>
          <p:cNvSpPr txBox="1"/>
          <p:nvPr/>
        </p:nvSpPr>
        <p:spPr>
          <a:xfrm>
            <a:off x="6682815" y="4633436"/>
            <a:ext cx="542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y(0)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C60E8C7-6915-4BC1-AB38-290464BA3FBE}"/>
              </a:ext>
            </a:extLst>
          </p:cNvPr>
          <p:cNvSpPr txBox="1"/>
          <p:nvPr/>
        </p:nvSpPr>
        <p:spPr>
          <a:xfrm>
            <a:off x="7847137" y="4665568"/>
            <a:ext cx="542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y(1)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501D9FB-E5DD-476E-B935-7EF4A01DD6E4}"/>
              </a:ext>
            </a:extLst>
          </p:cNvPr>
          <p:cNvSpPr txBox="1"/>
          <p:nvPr/>
        </p:nvSpPr>
        <p:spPr>
          <a:xfrm>
            <a:off x="8939364" y="4676331"/>
            <a:ext cx="542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y(2)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9B6C018-92FC-4CCF-899A-F63D4825F5C8}"/>
              </a:ext>
            </a:extLst>
          </p:cNvPr>
          <p:cNvSpPr txBox="1"/>
          <p:nvPr/>
        </p:nvSpPr>
        <p:spPr>
          <a:xfrm>
            <a:off x="5895290" y="437755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h(2)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C7C5B20-1BDD-44A9-B282-FA2B83650352}"/>
              </a:ext>
            </a:extLst>
          </p:cNvPr>
          <p:cNvGrpSpPr/>
          <p:nvPr/>
        </p:nvGrpSpPr>
        <p:grpSpPr>
          <a:xfrm>
            <a:off x="6336027" y="4198822"/>
            <a:ext cx="3067865" cy="388156"/>
            <a:chOff x="6336027" y="3905207"/>
            <a:chExt cx="3067865" cy="388156"/>
          </a:xfrm>
        </p:grpSpPr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84C70EFF-ABD3-40EA-8F0D-D56086C594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6027" y="3929966"/>
              <a:ext cx="3067865" cy="338838"/>
            </a:xfrm>
            <a:prstGeom prst="bentConnector3">
              <a:avLst>
                <a:gd name="adj1" fmla="val 100041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or: Elbow 89">
              <a:extLst>
                <a:ext uri="{FF2B5EF4-FFF2-40B4-BE49-F238E27FC236}">
                  <a16:creationId xmlns:a16="http://schemas.microsoft.com/office/drawing/2014/main" id="{E53FE7EA-5FDF-4389-8ED9-B51F5FB59DC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078754" y="4111664"/>
              <a:ext cx="363397" cy="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787C26AF-AE46-4BFA-81E5-27742477699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953503" y="4086905"/>
              <a:ext cx="363397" cy="1"/>
            </a:xfrm>
            <a:prstGeom prst="bentConnector3">
              <a:avLst>
                <a:gd name="adj1" fmla="val 29224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95A90A6-4268-4B30-AD00-4255ED0A23BC}"/>
              </a:ext>
            </a:extLst>
          </p:cNvPr>
          <p:cNvGrpSpPr/>
          <p:nvPr/>
        </p:nvGrpSpPr>
        <p:grpSpPr>
          <a:xfrm>
            <a:off x="6982195" y="2853486"/>
            <a:ext cx="2258556" cy="879614"/>
            <a:chOff x="2539856" y="4320328"/>
            <a:chExt cx="2258556" cy="442580"/>
          </a:xfrm>
        </p:grpSpPr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826FB7EA-96DD-4232-97C2-7529AAD04F2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321047" y="4544097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or: Elbow 96">
              <a:extLst>
                <a:ext uri="{FF2B5EF4-FFF2-40B4-BE49-F238E27FC236}">
                  <a16:creationId xmlns:a16="http://schemas.microsoft.com/office/drawing/2014/main" id="{2C581EF4-7296-461C-9F24-D5F73CCD56F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465355" y="4539138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or: Elbow 97">
              <a:extLst>
                <a:ext uri="{FF2B5EF4-FFF2-40B4-BE49-F238E27FC236}">
                  <a16:creationId xmlns:a16="http://schemas.microsoft.com/office/drawing/2014/main" id="{B83CFCC5-0179-4DDA-906C-C298CF7BFE5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579602" y="4539137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91C7D59-E008-48E1-814F-078356A9F222}"/>
              </a:ext>
            </a:extLst>
          </p:cNvPr>
          <p:cNvGrpSpPr/>
          <p:nvPr/>
        </p:nvGrpSpPr>
        <p:grpSpPr>
          <a:xfrm>
            <a:off x="6674601" y="3140471"/>
            <a:ext cx="2845173" cy="412227"/>
            <a:chOff x="6674601" y="2796522"/>
            <a:chExt cx="2845173" cy="41222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E08F904-19BD-4B87-AAEF-4A161F136C7F}"/>
                </a:ext>
              </a:extLst>
            </p:cNvPr>
            <p:cNvSpPr txBox="1"/>
            <p:nvPr/>
          </p:nvSpPr>
          <p:spPr>
            <a:xfrm>
              <a:off x="6674601" y="2796522"/>
              <a:ext cx="58862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e</a:t>
              </a:r>
              <a:r>
                <a:rPr lang="en-GB" baseline="-25000" dirty="0"/>
                <a:t>(3,0)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0E4BF1B-1662-4B18-AD7E-01BD334EABD9}"/>
                </a:ext>
              </a:extLst>
            </p:cNvPr>
            <p:cNvSpPr txBox="1"/>
            <p:nvPr/>
          </p:nvSpPr>
          <p:spPr>
            <a:xfrm>
              <a:off x="7838923" y="2828654"/>
              <a:ext cx="58862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e</a:t>
              </a:r>
              <a:r>
                <a:rPr lang="en-GB" baseline="-25000" dirty="0"/>
                <a:t>(3,1)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A280D9B-731D-4F7F-8562-015E94B267CB}"/>
                </a:ext>
              </a:extLst>
            </p:cNvPr>
            <p:cNvSpPr txBox="1"/>
            <p:nvPr/>
          </p:nvSpPr>
          <p:spPr>
            <a:xfrm>
              <a:off x="8931151" y="2839417"/>
              <a:ext cx="58862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e</a:t>
              </a:r>
              <a:r>
                <a:rPr lang="en-GB" baseline="-25000" dirty="0"/>
                <a:t>(3,2)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8B1BAFC-3BE3-4D30-BF1C-B47B5FF1C6A4}"/>
              </a:ext>
            </a:extLst>
          </p:cNvPr>
          <p:cNvGrpSpPr/>
          <p:nvPr/>
        </p:nvGrpSpPr>
        <p:grpSpPr>
          <a:xfrm>
            <a:off x="6983187" y="1880591"/>
            <a:ext cx="2258556" cy="478173"/>
            <a:chOff x="6967165" y="4001546"/>
            <a:chExt cx="2258556" cy="478173"/>
          </a:xfrm>
        </p:grpSpPr>
        <p:cxnSp>
          <p:nvCxnSpPr>
            <p:cNvPr id="108" name="Connector: Elbow 107">
              <a:extLst>
                <a:ext uri="{FF2B5EF4-FFF2-40B4-BE49-F238E27FC236}">
                  <a16:creationId xmlns:a16="http://schemas.microsoft.com/office/drawing/2014/main" id="{FFDC4C17-1DC1-4882-9EED-794CD99EF36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730758" y="4243311"/>
              <a:ext cx="472815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or: Elbow 108">
              <a:extLst>
                <a:ext uri="{FF2B5EF4-FFF2-40B4-BE49-F238E27FC236}">
                  <a16:creationId xmlns:a16="http://schemas.microsoft.com/office/drawing/2014/main" id="{01736D01-A37C-4A5B-BE4B-54E194BC942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875066" y="4237954"/>
              <a:ext cx="472815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B49B8D62-A4FB-49EB-BC65-B1E6A1759B5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989313" y="4237953"/>
              <a:ext cx="472815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14E60AB-2087-4E1F-B60D-C7CD9B874459}"/>
                  </a:ext>
                </a:extLst>
              </p:cNvPr>
              <p:cNvSpPr txBox="1"/>
              <p:nvPr/>
            </p:nvSpPr>
            <p:spPr>
              <a:xfrm>
                <a:off x="6664694" y="1567549"/>
                <a:ext cx="756874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(3,0)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14E60AB-2087-4E1F-B60D-C7CD9B874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694" y="1567549"/>
                <a:ext cx="756874" cy="396006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97E1E64-B43F-4CB3-86D2-661490265B2E}"/>
                  </a:ext>
                </a:extLst>
              </p:cNvPr>
              <p:cNvSpPr txBox="1"/>
              <p:nvPr/>
            </p:nvSpPr>
            <p:spPr>
              <a:xfrm>
                <a:off x="8863340" y="1563060"/>
                <a:ext cx="756874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(3,2)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97E1E64-B43F-4CB3-86D2-661490265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3340" y="1563060"/>
                <a:ext cx="756874" cy="396006"/>
              </a:xfrm>
              <a:prstGeom prst="rect">
                <a:avLst/>
              </a:prstGeom>
              <a:blipFill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5021FDD-324E-4CFF-950A-994FA03AABB6}"/>
                  </a:ext>
                </a:extLst>
              </p:cNvPr>
              <p:cNvSpPr txBox="1"/>
              <p:nvPr/>
            </p:nvSpPr>
            <p:spPr>
              <a:xfrm>
                <a:off x="7721684" y="1543947"/>
                <a:ext cx="756874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(3,1)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5021FDD-324E-4CFF-950A-994FA03AA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684" y="1543947"/>
                <a:ext cx="756874" cy="396006"/>
              </a:xfrm>
              <a:prstGeom prst="rect">
                <a:avLst/>
              </a:prstGeom>
              <a:blipFill>
                <a:blip r:embed="rId6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1EEFB260-DE02-41BA-9692-6D1D82369C72}"/>
              </a:ext>
            </a:extLst>
          </p:cNvPr>
          <p:cNvSpPr/>
          <p:nvPr/>
        </p:nvSpPr>
        <p:spPr>
          <a:xfrm>
            <a:off x="7776468" y="862888"/>
            <a:ext cx="637563" cy="47817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</a:p>
        </p:txBody>
      </p:sp>
      <p:cxnSp>
        <p:nvCxnSpPr>
          <p:cNvPr id="115" name="Connector: Elbow 59">
            <a:extLst>
              <a:ext uri="{FF2B5EF4-FFF2-40B4-BE49-F238E27FC236}">
                <a16:creationId xmlns:a16="http://schemas.microsoft.com/office/drawing/2014/main" id="{76C2B1A6-47C5-47FE-A7F8-13E56118A21D}"/>
              </a:ext>
            </a:extLst>
          </p:cNvPr>
          <p:cNvCxnSpPr>
            <a:cxnSpLocks/>
          </p:cNvCxnSpPr>
          <p:nvPr/>
        </p:nvCxnSpPr>
        <p:spPr>
          <a:xfrm flipV="1">
            <a:off x="7057807" y="1341059"/>
            <a:ext cx="710272" cy="3173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59">
            <a:extLst>
              <a:ext uri="{FF2B5EF4-FFF2-40B4-BE49-F238E27FC236}">
                <a16:creationId xmlns:a16="http://schemas.microsoft.com/office/drawing/2014/main" id="{ABB9C1AD-93A6-47C3-AD60-76A020F4A269}"/>
              </a:ext>
            </a:extLst>
          </p:cNvPr>
          <p:cNvCxnSpPr>
            <a:cxnSpLocks/>
          </p:cNvCxnSpPr>
          <p:nvPr/>
        </p:nvCxnSpPr>
        <p:spPr>
          <a:xfrm flipH="1" flipV="1">
            <a:off x="8412609" y="1332011"/>
            <a:ext cx="757782" cy="3895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E0FB4E60-2A44-45A2-B6BD-0F99ED6EBA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7901810" y="1533954"/>
            <a:ext cx="437620" cy="1"/>
          </a:xfrm>
          <a:prstGeom prst="bentConnector3">
            <a:avLst>
              <a:gd name="adj1" fmla="val 2507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ight Brace 122">
            <a:extLst>
              <a:ext uri="{FF2B5EF4-FFF2-40B4-BE49-F238E27FC236}">
                <a16:creationId xmlns:a16="http://schemas.microsoft.com/office/drawing/2014/main" id="{40D36E52-3A9A-4C38-9649-A024414D2293}"/>
              </a:ext>
            </a:extLst>
          </p:cNvPr>
          <p:cNvSpPr/>
          <p:nvPr/>
        </p:nvSpPr>
        <p:spPr>
          <a:xfrm>
            <a:off x="5394121" y="2299976"/>
            <a:ext cx="255135" cy="1121305"/>
          </a:xfrm>
          <a:prstGeom prst="rightBrace">
            <a:avLst>
              <a:gd name="adj1" fmla="val 8333"/>
              <a:gd name="adj2" fmla="val 5149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0C8AFDF-663B-494F-A923-222983420C90}"/>
              </a:ext>
            </a:extLst>
          </p:cNvPr>
          <p:cNvSpPr txBox="1"/>
          <p:nvPr/>
        </p:nvSpPr>
        <p:spPr>
          <a:xfrm>
            <a:off x="2342231" y="5727965"/>
            <a:ext cx="3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“I”	“drink”	      “milk”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6768D19-854E-426D-80C1-6C6B407ED8D3}"/>
              </a:ext>
            </a:extLst>
          </p:cNvPr>
          <p:cNvSpPr txBox="1"/>
          <p:nvPr/>
        </p:nvSpPr>
        <p:spPr>
          <a:xfrm>
            <a:off x="2327986" y="349965"/>
            <a:ext cx="3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“du”	“lait”</a:t>
            </a:r>
          </a:p>
        </p:txBody>
      </p:sp>
    </p:spTree>
    <p:extLst>
      <p:ext uri="{BB962C8B-B14F-4D97-AF65-F5344CB8AC3E}">
        <p14:creationId xmlns:p14="http://schemas.microsoft.com/office/powerpoint/2010/main" val="3271074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60BCC47-5290-46CF-9911-C760145AC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0846"/>
            <a:ext cx="12192000" cy="3816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FF99591-430B-46D0-825D-87D2A56D4323}"/>
              </a:ext>
            </a:extLst>
          </p:cNvPr>
          <p:cNvSpPr/>
          <p:nvPr/>
        </p:nvSpPr>
        <p:spPr>
          <a:xfrm>
            <a:off x="509754" y="4980695"/>
            <a:ext cx="106859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		b		     c 			d			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7760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886848E3-19CC-488D-B419-1A560A61E1F6}"/>
              </a:ext>
            </a:extLst>
          </p:cNvPr>
          <p:cNvGrpSpPr/>
          <p:nvPr/>
        </p:nvGrpSpPr>
        <p:grpSpPr>
          <a:xfrm>
            <a:off x="1264514" y="112230"/>
            <a:ext cx="3391887" cy="1964649"/>
            <a:chOff x="1264514" y="112230"/>
            <a:chExt cx="3391887" cy="1964649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24D6A04-17CF-43F7-B9BA-55891A0CA8D7}"/>
                </a:ext>
              </a:extLst>
            </p:cNvPr>
            <p:cNvSpPr txBox="1"/>
            <p:nvPr/>
          </p:nvSpPr>
          <p:spPr>
            <a:xfrm>
              <a:off x="4206439" y="11223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y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CE04CF5-743D-4863-8D21-4F02ADAF06EA}"/>
                </a:ext>
              </a:extLst>
            </p:cNvPr>
            <p:cNvGrpSpPr/>
            <p:nvPr/>
          </p:nvGrpSpPr>
          <p:grpSpPr>
            <a:xfrm>
              <a:off x="1264514" y="412262"/>
              <a:ext cx="3391887" cy="1664617"/>
              <a:chOff x="1264514" y="412262"/>
              <a:chExt cx="3391887" cy="1664617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CAFDDE6D-FCEC-43B0-A12C-AD4658653AFB}"/>
                  </a:ext>
                </a:extLst>
              </p:cNvPr>
              <p:cNvSpPr/>
              <p:nvPr/>
            </p:nvSpPr>
            <p:spPr>
              <a:xfrm>
                <a:off x="1767792" y="819501"/>
                <a:ext cx="637563" cy="478173"/>
              </a:xfrm>
              <a:prstGeom prst="roundRect">
                <a:avLst/>
              </a:prstGeom>
              <a:ln w="38100">
                <a:prstDash val="soli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80004BDB-B851-42BB-8DD7-8DC5D46C70EA}"/>
                  </a:ext>
                </a:extLst>
              </p:cNvPr>
              <p:cNvSpPr/>
              <p:nvPr/>
            </p:nvSpPr>
            <p:spPr>
              <a:xfrm>
                <a:off x="2893315" y="819500"/>
                <a:ext cx="637563" cy="478173"/>
              </a:xfrm>
              <a:prstGeom prst="roundRect">
                <a:avLst/>
              </a:prstGeom>
              <a:ln w="38100"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059D609-94AE-47B8-AA2C-3F41C1EED83B}"/>
                  </a:ext>
                </a:extLst>
              </p:cNvPr>
              <p:cNvSpPr/>
              <p:nvPr/>
            </p:nvSpPr>
            <p:spPr>
              <a:xfrm>
                <a:off x="4018838" y="819499"/>
                <a:ext cx="637563" cy="478173"/>
              </a:xfrm>
              <a:prstGeom prst="roundRect">
                <a:avLst/>
              </a:prstGeom>
              <a:ln w="38100">
                <a:prstDash val="soli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" name="Connector: Elbow 8">
                <a:extLst>
                  <a:ext uri="{FF2B5EF4-FFF2-40B4-BE49-F238E27FC236}">
                    <a16:creationId xmlns:a16="http://schemas.microsoft.com/office/drawing/2014/main" id="{2C6675D3-54C8-4008-B2BC-D168B7F21086}"/>
                  </a:ext>
                </a:extLst>
              </p:cNvPr>
              <p:cNvCxnSpPr>
                <a:stCxn id="2" idx="3"/>
                <a:endCxn id="3" idx="1"/>
              </p:cNvCxnSpPr>
              <p:nvPr/>
            </p:nvCxnSpPr>
            <p:spPr>
              <a:xfrm flipV="1">
                <a:off x="2405355" y="1058587"/>
                <a:ext cx="487960" cy="1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F4A8AE63-5FA3-47F6-A45E-666C2F5D04EB}"/>
                  </a:ext>
                </a:extLst>
              </p:cNvPr>
              <p:cNvCxnSpPr/>
              <p:nvPr/>
            </p:nvCxnSpPr>
            <p:spPr>
              <a:xfrm flipV="1">
                <a:off x="1279832" y="1058585"/>
                <a:ext cx="487960" cy="1"/>
              </a:xfrm>
              <a:prstGeom prst="bentConnector3">
                <a:avLst/>
              </a:prstGeom>
              <a:ln w="3810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0DB508B3-B853-4CE0-A363-D1F94C7A03D8}"/>
                  </a:ext>
                </a:extLst>
              </p:cNvPr>
              <p:cNvCxnSpPr/>
              <p:nvPr/>
            </p:nvCxnSpPr>
            <p:spPr>
              <a:xfrm flipV="1">
                <a:off x="3530878" y="1058585"/>
                <a:ext cx="487960" cy="1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E9F6DEE7-D3D4-43B8-A3D0-B0144177BF3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3006568" y="1499704"/>
                <a:ext cx="437620" cy="1"/>
              </a:xfrm>
              <a:prstGeom prst="bentConnector3">
                <a:avLst>
                  <a:gd name="adj1" fmla="val 50000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7F06C7E2-ADA3-4383-B7CE-793DEA9AE7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888033" y="1505272"/>
                <a:ext cx="437620" cy="1"/>
              </a:xfrm>
              <a:prstGeom prst="bentConnector3">
                <a:avLst>
                  <a:gd name="adj1" fmla="val 50000"/>
                </a:avLst>
              </a:prstGeom>
              <a:ln w="3810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DAFB769-BD7D-4F21-AA1B-24CB2A26BF8E}"/>
                  </a:ext>
                </a:extLst>
              </p:cNvPr>
              <p:cNvSpPr txBox="1"/>
              <p:nvPr/>
            </p:nvSpPr>
            <p:spPr>
              <a:xfrm>
                <a:off x="2366882" y="1136140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h(1)</a:t>
                </a:r>
              </a:p>
            </p:txBody>
          </p:sp>
          <p:cxnSp>
            <p:nvCxnSpPr>
              <p:cNvPr id="73" name="Connector: Elbow 72">
                <a:extLst>
                  <a:ext uri="{FF2B5EF4-FFF2-40B4-BE49-F238E27FC236}">
                    <a16:creationId xmlns:a16="http://schemas.microsoft.com/office/drawing/2014/main" id="{868E8445-1387-40D4-9F81-2A677F51012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4113438" y="631071"/>
                <a:ext cx="437620" cy="1"/>
              </a:xfrm>
              <a:prstGeom prst="bentConnector3">
                <a:avLst>
                  <a:gd name="adj1" fmla="val 50000"/>
                </a:avLst>
              </a:prstGeom>
              <a:ln w="3810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or: Elbow 73">
                <a:extLst>
                  <a:ext uri="{FF2B5EF4-FFF2-40B4-BE49-F238E27FC236}">
                    <a16:creationId xmlns:a16="http://schemas.microsoft.com/office/drawing/2014/main" id="{464A9A80-37EC-44AD-9EC6-1F176C8284D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4140482" y="1499704"/>
                <a:ext cx="437620" cy="1"/>
              </a:xfrm>
              <a:prstGeom prst="bentConnector3">
                <a:avLst>
                  <a:gd name="adj1" fmla="val 50000"/>
                </a:avLst>
              </a:prstGeom>
              <a:ln w="3810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FE78267-E236-45A5-BEA9-205190D61F2F}"/>
                  </a:ext>
                </a:extLst>
              </p:cNvPr>
              <p:cNvSpPr txBox="1"/>
              <p:nvPr/>
            </p:nvSpPr>
            <p:spPr>
              <a:xfrm>
                <a:off x="1826073" y="1707547"/>
                <a:ext cx="542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x(0)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76420EB-A99F-4DDA-87B6-2BCBDAF41C6D}"/>
                  </a:ext>
                </a:extLst>
              </p:cNvPr>
              <p:cNvSpPr txBox="1"/>
              <p:nvPr/>
            </p:nvSpPr>
            <p:spPr>
              <a:xfrm>
                <a:off x="2902147" y="1701824"/>
                <a:ext cx="542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x(1)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17D2A43-2523-4E7A-BB19-AB60BCDAA344}"/>
                  </a:ext>
                </a:extLst>
              </p:cNvPr>
              <p:cNvSpPr txBox="1"/>
              <p:nvPr/>
            </p:nvSpPr>
            <p:spPr>
              <a:xfrm>
                <a:off x="4053591" y="1704637"/>
                <a:ext cx="542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x(2)</a:t>
                </a: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27EEF8E9-04B1-4320-9D52-1D3ADF927F17}"/>
                  </a:ext>
                </a:extLst>
              </p:cNvPr>
              <p:cNvSpPr txBox="1"/>
              <p:nvPr/>
            </p:nvSpPr>
            <p:spPr>
              <a:xfrm>
                <a:off x="1264514" y="1099127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h(0)</a:t>
                </a: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3AD89EC-5346-4E0E-B213-A221D3ED6A5B}"/>
                  </a:ext>
                </a:extLst>
              </p:cNvPr>
              <p:cNvSpPr txBox="1"/>
              <p:nvPr/>
            </p:nvSpPr>
            <p:spPr>
              <a:xfrm>
                <a:off x="3513544" y="1157158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h(2)</a:t>
                </a: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0B7ACDD-0734-4AE0-B857-A2416076C6EB}"/>
              </a:ext>
            </a:extLst>
          </p:cNvPr>
          <p:cNvGrpSpPr/>
          <p:nvPr/>
        </p:nvGrpSpPr>
        <p:grpSpPr>
          <a:xfrm>
            <a:off x="1590814" y="2001062"/>
            <a:ext cx="6709973" cy="2629448"/>
            <a:chOff x="1633899" y="2134548"/>
            <a:chExt cx="6709973" cy="2629448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39103AE-1153-40CB-9731-F5066322B76D}"/>
                </a:ext>
              </a:extLst>
            </p:cNvPr>
            <p:cNvSpPr/>
            <p:nvPr/>
          </p:nvSpPr>
          <p:spPr>
            <a:xfrm>
              <a:off x="5458437" y="2902236"/>
              <a:ext cx="637563" cy="478173"/>
            </a:xfrm>
            <a:prstGeom prst="roundRect">
              <a:avLst/>
            </a:prstGeom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91B499B5-2C97-45A0-939D-27FCC3F6EAB1}"/>
                </a:ext>
              </a:extLst>
            </p:cNvPr>
            <p:cNvSpPr/>
            <p:nvPr/>
          </p:nvSpPr>
          <p:spPr>
            <a:xfrm>
              <a:off x="2152621" y="3548563"/>
              <a:ext cx="637563" cy="478173"/>
            </a:xfrm>
            <a:prstGeom prst="roundRect">
              <a:avLst/>
            </a:prstGeom>
            <a:ln w="38100">
              <a:prstDash val="soli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6D269CFA-78F7-4F85-8FC8-2B0BBC6AD7B4}"/>
                </a:ext>
              </a:extLst>
            </p:cNvPr>
            <p:cNvSpPr/>
            <p:nvPr/>
          </p:nvSpPr>
          <p:spPr>
            <a:xfrm>
              <a:off x="3278144" y="3548562"/>
              <a:ext cx="637563" cy="478173"/>
            </a:xfrm>
            <a:prstGeom prst="roundRect">
              <a:avLst/>
            </a:prstGeom>
            <a:ln w="381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87D5DABE-03EE-468A-BB25-4FB63F14A694}"/>
                </a:ext>
              </a:extLst>
            </p:cNvPr>
            <p:cNvSpPr/>
            <p:nvPr/>
          </p:nvSpPr>
          <p:spPr>
            <a:xfrm>
              <a:off x="4403667" y="3548561"/>
              <a:ext cx="637563" cy="478173"/>
            </a:xfrm>
            <a:prstGeom prst="roundRect">
              <a:avLst/>
            </a:prstGeom>
            <a:ln w="38100">
              <a:prstDash val="soli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4" name="Connector: Elbow 103">
              <a:extLst>
                <a:ext uri="{FF2B5EF4-FFF2-40B4-BE49-F238E27FC236}">
                  <a16:creationId xmlns:a16="http://schemas.microsoft.com/office/drawing/2014/main" id="{0D7CFABA-E528-411D-98AE-B8B9FDD77386}"/>
                </a:ext>
              </a:extLst>
            </p:cNvPr>
            <p:cNvCxnSpPr>
              <a:stCxn id="93" idx="3"/>
              <a:endCxn id="102" idx="1"/>
            </p:cNvCxnSpPr>
            <p:nvPr/>
          </p:nvCxnSpPr>
          <p:spPr>
            <a:xfrm flipV="1">
              <a:off x="2790184" y="3787649"/>
              <a:ext cx="487960" cy="1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9565F250-3EA4-411D-B2B5-40C9B6C491DA}"/>
                </a:ext>
              </a:extLst>
            </p:cNvPr>
            <p:cNvCxnSpPr/>
            <p:nvPr/>
          </p:nvCxnSpPr>
          <p:spPr>
            <a:xfrm flipV="1">
              <a:off x="1664661" y="3787647"/>
              <a:ext cx="487960" cy="1"/>
            </a:xfrm>
            <a:prstGeom prst="bentConnector3">
              <a:avLst/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DFCB6374-0529-4AAA-8505-062F3E984142}"/>
                </a:ext>
              </a:extLst>
            </p:cNvPr>
            <p:cNvCxnSpPr/>
            <p:nvPr/>
          </p:nvCxnSpPr>
          <p:spPr>
            <a:xfrm flipV="1">
              <a:off x="3915707" y="3787647"/>
              <a:ext cx="487960" cy="1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or: Elbow 118">
              <a:extLst>
                <a:ext uri="{FF2B5EF4-FFF2-40B4-BE49-F238E27FC236}">
                  <a16:creationId xmlns:a16="http://schemas.microsoft.com/office/drawing/2014/main" id="{072F25C0-262A-496A-B46C-8D0E335466A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391397" y="4228766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or: Elbow 125">
              <a:extLst>
                <a:ext uri="{FF2B5EF4-FFF2-40B4-BE49-F238E27FC236}">
                  <a16:creationId xmlns:a16="http://schemas.microsoft.com/office/drawing/2014/main" id="{BB199200-020E-4901-AA00-B5CF2022FEA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272862" y="4234334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FFC3F8C-40AB-4153-B2A1-F826FE88938E}"/>
                </a:ext>
              </a:extLst>
            </p:cNvPr>
            <p:cNvSpPr txBox="1"/>
            <p:nvPr/>
          </p:nvSpPr>
          <p:spPr>
            <a:xfrm>
              <a:off x="3899764" y="3783744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h(2)</a:t>
              </a:r>
            </a:p>
          </p:txBody>
        </p:sp>
        <p:cxnSp>
          <p:nvCxnSpPr>
            <p:cNvPr id="131" name="Connector: Elbow 130">
              <a:extLst>
                <a:ext uri="{FF2B5EF4-FFF2-40B4-BE49-F238E27FC236}">
                  <a16:creationId xmlns:a16="http://schemas.microsoft.com/office/drawing/2014/main" id="{85165F4C-6DFD-4797-8020-873FD0A8EE6D}"/>
                </a:ext>
              </a:extLst>
            </p:cNvPr>
            <p:cNvCxnSpPr>
              <a:cxnSpLocks/>
              <a:stCxn id="103" idx="0"/>
              <a:endCxn id="17" idx="1"/>
            </p:cNvCxnSpPr>
            <p:nvPr/>
          </p:nvCxnSpPr>
          <p:spPr>
            <a:xfrm rot="5400000" flipH="1" flipV="1">
              <a:off x="4886824" y="2976948"/>
              <a:ext cx="407238" cy="735988"/>
            </a:xfrm>
            <a:prstGeom prst="bentConnector2">
              <a:avLst/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or: Elbow 131">
              <a:extLst>
                <a:ext uri="{FF2B5EF4-FFF2-40B4-BE49-F238E27FC236}">
                  <a16:creationId xmlns:a16="http://schemas.microsoft.com/office/drawing/2014/main" id="{CE4FAFFF-B33D-4C4D-AD75-3560AE9CDD8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525311" y="4228766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0CDDBD5F-CE10-43C1-9C88-787D1B86FC7B}"/>
                </a:ext>
              </a:extLst>
            </p:cNvPr>
            <p:cNvSpPr txBox="1"/>
            <p:nvPr/>
          </p:nvSpPr>
          <p:spPr>
            <a:xfrm>
              <a:off x="2210902" y="4394664"/>
              <a:ext cx="542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x(0)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8F94BE3-615B-4F27-9DC3-E5FAF0AEFAE2}"/>
                </a:ext>
              </a:extLst>
            </p:cNvPr>
            <p:cNvSpPr txBox="1"/>
            <p:nvPr/>
          </p:nvSpPr>
          <p:spPr>
            <a:xfrm>
              <a:off x="3286976" y="4388941"/>
              <a:ext cx="542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x(1)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9BE7A23-6ABB-4B76-87EA-2CFAB8A45D6F}"/>
                </a:ext>
              </a:extLst>
            </p:cNvPr>
            <p:cNvSpPr txBox="1"/>
            <p:nvPr/>
          </p:nvSpPr>
          <p:spPr>
            <a:xfrm>
              <a:off x="4438420" y="4391754"/>
              <a:ext cx="542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x(2)</a:t>
              </a:r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701C7AFB-0E4F-423E-B218-5D983286C144}"/>
                </a:ext>
              </a:extLst>
            </p:cNvPr>
            <p:cNvSpPr/>
            <p:nvPr/>
          </p:nvSpPr>
          <p:spPr>
            <a:xfrm>
              <a:off x="6580786" y="2902238"/>
              <a:ext cx="637563" cy="478173"/>
            </a:xfrm>
            <a:prstGeom prst="roundRect">
              <a:avLst/>
            </a:prstGeom>
            <a:ln w="38100">
              <a:prstDash val="soli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533CB4D1-0254-4DA2-A777-26D4939E45CF}"/>
                </a:ext>
              </a:extLst>
            </p:cNvPr>
            <p:cNvSpPr/>
            <p:nvPr/>
          </p:nvSpPr>
          <p:spPr>
            <a:xfrm>
              <a:off x="7706309" y="2902237"/>
              <a:ext cx="637563" cy="478173"/>
            </a:xfrm>
            <a:prstGeom prst="roundRect">
              <a:avLst/>
            </a:prstGeom>
            <a:ln w="381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8" name="Connector: Elbow 157">
              <a:extLst>
                <a:ext uri="{FF2B5EF4-FFF2-40B4-BE49-F238E27FC236}">
                  <a16:creationId xmlns:a16="http://schemas.microsoft.com/office/drawing/2014/main" id="{29991B9E-0517-4239-858B-547DA2D70C87}"/>
                </a:ext>
              </a:extLst>
            </p:cNvPr>
            <p:cNvCxnSpPr>
              <a:stCxn id="155" idx="3"/>
              <a:endCxn id="156" idx="1"/>
            </p:cNvCxnSpPr>
            <p:nvPr/>
          </p:nvCxnSpPr>
          <p:spPr>
            <a:xfrm flipV="1">
              <a:off x="7218349" y="3141324"/>
              <a:ext cx="487960" cy="1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ctor: Elbow 158">
              <a:extLst>
                <a:ext uri="{FF2B5EF4-FFF2-40B4-BE49-F238E27FC236}">
                  <a16:creationId xmlns:a16="http://schemas.microsoft.com/office/drawing/2014/main" id="{ED59A329-3A24-4AF2-BB6D-7F244EE6A3D4}"/>
                </a:ext>
              </a:extLst>
            </p:cNvPr>
            <p:cNvCxnSpPr/>
            <p:nvPr/>
          </p:nvCxnSpPr>
          <p:spPr>
            <a:xfrm flipV="1">
              <a:off x="6092826" y="3141322"/>
              <a:ext cx="487960" cy="1"/>
            </a:xfrm>
            <a:prstGeom prst="bentConnector3">
              <a:avLst/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or: Elbow 160">
              <a:extLst>
                <a:ext uri="{FF2B5EF4-FFF2-40B4-BE49-F238E27FC236}">
                  <a16:creationId xmlns:a16="http://schemas.microsoft.com/office/drawing/2014/main" id="{5B7E7730-D57F-40C9-8B2F-839A9996889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806279" y="2701597"/>
              <a:ext cx="437620" cy="1"/>
            </a:xfrm>
            <a:prstGeom prst="bentConnector3">
              <a:avLst>
                <a:gd name="adj1" fmla="val 25079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or: Elbow 161">
              <a:extLst>
                <a:ext uri="{FF2B5EF4-FFF2-40B4-BE49-F238E27FC236}">
                  <a16:creationId xmlns:a16="http://schemas.microsoft.com/office/drawing/2014/main" id="{B66556C3-8DB6-437D-B099-BEBCB091A24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701028" y="2726770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1D75D92F-A8AA-452A-AD56-3EE0B0B82609}"/>
                </a:ext>
              </a:extLst>
            </p:cNvPr>
            <p:cNvSpPr txBox="1"/>
            <p:nvPr/>
          </p:nvSpPr>
          <p:spPr>
            <a:xfrm>
              <a:off x="7179515" y="3160140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h(2)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7624C866-8C0D-4FDC-868F-5112D48697F8}"/>
                </a:ext>
              </a:extLst>
            </p:cNvPr>
            <p:cNvSpPr txBox="1"/>
            <p:nvPr/>
          </p:nvSpPr>
          <p:spPr>
            <a:xfrm>
              <a:off x="6664988" y="2219837"/>
              <a:ext cx="542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y(1)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32EBFB6D-EACE-462B-8FDD-6C7F3AEB53D2}"/>
                </a:ext>
              </a:extLst>
            </p:cNvPr>
            <p:cNvSpPr txBox="1"/>
            <p:nvPr/>
          </p:nvSpPr>
          <p:spPr>
            <a:xfrm>
              <a:off x="7741062" y="2214114"/>
              <a:ext cx="542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y(2)</a:t>
              </a:r>
            </a:p>
          </p:txBody>
        </p:sp>
        <p:cxnSp>
          <p:nvCxnSpPr>
            <p:cNvPr id="168" name="Connector: Elbow 167">
              <a:extLst>
                <a:ext uri="{FF2B5EF4-FFF2-40B4-BE49-F238E27FC236}">
                  <a16:creationId xmlns:a16="http://schemas.microsoft.com/office/drawing/2014/main" id="{B0173572-B9C3-4CD1-BEC2-05B5334702A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575506" y="2683426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86BA28AD-1EED-4F8F-BCE5-2FCCC9ACFCF7}"/>
                </a:ext>
              </a:extLst>
            </p:cNvPr>
            <p:cNvSpPr txBox="1"/>
            <p:nvPr/>
          </p:nvSpPr>
          <p:spPr>
            <a:xfrm>
              <a:off x="5539466" y="2134548"/>
              <a:ext cx="542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y(0)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5446DA85-3BBA-4419-8DBB-C1BE8DFBCD39}"/>
                </a:ext>
              </a:extLst>
            </p:cNvPr>
            <p:cNvSpPr txBox="1"/>
            <p:nvPr/>
          </p:nvSpPr>
          <p:spPr>
            <a:xfrm>
              <a:off x="1633899" y="3799064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h(0)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281FF8-5DDC-4BF1-9F73-A06E56D8A0FF}"/>
              </a:ext>
            </a:extLst>
          </p:cNvPr>
          <p:cNvGrpSpPr/>
          <p:nvPr/>
        </p:nvGrpSpPr>
        <p:grpSpPr>
          <a:xfrm>
            <a:off x="1603986" y="4899933"/>
            <a:ext cx="3376569" cy="1945502"/>
            <a:chOff x="1603986" y="4899933"/>
            <a:chExt cx="3376569" cy="1945502"/>
          </a:xfrm>
        </p:grpSpPr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8666F7BF-F2B4-4DF9-B424-828B40F579B7}"/>
                </a:ext>
              </a:extLst>
            </p:cNvPr>
            <p:cNvSpPr/>
            <p:nvPr/>
          </p:nvSpPr>
          <p:spPr>
            <a:xfrm>
              <a:off x="2091946" y="5588057"/>
              <a:ext cx="637563" cy="478173"/>
            </a:xfrm>
            <a:prstGeom prst="roundRect">
              <a:avLst/>
            </a:prstGeom>
            <a:ln w="38100">
              <a:prstDash val="soli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E5229DB1-2C35-42B8-83D9-9507312D71B0}"/>
                </a:ext>
              </a:extLst>
            </p:cNvPr>
            <p:cNvSpPr/>
            <p:nvPr/>
          </p:nvSpPr>
          <p:spPr>
            <a:xfrm>
              <a:off x="3217469" y="5588056"/>
              <a:ext cx="637563" cy="478173"/>
            </a:xfrm>
            <a:prstGeom prst="roundRect">
              <a:avLst/>
            </a:prstGeom>
            <a:ln w="381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2711C0A5-8BA5-4DDA-A449-9E29A8FD5613}"/>
                </a:ext>
              </a:extLst>
            </p:cNvPr>
            <p:cNvSpPr/>
            <p:nvPr/>
          </p:nvSpPr>
          <p:spPr>
            <a:xfrm>
              <a:off x="4342992" y="5588055"/>
              <a:ext cx="637563" cy="478173"/>
            </a:xfrm>
            <a:prstGeom prst="roundRect">
              <a:avLst/>
            </a:prstGeom>
            <a:ln w="38100">
              <a:prstDash val="soli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9" name="Connector: Elbow 138">
              <a:extLst>
                <a:ext uri="{FF2B5EF4-FFF2-40B4-BE49-F238E27FC236}">
                  <a16:creationId xmlns:a16="http://schemas.microsoft.com/office/drawing/2014/main" id="{725FAF35-9973-4EC7-8E2E-46A7E93C82B5}"/>
                </a:ext>
              </a:extLst>
            </p:cNvPr>
            <p:cNvCxnSpPr>
              <a:stCxn id="136" idx="3"/>
              <a:endCxn id="137" idx="1"/>
            </p:cNvCxnSpPr>
            <p:nvPr/>
          </p:nvCxnSpPr>
          <p:spPr>
            <a:xfrm flipV="1">
              <a:off x="2729509" y="5827143"/>
              <a:ext cx="487960" cy="1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or: Elbow 139">
              <a:extLst>
                <a:ext uri="{FF2B5EF4-FFF2-40B4-BE49-F238E27FC236}">
                  <a16:creationId xmlns:a16="http://schemas.microsoft.com/office/drawing/2014/main" id="{C475C2A6-54C7-442D-AD37-C2979F721395}"/>
                </a:ext>
              </a:extLst>
            </p:cNvPr>
            <p:cNvCxnSpPr/>
            <p:nvPr/>
          </p:nvCxnSpPr>
          <p:spPr>
            <a:xfrm flipV="1">
              <a:off x="1603986" y="5827141"/>
              <a:ext cx="487960" cy="1"/>
            </a:xfrm>
            <a:prstGeom prst="bentConnector3">
              <a:avLst/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or: Elbow 140">
              <a:extLst>
                <a:ext uri="{FF2B5EF4-FFF2-40B4-BE49-F238E27FC236}">
                  <a16:creationId xmlns:a16="http://schemas.microsoft.com/office/drawing/2014/main" id="{3460F03D-1233-4F52-9549-DE36ACDB96AC}"/>
                </a:ext>
              </a:extLst>
            </p:cNvPr>
            <p:cNvCxnSpPr/>
            <p:nvPr/>
          </p:nvCxnSpPr>
          <p:spPr>
            <a:xfrm flipV="1">
              <a:off x="3855032" y="5827141"/>
              <a:ext cx="487960" cy="1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or: Elbow 141">
              <a:extLst>
                <a:ext uri="{FF2B5EF4-FFF2-40B4-BE49-F238E27FC236}">
                  <a16:creationId xmlns:a16="http://schemas.microsoft.com/office/drawing/2014/main" id="{81FA37CE-E94A-43D0-B8F7-E5C1125CCEA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317439" y="5387416"/>
              <a:ext cx="437620" cy="1"/>
            </a:xfrm>
            <a:prstGeom prst="bentConnector3">
              <a:avLst>
                <a:gd name="adj1" fmla="val 25079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or: Elbow 142">
              <a:extLst>
                <a:ext uri="{FF2B5EF4-FFF2-40B4-BE49-F238E27FC236}">
                  <a16:creationId xmlns:a16="http://schemas.microsoft.com/office/drawing/2014/main" id="{C811F903-F9F0-48C0-BBAB-AFAB06AF6CA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330722" y="6268260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or: Elbow 143">
              <a:extLst>
                <a:ext uri="{FF2B5EF4-FFF2-40B4-BE49-F238E27FC236}">
                  <a16:creationId xmlns:a16="http://schemas.microsoft.com/office/drawing/2014/main" id="{612A037D-9B00-487B-954D-0677F49B527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212188" y="5412589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or: Elbow 144">
              <a:extLst>
                <a:ext uri="{FF2B5EF4-FFF2-40B4-BE49-F238E27FC236}">
                  <a16:creationId xmlns:a16="http://schemas.microsoft.com/office/drawing/2014/main" id="{7CF570BF-377B-4C68-A215-C64506E189D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212187" y="6273828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D81DEECE-4703-4E77-BE7D-CB8B348906CC}"/>
                </a:ext>
              </a:extLst>
            </p:cNvPr>
            <p:cNvSpPr txBox="1"/>
            <p:nvPr/>
          </p:nvSpPr>
          <p:spPr>
            <a:xfrm>
              <a:off x="2690675" y="5845959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h(0)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5858EFCA-2483-4A16-9D8A-94ED8088F4EE}"/>
                </a:ext>
              </a:extLst>
            </p:cNvPr>
            <p:cNvSpPr txBox="1"/>
            <p:nvPr/>
          </p:nvSpPr>
          <p:spPr>
            <a:xfrm>
              <a:off x="2176148" y="4905656"/>
              <a:ext cx="542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x(1)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818F6804-5929-41CE-8BBA-7631EC3E243D}"/>
                </a:ext>
              </a:extLst>
            </p:cNvPr>
            <p:cNvSpPr txBox="1"/>
            <p:nvPr/>
          </p:nvSpPr>
          <p:spPr>
            <a:xfrm>
              <a:off x="3252222" y="4899933"/>
              <a:ext cx="542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x(2)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AB561FE7-D61B-4C62-8847-2B86E0CE7E92}"/>
                </a:ext>
              </a:extLst>
            </p:cNvPr>
            <p:cNvSpPr txBox="1"/>
            <p:nvPr/>
          </p:nvSpPr>
          <p:spPr>
            <a:xfrm>
              <a:off x="4403666" y="4902746"/>
              <a:ext cx="542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x(3)</a:t>
              </a:r>
            </a:p>
          </p:txBody>
        </p:sp>
        <p:cxnSp>
          <p:nvCxnSpPr>
            <p:cNvPr id="150" name="Connector: Elbow 149">
              <a:extLst>
                <a:ext uri="{FF2B5EF4-FFF2-40B4-BE49-F238E27FC236}">
                  <a16:creationId xmlns:a16="http://schemas.microsoft.com/office/drawing/2014/main" id="{494DBFF2-AECD-47BE-9428-D5DA27915D9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437592" y="5399627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or: Elbow 150">
              <a:extLst>
                <a:ext uri="{FF2B5EF4-FFF2-40B4-BE49-F238E27FC236}">
                  <a16:creationId xmlns:a16="http://schemas.microsoft.com/office/drawing/2014/main" id="{AEB64FF7-CB16-45BF-AA23-9ED588F1CFD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464636" y="6268260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9E18A45A-53B3-42DB-B17A-7BE644D656E2}"/>
                </a:ext>
              </a:extLst>
            </p:cNvPr>
            <p:cNvSpPr txBox="1"/>
            <p:nvPr/>
          </p:nvSpPr>
          <p:spPr>
            <a:xfrm>
              <a:off x="2150227" y="6476103"/>
              <a:ext cx="542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x(0)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6E31D58B-1F09-40B1-B7B7-A65D3E491E4F}"/>
                </a:ext>
              </a:extLst>
            </p:cNvPr>
            <p:cNvSpPr txBox="1"/>
            <p:nvPr/>
          </p:nvSpPr>
          <p:spPr>
            <a:xfrm>
              <a:off x="3226301" y="6470380"/>
              <a:ext cx="542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x(1)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976693C6-7946-4E2B-9CA8-646BA9DD81A1}"/>
                </a:ext>
              </a:extLst>
            </p:cNvPr>
            <p:cNvSpPr txBox="1"/>
            <p:nvPr/>
          </p:nvSpPr>
          <p:spPr>
            <a:xfrm>
              <a:off x="4377745" y="6473193"/>
              <a:ext cx="542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x(2)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34F48AF8-D1E9-48CA-B1C6-111B6F9EB774}"/>
                </a:ext>
              </a:extLst>
            </p:cNvPr>
            <p:cNvSpPr txBox="1"/>
            <p:nvPr/>
          </p:nvSpPr>
          <p:spPr>
            <a:xfrm>
              <a:off x="3830324" y="5845959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h(1)</a:t>
              </a:r>
            </a:p>
          </p:txBody>
        </p:sp>
      </p:grpSp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7B4E1F4-8E0B-4881-8B0D-1726EF8C8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0846"/>
            <a:ext cx="12192000" cy="381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8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982461" y="3853969"/>
                <a:ext cx="3134383" cy="134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GB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b="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e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GB" b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  <m:sup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b="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  <m:sup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e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GB" b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461" y="3853969"/>
                <a:ext cx="3134383" cy="13412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1027134" y="1089764"/>
            <a:ext cx="1590806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Pre-emphasis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970751" y="1089764"/>
            <a:ext cx="876822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DFT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86399" y="1089764"/>
            <a:ext cx="1365337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Mel filter banks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447371" y="1089764"/>
            <a:ext cx="1365337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Log(| |</a:t>
            </a:r>
            <a:r>
              <a:rPr lang="en-GB" baseline="30000" dirty="0"/>
              <a:t>2</a:t>
            </a:r>
            <a:r>
              <a:rPr lang="en-GB" dirty="0"/>
              <a:t>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69052" y="1089764"/>
            <a:ext cx="876822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IDFT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549652" y="1268353"/>
            <a:ext cx="73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MFCC</a:t>
            </a:r>
          </a:p>
        </p:txBody>
      </p:sp>
      <p:sp>
        <p:nvSpPr>
          <p:cNvPr id="11" name="Flowchart: Summing Junction 10"/>
          <p:cNvSpPr/>
          <p:nvPr/>
        </p:nvSpPr>
        <p:spPr>
          <a:xfrm>
            <a:off x="3125243" y="1252602"/>
            <a:ext cx="400834" cy="400834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839437" y="2416779"/>
            <a:ext cx="97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Window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3339" y="1546776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x(t)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87295" y="1575054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x‘(n)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26077" y="4501060"/>
            <a:ext cx="73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MFCC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149175" y="2852709"/>
            <a:ext cx="1365337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Energy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103236" y="4161315"/>
            <a:ext cx="1365337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Derivatives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14752" y="1440493"/>
            <a:ext cx="507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6"/>
            <a:endCxn id="6" idx="1"/>
          </p:cNvCxnSpPr>
          <p:nvPr/>
        </p:nvCxnSpPr>
        <p:spPr>
          <a:xfrm>
            <a:off x="3526077" y="1453019"/>
            <a:ext cx="444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endCxn id="16" idx="1"/>
          </p:cNvCxnSpPr>
          <p:nvPr/>
        </p:nvCxnSpPr>
        <p:spPr>
          <a:xfrm rot="16200000" flipH="1">
            <a:off x="3552584" y="1619372"/>
            <a:ext cx="1775469" cy="14177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0"/>
            <a:endCxn id="11" idx="4"/>
          </p:cNvCxnSpPr>
          <p:nvPr/>
        </p:nvCxnSpPr>
        <p:spPr>
          <a:xfrm flipV="1">
            <a:off x="3325660" y="1653436"/>
            <a:ext cx="0" cy="76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635969" y="1440493"/>
            <a:ext cx="507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99616" y="1074200"/>
            <a:ext cx="59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x</a:t>
            </a:r>
            <a:r>
              <a:rPr lang="en-GB" baseline="-25000" dirty="0" err="1"/>
              <a:t>t</a:t>
            </a:r>
            <a:r>
              <a:rPr lang="en-GB" dirty="0"/>
              <a:t>(n)</a:t>
            </a:r>
          </a:p>
        </p:txBody>
      </p:sp>
      <p:cxnSp>
        <p:nvCxnSpPr>
          <p:cNvPr id="37" name="Straight Arrow Connector 36"/>
          <p:cNvCxnSpPr>
            <a:stCxn id="6" idx="3"/>
            <a:endCxn id="7" idx="1"/>
          </p:cNvCxnSpPr>
          <p:nvPr/>
        </p:nvCxnSpPr>
        <p:spPr>
          <a:xfrm>
            <a:off x="4847573" y="1453019"/>
            <a:ext cx="638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3"/>
            <a:endCxn id="8" idx="1"/>
          </p:cNvCxnSpPr>
          <p:nvPr/>
        </p:nvCxnSpPr>
        <p:spPr>
          <a:xfrm>
            <a:off x="6851736" y="1453019"/>
            <a:ext cx="595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3"/>
            <a:endCxn id="9" idx="1"/>
          </p:cNvCxnSpPr>
          <p:nvPr/>
        </p:nvCxnSpPr>
        <p:spPr>
          <a:xfrm>
            <a:off x="8812708" y="1453019"/>
            <a:ext cx="356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3"/>
            <a:endCxn id="10" idx="1"/>
          </p:cNvCxnSpPr>
          <p:nvPr/>
        </p:nvCxnSpPr>
        <p:spPr>
          <a:xfrm>
            <a:off x="10045874" y="1453019"/>
            <a:ext cx="5037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6" idx="3"/>
            <a:endCxn id="17" idx="1"/>
          </p:cNvCxnSpPr>
          <p:nvPr/>
        </p:nvCxnSpPr>
        <p:spPr>
          <a:xfrm>
            <a:off x="6514512" y="3215964"/>
            <a:ext cx="588724" cy="13086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5" idx="3"/>
          </p:cNvCxnSpPr>
          <p:nvPr/>
        </p:nvCxnSpPr>
        <p:spPr>
          <a:xfrm>
            <a:off x="4258522" y="4685726"/>
            <a:ext cx="2844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3"/>
            <a:endCxn id="4" idx="1"/>
          </p:cNvCxnSpPr>
          <p:nvPr/>
        </p:nvCxnSpPr>
        <p:spPr>
          <a:xfrm>
            <a:off x="8468573" y="4524570"/>
            <a:ext cx="513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4892540" y="4677115"/>
                <a:ext cx="1013098" cy="4347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540" y="4677115"/>
                <a:ext cx="1013098" cy="434734"/>
              </a:xfrm>
              <a:prstGeom prst="rect">
                <a:avLst/>
              </a:prstGeom>
              <a:blipFill>
                <a:blip r:embed="rId3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6690631" y="3447878"/>
                <a:ext cx="4466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631" y="3447878"/>
                <a:ext cx="4466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24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93929" y="1089764"/>
            <a:ext cx="958802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DFT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806511" y="1102661"/>
            <a:ext cx="991745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Log(| |)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025099" y="1083687"/>
            <a:ext cx="1102105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IDFT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19811" y="1465916"/>
            <a:ext cx="11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Cepstrum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22474" y="10965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x(n)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581547" y="1440493"/>
            <a:ext cx="507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6" idx="1"/>
          </p:cNvCxnSpPr>
          <p:nvPr/>
        </p:nvCxnSpPr>
        <p:spPr>
          <a:xfrm>
            <a:off x="4052731" y="1453019"/>
            <a:ext cx="753780" cy="12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59246" y="1071161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X(k)</a:t>
            </a:r>
          </a:p>
        </p:txBody>
      </p:sp>
      <p:cxnSp>
        <p:nvCxnSpPr>
          <p:cNvPr id="37" name="Straight Arrow Connector 36"/>
          <p:cNvCxnSpPr>
            <a:stCxn id="6" idx="3"/>
            <a:endCxn id="7" idx="1"/>
          </p:cNvCxnSpPr>
          <p:nvPr/>
        </p:nvCxnSpPr>
        <p:spPr>
          <a:xfrm flipV="1">
            <a:off x="5798256" y="1446942"/>
            <a:ext cx="1226843" cy="18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127204" y="1453019"/>
            <a:ext cx="595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204204" y="1070791"/>
                <a:ext cx="792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204" y="1070791"/>
                <a:ext cx="792781" cy="369332"/>
              </a:xfrm>
              <a:prstGeom prst="rect">
                <a:avLst/>
              </a:prstGeom>
              <a:blipFill>
                <a:blip r:embed="rId2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779993" y="1102661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Speech</a:t>
            </a:r>
          </a:p>
          <a:p>
            <a:pPr algn="ctr"/>
            <a:r>
              <a:rPr lang="en-GB" dirty="0"/>
              <a:t>Signal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875256" y="1056494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log(|X(k)|)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401637" y="1465916"/>
            <a:ext cx="1" cy="109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46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F667-A298-4649-8B96-8F7A1C79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1FC819B0-AED7-4549-AF46-E043F3F4C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712" y="1891506"/>
            <a:ext cx="5362575" cy="421957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E298AC-00FF-403E-BF65-DCD497102211}"/>
              </a:ext>
            </a:extLst>
          </p:cNvPr>
          <p:cNvSpPr/>
          <p:nvPr/>
        </p:nvSpPr>
        <p:spPr>
          <a:xfrm>
            <a:off x="3013640" y="2231578"/>
            <a:ext cx="401072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  <a:p>
            <a:pPr algn="ctr"/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  <a:p>
            <a:pPr algn="ctr"/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98633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F667-A298-4649-8B96-8F7A1C79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298AC-00FF-403E-BF65-DCD497102211}"/>
              </a:ext>
            </a:extLst>
          </p:cNvPr>
          <p:cNvSpPr/>
          <p:nvPr/>
        </p:nvSpPr>
        <p:spPr>
          <a:xfrm>
            <a:off x="2959940" y="1988979"/>
            <a:ext cx="508474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  <a:p>
            <a:pPr algn="ctr"/>
            <a:endParaRPr lang="en-US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E541D8-9948-475D-893D-DA14E5DAD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712" y="1734343"/>
            <a:ext cx="57245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21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7164D55B-51D7-48D8-9198-054DE0680585}"/>
              </a:ext>
            </a:extLst>
          </p:cNvPr>
          <p:cNvSpPr txBox="1"/>
          <p:nvPr/>
        </p:nvSpPr>
        <p:spPr>
          <a:xfrm>
            <a:off x="3428921" y="986463"/>
            <a:ext cx="1490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Segmentation</a:t>
            </a:r>
          </a:p>
          <a:p>
            <a:pPr algn="ctr"/>
            <a:r>
              <a:rPr lang="en-GB" dirty="0"/>
              <a:t>and training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189225-5E85-4051-9AB0-A864E8FFDC59}"/>
              </a:ext>
            </a:extLst>
          </p:cNvPr>
          <p:cNvSpPr/>
          <p:nvPr/>
        </p:nvSpPr>
        <p:spPr>
          <a:xfrm>
            <a:off x="3262964" y="2723949"/>
            <a:ext cx="1636295" cy="1183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Feature Extraction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80C076-0D86-4B3B-9004-4A2BA94C28C2}"/>
              </a:ext>
            </a:extLst>
          </p:cNvPr>
          <p:cNvSpPr/>
          <p:nvPr/>
        </p:nvSpPr>
        <p:spPr>
          <a:xfrm>
            <a:off x="6596512" y="2723949"/>
            <a:ext cx="1636295" cy="1183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Speech Decoder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BCC118FC-D774-40AE-AAAD-DF6C9BF9879C}"/>
              </a:ext>
            </a:extLst>
          </p:cNvPr>
          <p:cNvSpPr/>
          <p:nvPr/>
        </p:nvSpPr>
        <p:spPr>
          <a:xfrm>
            <a:off x="1761425" y="5067099"/>
            <a:ext cx="1732546" cy="131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Training text data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E8DE87D8-E0F8-4148-ACA0-9635279DFF61}"/>
              </a:ext>
            </a:extLst>
          </p:cNvPr>
          <p:cNvSpPr/>
          <p:nvPr/>
        </p:nvSpPr>
        <p:spPr>
          <a:xfrm>
            <a:off x="1761424" y="652704"/>
            <a:ext cx="1732546" cy="131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Training speech data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079C3556-DFD5-4E80-AFD5-BEB93172ABBA}"/>
              </a:ext>
            </a:extLst>
          </p:cNvPr>
          <p:cNvSpPr/>
          <p:nvPr/>
        </p:nvSpPr>
        <p:spPr>
          <a:xfrm>
            <a:off x="4854340" y="652704"/>
            <a:ext cx="1732546" cy="131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Acoustic models of speech units  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4DC1BA13-0932-4E3D-B714-32D57CB7D659}"/>
              </a:ext>
            </a:extLst>
          </p:cNvPr>
          <p:cNvSpPr/>
          <p:nvPr/>
        </p:nvSpPr>
        <p:spPr>
          <a:xfrm>
            <a:off x="4947384" y="5067099"/>
            <a:ext cx="1732546" cy="131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Statistical language model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D074CE84-A7F4-4CB6-8EDA-04520D5B032B}"/>
              </a:ext>
            </a:extLst>
          </p:cNvPr>
          <p:cNvSpPr/>
          <p:nvPr/>
        </p:nvSpPr>
        <p:spPr>
          <a:xfrm>
            <a:off x="8152597" y="5052060"/>
            <a:ext cx="1732546" cy="131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Lexicon model  (pronunciation dictionary)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0462CF5-E644-4574-9DA1-6A33A933A2BF}"/>
              </a:ext>
            </a:extLst>
          </p:cNvPr>
          <p:cNvSpPr/>
          <p:nvPr/>
        </p:nvSpPr>
        <p:spPr>
          <a:xfrm>
            <a:off x="1419727" y="3262964"/>
            <a:ext cx="1799923" cy="166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76FD3C-11B4-4AA4-8649-67A819C5FF13}"/>
              </a:ext>
            </a:extLst>
          </p:cNvPr>
          <p:cNvSpPr txBox="1"/>
          <p:nvPr/>
        </p:nvSpPr>
        <p:spPr>
          <a:xfrm>
            <a:off x="1501541" y="2976650"/>
            <a:ext cx="164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SPEECH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E77388-1021-446E-A195-1D73263F5662}"/>
                  </a:ext>
                </a:extLst>
              </p:cNvPr>
              <p:cNvSpPr txBox="1"/>
              <p:nvPr/>
            </p:nvSpPr>
            <p:spPr>
              <a:xfrm>
                <a:off x="1460255" y="3352618"/>
                <a:ext cx="17188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E77388-1021-446E-A195-1D73263F5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255" y="3352618"/>
                <a:ext cx="171886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EFB9E6EB-97D6-4250-B8E3-C45685C98114}"/>
              </a:ext>
            </a:extLst>
          </p:cNvPr>
          <p:cNvSpPr/>
          <p:nvPr/>
        </p:nvSpPr>
        <p:spPr>
          <a:xfrm>
            <a:off x="4933950" y="3262964"/>
            <a:ext cx="1587343" cy="131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4B9024-A2C9-4ECE-A47F-E68D1C17815A}"/>
              </a:ext>
            </a:extLst>
          </p:cNvPr>
          <p:cNvSpPr txBox="1"/>
          <p:nvPr/>
        </p:nvSpPr>
        <p:spPr>
          <a:xfrm>
            <a:off x="4840093" y="2976650"/>
            <a:ext cx="179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Acoustic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C2B7B8-F9B2-47F9-8A4F-B2CC4BA058EE}"/>
                  </a:ext>
                </a:extLst>
              </p:cNvPr>
              <p:cNvSpPr txBox="1"/>
              <p:nvPr/>
            </p:nvSpPr>
            <p:spPr>
              <a:xfrm>
                <a:off x="4875811" y="3352618"/>
                <a:ext cx="1718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C2B7B8-F9B2-47F9-8A4F-B2CC4BA05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811" y="3352618"/>
                <a:ext cx="17188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3796DC-8438-444F-A29B-97FEEBB8EA68}"/>
              </a:ext>
            </a:extLst>
          </p:cNvPr>
          <p:cNvCxnSpPr>
            <a:cxnSpLocks/>
            <a:stCxn id="19" idx="4"/>
            <a:endCxn id="20" idx="2"/>
          </p:cNvCxnSpPr>
          <p:nvPr/>
        </p:nvCxnSpPr>
        <p:spPr>
          <a:xfrm>
            <a:off x="3493970" y="1309628"/>
            <a:ext cx="136037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A518D80F-1DB9-48D3-91E5-A86EF1125C18}"/>
              </a:ext>
            </a:extLst>
          </p:cNvPr>
          <p:cNvSpPr/>
          <p:nvPr/>
        </p:nvSpPr>
        <p:spPr>
          <a:xfrm>
            <a:off x="8227974" y="3179946"/>
            <a:ext cx="1799923" cy="166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865BE5-46A9-447A-8D9F-826D7D4D4B98}"/>
              </a:ext>
            </a:extLst>
          </p:cNvPr>
          <p:cNvSpPr txBox="1"/>
          <p:nvPr/>
        </p:nvSpPr>
        <p:spPr>
          <a:xfrm>
            <a:off x="8309788" y="2893632"/>
            <a:ext cx="164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SPEECH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FA9AD60-FCDE-4AD7-9359-80A0EB3D26F2}"/>
                  </a:ext>
                </a:extLst>
              </p:cNvPr>
              <p:cNvSpPr txBox="1"/>
              <p:nvPr/>
            </p:nvSpPr>
            <p:spPr>
              <a:xfrm>
                <a:off x="8268502" y="3269600"/>
                <a:ext cx="17188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FA9AD60-FCDE-4AD7-9359-80A0EB3D2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02" y="3269600"/>
                <a:ext cx="171886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1EC10B28-F9D0-403E-B90B-45F3A515E4DD}"/>
              </a:ext>
            </a:extLst>
          </p:cNvPr>
          <p:cNvSpPr txBox="1"/>
          <p:nvPr/>
        </p:nvSpPr>
        <p:spPr>
          <a:xfrm>
            <a:off x="3495284" y="5400858"/>
            <a:ext cx="1317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Normalise</a:t>
            </a:r>
          </a:p>
          <a:p>
            <a:pPr algn="ctr"/>
            <a:r>
              <a:rPr lang="en-GB" dirty="0"/>
              <a:t>and analyse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8CDB5B-593E-4EAB-839A-DFBECA65B6D8}"/>
              </a:ext>
            </a:extLst>
          </p:cNvPr>
          <p:cNvCxnSpPr>
            <a:cxnSpLocks/>
            <a:stCxn id="3" idx="4"/>
            <a:endCxn id="21" idx="2"/>
          </p:cNvCxnSpPr>
          <p:nvPr/>
        </p:nvCxnSpPr>
        <p:spPr>
          <a:xfrm>
            <a:off x="3493971" y="5724023"/>
            <a:ext cx="145341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ECE9114-3136-41BD-8095-F9371C887D97}"/>
              </a:ext>
            </a:extLst>
          </p:cNvPr>
          <p:cNvCxnSpPr>
            <a:stCxn id="21" idx="4"/>
          </p:cNvCxnSpPr>
          <p:nvPr/>
        </p:nvCxnSpPr>
        <p:spPr>
          <a:xfrm flipV="1">
            <a:off x="6679930" y="3907858"/>
            <a:ext cx="529393" cy="181616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726D96B-63DF-4D86-9EA9-0B0E41F7B75E}"/>
              </a:ext>
            </a:extLst>
          </p:cNvPr>
          <p:cNvCxnSpPr>
            <a:cxnSpLocks/>
          </p:cNvCxnSpPr>
          <p:nvPr/>
        </p:nvCxnSpPr>
        <p:spPr>
          <a:xfrm flipH="1" flipV="1">
            <a:off x="7622287" y="3892898"/>
            <a:ext cx="529393" cy="180112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05D6967-900D-412D-9A81-806D3BBEC890}"/>
              </a:ext>
            </a:extLst>
          </p:cNvPr>
          <p:cNvCxnSpPr>
            <a:cxnSpLocks/>
            <a:stCxn id="20" idx="4"/>
            <a:endCxn id="17" idx="0"/>
          </p:cNvCxnSpPr>
          <p:nvPr/>
        </p:nvCxnSpPr>
        <p:spPr>
          <a:xfrm>
            <a:off x="6586886" y="1309628"/>
            <a:ext cx="827774" cy="141432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Young woman">
            <a:extLst>
              <a:ext uri="{FF2B5EF4-FFF2-40B4-BE49-F238E27FC236}">
                <a16:creationId xmlns:a16="http://schemas.microsoft.com/office/drawing/2014/main" id="{DBE42506-7460-445C-97A0-FDA2942823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77" y="2624087"/>
            <a:ext cx="434375" cy="144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3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/>
          <p:cNvCxnSpPr/>
          <p:nvPr/>
        </p:nvCxnSpPr>
        <p:spPr>
          <a:xfrm>
            <a:off x="5473874" y="1440123"/>
            <a:ext cx="1127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Diagram 1"/>
              <p:cNvGraphicFramePr/>
              <p:nvPr>
                <p:extLst>
                  <p:ext uri="{D42A27DB-BD31-4B8C-83A1-F6EECF244321}">
                    <p14:modId xmlns:p14="http://schemas.microsoft.com/office/powerpoint/2010/main" val="1678329566"/>
                  </p:ext>
                </p:extLst>
              </p:nvPr>
            </p:nvGraphicFramePr>
            <p:xfrm>
              <a:off x="-389014" y="719666"/>
              <a:ext cx="661445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2" name="Diagram 1"/>
              <p:cNvGraphicFramePr/>
              <p:nvPr>
                <p:extLst>
                  <p:ext uri="{D42A27DB-BD31-4B8C-83A1-F6EECF244321}">
                    <p14:modId xmlns:p14="http://schemas.microsoft.com/office/powerpoint/2010/main" val="1678329566"/>
                  </p:ext>
                </p:extLst>
              </p:nvPr>
            </p:nvGraphicFramePr>
            <p:xfrm>
              <a:off x="-389014" y="719666"/>
              <a:ext cx="661445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cxnSp>
        <p:nvCxnSpPr>
          <p:cNvPr id="20" name="Straight Arrow Connector 19"/>
          <p:cNvCxnSpPr/>
          <p:nvPr/>
        </p:nvCxnSpPr>
        <p:spPr>
          <a:xfrm>
            <a:off x="5473874" y="2732391"/>
            <a:ext cx="1127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473874" y="5392085"/>
            <a:ext cx="1127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6702301" y="705924"/>
            <a:ext cx="4435596" cy="1468398"/>
            <a:chOff x="6764931" y="1017833"/>
            <a:chExt cx="4435596" cy="1468398"/>
          </a:xfrm>
        </p:grpSpPr>
        <p:sp>
          <p:nvSpPr>
            <p:cNvPr id="10" name="TextBox 9"/>
            <p:cNvSpPr txBox="1"/>
            <p:nvPr/>
          </p:nvSpPr>
          <p:spPr>
            <a:xfrm>
              <a:off x="7225150" y="2116899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0 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764931" y="1017833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Gain</a:t>
              </a:r>
            </a:p>
          </p:txBody>
        </p:sp>
        <p:cxnSp>
          <p:nvCxnSpPr>
            <p:cNvPr id="25" name="Straight Arrow Connector 24"/>
            <p:cNvCxnSpPr>
              <a:stCxn id="10" idx="0"/>
            </p:cNvCxnSpPr>
            <p:nvPr/>
          </p:nvCxnSpPr>
          <p:spPr>
            <a:xfrm>
              <a:off x="7402442" y="2116899"/>
              <a:ext cx="37582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0206344" y="2116899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8000 Hz </a:t>
              </a:r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7489222" y="1541070"/>
              <a:ext cx="198929" cy="57582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 flipV="1">
              <a:off x="7380805" y="1202499"/>
              <a:ext cx="3732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702301" y="2174322"/>
            <a:ext cx="4435596" cy="1468398"/>
            <a:chOff x="6764931" y="1017833"/>
            <a:chExt cx="4435596" cy="1468398"/>
          </a:xfrm>
        </p:grpSpPr>
        <p:sp>
          <p:nvSpPr>
            <p:cNvPr id="36" name="TextBox 35"/>
            <p:cNvSpPr txBox="1"/>
            <p:nvPr/>
          </p:nvSpPr>
          <p:spPr>
            <a:xfrm>
              <a:off x="7225150" y="2116899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0 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64931" y="1017833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Gain</a:t>
              </a:r>
            </a:p>
          </p:txBody>
        </p:sp>
        <p:cxnSp>
          <p:nvCxnSpPr>
            <p:cNvPr id="43" name="Straight Arrow Connector 42"/>
            <p:cNvCxnSpPr>
              <a:stCxn id="36" idx="0"/>
            </p:cNvCxnSpPr>
            <p:nvPr/>
          </p:nvCxnSpPr>
          <p:spPr>
            <a:xfrm>
              <a:off x="7402442" y="2116899"/>
              <a:ext cx="37582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0206344" y="2116899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8000 Hz </a:t>
              </a:r>
            </a:p>
          </p:txBody>
        </p:sp>
        <p:sp>
          <p:nvSpPr>
            <p:cNvPr id="45" name="Isosceles Triangle 44"/>
            <p:cNvSpPr/>
            <p:nvPr/>
          </p:nvSpPr>
          <p:spPr>
            <a:xfrm>
              <a:off x="7561829" y="1541071"/>
              <a:ext cx="198929" cy="57582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 flipV="1">
              <a:off x="7380805" y="1202499"/>
              <a:ext cx="3732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6702301" y="4669935"/>
            <a:ext cx="4435596" cy="1468398"/>
            <a:chOff x="6764931" y="1017833"/>
            <a:chExt cx="4435596" cy="1468398"/>
          </a:xfrm>
        </p:grpSpPr>
        <p:sp>
          <p:nvSpPr>
            <p:cNvPr id="48" name="TextBox 47"/>
            <p:cNvSpPr txBox="1"/>
            <p:nvPr/>
          </p:nvSpPr>
          <p:spPr>
            <a:xfrm>
              <a:off x="7225150" y="2116899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0 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764931" y="1017833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Gain</a:t>
              </a:r>
            </a:p>
          </p:txBody>
        </p:sp>
        <p:cxnSp>
          <p:nvCxnSpPr>
            <p:cNvPr id="50" name="Straight Arrow Connector 49"/>
            <p:cNvCxnSpPr>
              <a:stCxn id="48" idx="0"/>
            </p:cNvCxnSpPr>
            <p:nvPr/>
          </p:nvCxnSpPr>
          <p:spPr>
            <a:xfrm>
              <a:off x="7402442" y="2116899"/>
              <a:ext cx="37582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0206344" y="2116899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8000 Hz </a:t>
              </a:r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9809388" y="1541071"/>
              <a:ext cx="357119" cy="57582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H="1" flipV="1">
              <a:off x="7380805" y="1202499"/>
              <a:ext cx="3732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482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82538" y="1596044"/>
            <a:ext cx="3399906" cy="2310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Summing Junction 7"/>
          <p:cNvSpPr/>
          <p:nvPr/>
        </p:nvSpPr>
        <p:spPr>
          <a:xfrm>
            <a:off x="4510396" y="2719744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3694962" y="2608882"/>
            <a:ext cx="361558" cy="361558"/>
            <a:chOff x="3694962" y="2623671"/>
            <a:chExt cx="361558" cy="361558"/>
          </a:xfrm>
        </p:grpSpPr>
        <p:sp>
          <p:nvSpPr>
            <p:cNvPr id="11" name="Freeform 10"/>
            <p:cNvSpPr/>
            <p:nvPr/>
          </p:nvSpPr>
          <p:spPr>
            <a:xfrm>
              <a:off x="3765176" y="2716385"/>
              <a:ext cx="221130" cy="176131"/>
            </a:xfrm>
            <a:custGeom>
              <a:avLst/>
              <a:gdLst>
                <a:gd name="connsiteX0" fmla="*/ 0 w 221130"/>
                <a:gd name="connsiteY0" fmla="*/ 170250 h 176131"/>
                <a:gd name="connsiteX1" fmla="*/ 71718 w 221130"/>
                <a:gd name="connsiteY1" fmla="*/ 158297 h 176131"/>
                <a:gd name="connsiteX2" fmla="*/ 137459 w 221130"/>
                <a:gd name="connsiteY2" fmla="*/ 20839 h 176131"/>
                <a:gd name="connsiteX3" fmla="*/ 221130 w 221130"/>
                <a:gd name="connsiteY3" fmla="*/ 2909 h 17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130" h="176131">
                  <a:moveTo>
                    <a:pt x="0" y="170250"/>
                  </a:moveTo>
                  <a:cubicBezTo>
                    <a:pt x="24404" y="176724"/>
                    <a:pt x="48808" y="183199"/>
                    <a:pt x="71718" y="158297"/>
                  </a:cubicBezTo>
                  <a:cubicBezTo>
                    <a:pt x="94628" y="133395"/>
                    <a:pt x="112557" y="46737"/>
                    <a:pt x="137459" y="20839"/>
                  </a:cubicBezTo>
                  <a:cubicBezTo>
                    <a:pt x="162361" y="-5059"/>
                    <a:pt x="191745" y="-1075"/>
                    <a:pt x="221130" y="290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3694962" y="2623671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97308" y="2608882"/>
            <a:ext cx="361558" cy="361558"/>
            <a:chOff x="3694962" y="2623671"/>
            <a:chExt cx="361558" cy="361558"/>
          </a:xfrm>
        </p:grpSpPr>
        <p:sp>
          <p:nvSpPr>
            <p:cNvPr id="15" name="Freeform 14"/>
            <p:cNvSpPr/>
            <p:nvPr/>
          </p:nvSpPr>
          <p:spPr>
            <a:xfrm>
              <a:off x="3765176" y="2716385"/>
              <a:ext cx="221130" cy="176131"/>
            </a:xfrm>
            <a:custGeom>
              <a:avLst/>
              <a:gdLst>
                <a:gd name="connsiteX0" fmla="*/ 0 w 221130"/>
                <a:gd name="connsiteY0" fmla="*/ 170250 h 176131"/>
                <a:gd name="connsiteX1" fmla="*/ 71718 w 221130"/>
                <a:gd name="connsiteY1" fmla="*/ 158297 h 176131"/>
                <a:gd name="connsiteX2" fmla="*/ 137459 w 221130"/>
                <a:gd name="connsiteY2" fmla="*/ 20839 h 176131"/>
                <a:gd name="connsiteX3" fmla="*/ 221130 w 221130"/>
                <a:gd name="connsiteY3" fmla="*/ 2909 h 17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130" h="176131">
                  <a:moveTo>
                    <a:pt x="0" y="170250"/>
                  </a:moveTo>
                  <a:cubicBezTo>
                    <a:pt x="24404" y="176724"/>
                    <a:pt x="48808" y="183199"/>
                    <a:pt x="71718" y="158297"/>
                  </a:cubicBezTo>
                  <a:cubicBezTo>
                    <a:pt x="94628" y="133395"/>
                    <a:pt x="112557" y="46737"/>
                    <a:pt x="137459" y="20839"/>
                  </a:cubicBezTo>
                  <a:cubicBezTo>
                    <a:pt x="162361" y="-5059"/>
                    <a:pt x="191745" y="-1075"/>
                    <a:pt x="221130" y="290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3694962" y="2623671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99534" y="1605329"/>
            <a:ext cx="361558" cy="361558"/>
            <a:chOff x="4399534" y="1605329"/>
            <a:chExt cx="361558" cy="361558"/>
          </a:xfrm>
        </p:grpSpPr>
        <p:sp>
          <p:nvSpPr>
            <p:cNvPr id="19" name="Oval 18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5806" r="-6452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5201712" y="3545424"/>
            <a:ext cx="361558" cy="361558"/>
            <a:chOff x="4399534" y="1605329"/>
            <a:chExt cx="361558" cy="361558"/>
          </a:xfrm>
        </p:grpSpPr>
        <p:sp>
          <p:nvSpPr>
            <p:cNvPr id="23" name="Oval 22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1875" r="-3125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6720886" y="1605329"/>
            <a:ext cx="361558" cy="361558"/>
            <a:chOff x="4399534" y="1605329"/>
            <a:chExt cx="361558" cy="361558"/>
          </a:xfrm>
        </p:grpSpPr>
        <p:sp>
          <p:nvSpPr>
            <p:cNvPr id="26" name="Oval 25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5806" r="-6452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142629" y="2892515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629" y="2892515"/>
                <a:ext cx="231794" cy="246221"/>
              </a:xfrm>
              <a:prstGeom prst="rect">
                <a:avLst/>
              </a:prstGeom>
              <a:blipFill>
                <a:blip r:embed="rId5"/>
                <a:stretch>
                  <a:fillRect l="-13158" r="-7895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152323" y="2455375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323" y="2455375"/>
                <a:ext cx="238590" cy="246221"/>
              </a:xfrm>
              <a:prstGeom prst="rect">
                <a:avLst/>
              </a:prstGeom>
              <a:blipFill>
                <a:blip r:embed="rId6"/>
                <a:stretch>
                  <a:fillRect l="-20513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29694" y="4163244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694" y="4163244"/>
                <a:ext cx="231794" cy="246221"/>
              </a:xfrm>
              <a:prstGeom prst="rect">
                <a:avLst/>
              </a:prstGeom>
              <a:blipFill>
                <a:blip r:embed="rId7"/>
                <a:stretch>
                  <a:fillRect l="-10256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434611" y="4163727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611" y="4163727"/>
                <a:ext cx="238590" cy="246221"/>
              </a:xfrm>
              <a:prstGeom prst="rect">
                <a:avLst/>
              </a:prstGeom>
              <a:blipFill>
                <a:blip r:embed="rId8"/>
                <a:stretch>
                  <a:fillRect l="-20513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336880" y="986111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880" y="986111"/>
                <a:ext cx="231794" cy="246221"/>
              </a:xfrm>
              <a:prstGeom prst="rect">
                <a:avLst/>
              </a:prstGeom>
              <a:blipFill>
                <a:blip r:embed="rId9"/>
                <a:stretch>
                  <a:fillRect l="-10526" r="-7895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641797" y="986594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797" y="986594"/>
                <a:ext cx="238590" cy="246221"/>
              </a:xfrm>
              <a:prstGeom prst="rect">
                <a:avLst/>
              </a:prstGeom>
              <a:blipFill>
                <a:blip r:embed="rId10"/>
                <a:stretch>
                  <a:fillRect l="-20000" r="-2500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658232" y="1044132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232" y="1044132"/>
                <a:ext cx="231794" cy="246221"/>
              </a:xfrm>
              <a:prstGeom prst="rect">
                <a:avLst/>
              </a:prstGeom>
              <a:blipFill>
                <a:blip r:embed="rId11"/>
                <a:stretch>
                  <a:fillRect l="-10526" r="-7895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963149" y="1044615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149" y="1044615"/>
                <a:ext cx="238590" cy="246221"/>
              </a:xfrm>
              <a:prstGeom prst="rect">
                <a:avLst/>
              </a:prstGeom>
              <a:blipFill>
                <a:blip r:embed="rId12"/>
                <a:stretch>
                  <a:fillRect l="-20513" r="-512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442613" y="2666551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613" y="2666551"/>
                <a:ext cx="238590" cy="246221"/>
              </a:xfrm>
              <a:prstGeom prst="rect">
                <a:avLst/>
              </a:prstGeom>
              <a:blipFill>
                <a:blip r:embed="rId13"/>
                <a:stretch>
                  <a:fillRect l="-20513" r="-512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lowchart: Summing Junction 38"/>
          <p:cNvSpPr/>
          <p:nvPr/>
        </p:nvSpPr>
        <p:spPr>
          <a:xfrm>
            <a:off x="6823315" y="2719744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3704247" y="1662998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Input Gate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55631" y="1662998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Output Gate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509177" y="3463600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Forget Gate</a:t>
            </a:r>
          </a:p>
        </p:txBody>
      </p:sp>
      <p:sp>
        <p:nvSpPr>
          <p:cNvPr id="43" name="Flowchart: Summing Junction 42"/>
          <p:cNvSpPr/>
          <p:nvPr/>
        </p:nvSpPr>
        <p:spPr>
          <a:xfrm>
            <a:off x="5312574" y="3218762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056520" y="2785505"/>
            <a:ext cx="453876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9" idx="4"/>
            <a:endCxn id="8" idx="0"/>
          </p:cNvCxnSpPr>
          <p:nvPr/>
        </p:nvCxnSpPr>
        <p:spPr>
          <a:xfrm>
            <a:off x="4580313" y="1966887"/>
            <a:ext cx="0" cy="75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675564" y="2785505"/>
            <a:ext cx="454130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9" idx="1"/>
            <a:endCxn id="19" idx="5"/>
          </p:cNvCxnSpPr>
          <p:nvPr/>
        </p:nvCxnSpPr>
        <p:spPr>
          <a:xfrm flipH="1" flipV="1">
            <a:off x="4708143" y="1913938"/>
            <a:ext cx="495594" cy="69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9" idx="7"/>
            <a:endCxn id="26" idx="3"/>
          </p:cNvCxnSpPr>
          <p:nvPr/>
        </p:nvCxnSpPr>
        <p:spPr>
          <a:xfrm flipV="1">
            <a:off x="5561245" y="1913938"/>
            <a:ext cx="1212590" cy="69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635288" y="2787583"/>
            <a:ext cx="362020" cy="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358866" y="2789661"/>
            <a:ext cx="464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963149" y="2779533"/>
            <a:ext cx="479464" cy="2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1" idx="3"/>
            <a:endCxn id="12" idx="1"/>
          </p:cNvCxnSpPr>
          <p:nvPr/>
        </p:nvCxnSpPr>
        <p:spPr>
          <a:xfrm>
            <a:off x="3390913" y="2578486"/>
            <a:ext cx="356998" cy="8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0" idx="3"/>
            <a:endCxn id="12" idx="3"/>
          </p:cNvCxnSpPr>
          <p:nvPr/>
        </p:nvCxnSpPr>
        <p:spPr>
          <a:xfrm flipV="1">
            <a:off x="3374423" y="2917491"/>
            <a:ext cx="373488" cy="9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5129694" y="2536864"/>
            <a:ext cx="505594" cy="505594"/>
            <a:chOff x="5129694" y="2536864"/>
            <a:chExt cx="505594" cy="505594"/>
          </a:xfrm>
        </p:grpSpPr>
        <p:sp>
          <p:nvSpPr>
            <p:cNvPr id="9" name="Oval 8"/>
            <p:cNvSpPr/>
            <p:nvPr/>
          </p:nvSpPr>
          <p:spPr>
            <a:xfrm>
              <a:off x="5129694" y="2536864"/>
              <a:ext cx="505594" cy="50559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268005" y="2666551"/>
                  <a:ext cx="22897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005" y="2666551"/>
                  <a:ext cx="228973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0526" r="-5263" b="-1219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3" name="Straight Arrow Connector 72"/>
          <p:cNvCxnSpPr>
            <a:stCxn id="34" idx="2"/>
            <a:endCxn id="19" idx="1"/>
          </p:cNvCxnSpPr>
          <p:nvPr/>
        </p:nvCxnSpPr>
        <p:spPr>
          <a:xfrm flipH="1">
            <a:off x="4452483" y="1232332"/>
            <a:ext cx="294" cy="42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5" idx="2"/>
            <a:endCxn id="19" idx="7"/>
          </p:cNvCxnSpPr>
          <p:nvPr/>
        </p:nvCxnSpPr>
        <p:spPr>
          <a:xfrm flipH="1">
            <a:off x="4708143" y="1232815"/>
            <a:ext cx="52949" cy="425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6" idx="2"/>
            <a:endCxn id="26" idx="1"/>
          </p:cNvCxnSpPr>
          <p:nvPr/>
        </p:nvCxnSpPr>
        <p:spPr>
          <a:xfrm flipH="1">
            <a:off x="6773835" y="1290353"/>
            <a:ext cx="294" cy="36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7" idx="2"/>
            <a:endCxn id="26" idx="7"/>
          </p:cNvCxnSpPr>
          <p:nvPr/>
        </p:nvCxnSpPr>
        <p:spPr>
          <a:xfrm flipH="1">
            <a:off x="7029495" y="1290836"/>
            <a:ext cx="52949" cy="367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2" idx="0"/>
            <a:endCxn id="23" idx="3"/>
          </p:cNvCxnSpPr>
          <p:nvPr/>
        </p:nvCxnSpPr>
        <p:spPr>
          <a:xfrm flipV="1">
            <a:off x="5245591" y="3854033"/>
            <a:ext cx="9070" cy="30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3" idx="0"/>
            <a:endCxn id="23" idx="5"/>
          </p:cNvCxnSpPr>
          <p:nvPr/>
        </p:nvCxnSpPr>
        <p:spPr>
          <a:xfrm flipH="1" flipV="1">
            <a:off x="5510321" y="3854033"/>
            <a:ext cx="43585" cy="30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 83"/>
          <p:cNvSpPr/>
          <p:nvPr/>
        </p:nvSpPr>
        <p:spPr>
          <a:xfrm>
            <a:off x="4954392" y="2928802"/>
            <a:ext cx="247320" cy="740752"/>
          </a:xfrm>
          <a:custGeom>
            <a:avLst/>
            <a:gdLst>
              <a:gd name="connsiteX0" fmla="*/ 221232 w 245137"/>
              <a:gd name="connsiteY0" fmla="*/ 0 h 699247"/>
              <a:gd name="connsiteX1" fmla="*/ 102 w 245137"/>
              <a:gd name="connsiteY1" fmla="*/ 304800 h 699247"/>
              <a:gd name="connsiteX2" fmla="*/ 245137 w 245137"/>
              <a:gd name="connsiteY2" fmla="*/ 699247 h 69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137" h="699247">
                <a:moveTo>
                  <a:pt x="221232" y="0"/>
                </a:moveTo>
                <a:cubicBezTo>
                  <a:pt x="108675" y="94129"/>
                  <a:pt x="-3882" y="188259"/>
                  <a:pt x="102" y="304800"/>
                </a:cubicBezTo>
                <a:cubicBezTo>
                  <a:pt x="4086" y="421341"/>
                  <a:pt x="124611" y="560294"/>
                  <a:pt x="245137" y="69924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Freeform 84"/>
          <p:cNvSpPr/>
          <p:nvPr/>
        </p:nvSpPr>
        <p:spPr>
          <a:xfrm>
            <a:off x="5444565" y="2982259"/>
            <a:ext cx="171842" cy="286870"/>
          </a:xfrm>
          <a:custGeom>
            <a:avLst/>
            <a:gdLst>
              <a:gd name="connsiteX0" fmla="*/ 107576 w 171842"/>
              <a:gd name="connsiteY0" fmla="*/ 0 h 286870"/>
              <a:gd name="connsiteX1" fmla="*/ 167341 w 171842"/>
              <a:gd name="connsiteY1" fmla="*/ 185270 h 286870"/>
              <a:gd name="connsiteX2" fmla="*/ 0 w 171842"/>
              <a:gd name="connsiteY2" fmla="*/ 286870 h 28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842" h="286870">
                <a:moveTo>
                  <a:pt x="107576" y="0"/>
                </a:moveTo>
                <a:cubicBezTo>
                  <a:pt x="146423" y="68729"/>
                  <a:pt x="185270" y="137458"/>
                  <a:pt x="167341" y="185270"/>
                </a:cubicBezTo>
                <a:cubicBezTo>
                  <a:pt x="149412" y="233082"/>
                  <a:pt x="74706" y="259976"/>
                  <a:pt x="0" y="28687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Freeform 85"/>
          <p:cNvSpPr/>
          <p:nvPr/>
        </p:nvSpPr>
        <p:spPr>
          <a:xfrm rot="9000000">
            <a:off x="5170131" y="3017657"/>
            <a:ext cx="171842" cy="286870"/>
          </a:xfrm>
          <a:custGeom>
            <a:avLst/>
            <a:gdLst>
              <a:gd name="connsiteX0" fmla="*/ 107576 w 171842"/>
              <a:gd name="connsiteY0" fmla="*/ 0 h 286870"/>
              <a:gd name="connsiteX1" fmla="*/ 167341 w 171842"/>
              <a:gd name="connsiteY1" fmla="*/ 185270 h 286870"/>
              <a:gd name="connsiteX2" fmla="*/ 0 w 171842"/>
              <a:gd name="connsiteY2" fmla="*/ 286870 h 28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842" h="286870">
                <a:moveTo>
                  <a:pt x="107576" y="0"/>
                </a:moveTo>
                <a:cubicBezTo>
                  <a:pt x="146423" y="68729"/>
                  <a:pt x="185270" y="137458"/>
                  <a:pt x="167341" y="185270"/>
                </a:cubicBezTo>
                <a:cubicBezTo>
                  <a:pt x="149412" y="233082"/>
                  <a:pt x="74706" y="259976"/>
                  <a:pt x="0" y="28687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/>
          <p:cNvSpPr txBox="1"/>
          <p:nvPr/>
        </p:nvSpPr>
        <p:spPr>
          <a:xfrm>
            <a:off x="4985985" y="2104967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LSTM CELL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1521" y="328128"/>
            <a:ext cx="3562350" cy="2019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7618" y="3218762"/>
            <a:ext cx="30765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68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2028825"/>
            <a:ext cx="5143500" cy="280035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7114784" y="2028825"/>
            <a:ext cx="2718148" cy="363646"/>
          </a:xfrm>
          <a:prstGeom prst="wedgeRoundRectCallout">
            <a:avLst>
              <a:gd name="adj1" fmla="val -77696"/>
              <a:gd name="adj2" fmla="val 364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Import </a:t>
            </a:r>
            <a:r>
              <a:rPr lang="en-GB" dirty="0" err="1"/>
              <a:t>Tensorflow</a:t>
            </a:r>
            <a:r>
              <a:rPr lang="en-GB" dirty="0"/>
              <a:t> library</a:t>
            </a:r>
          </a:p>
        </p:txBody>
      </p:sp>
      <p:sp>
        <p:nvSpPr>
          <p:cNvPr id="60" name="Rounded Rectangular Callout 59"/>
          <p:cNvSpPr/>
          <p:nvPr/>
        </p:nvSpPr>
        <p:spPr>
          <a:xfrm>
            <a:off x="7578247" y="2718148"/>
            <a:ext cx="2718148" cy="475989"/>
          </a:xfrm>
          <a:prstGeom prst="wedgeRoundRectCallout">
            <a:avLst>
              <a:gd name="adj1" fmla="val -77696"/>
              <a:gd name="adj2" fmla="val 364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Define placeholder for input data</a:t>
            </a:r>
          </a:p>
        </p:txBody>
      </p:sp>
      <p:sp>
        <p:nvSpPr>
          <p:cNvPr id="61" name="Rounded Rectangular Callout 60"/>
          <p:cNvSpPr/>
          <p:nvPr/>
        </p:nvSpPr>
        <p:spPr>
          <a:xfrm>
            <a:off x="6951946" y="3337991"/>
            <a:ext cx="2880986" cy="363646"/>
          </a:xfrm>
          <a:prstGeom prst="wedgeRoundRectCallout">
            <a:avLst>
              <a:gd name="adj1" fmla="val -77696"/>
              <a:gd name="adj2" fmla="val 364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 multiply to build graph</a:t>
            </a:r>
          </a:p>
        </p:txBody>
      </p:sp>
      <p:sp>
        <p:nvSpPr>
          <p:cNvPr id="63" name="Rounded Rectangular Callout 62"/>
          <p:cNvSpPr/>
          <p:nvPr/>
        </p:nvSpPr>
        <p:spPr>
          <a:xfrm>
            <a:off x="6751530" y="3845491"/>
            <a:ext cx="2880986" cy="363646"/>
          </a:xfrm>
          <a:prstGeom prst="wedgeRoundRectCallout">
            <a:avLst>
              <a:gd name="adj1" fmla="val -77696"/>
              <a:gd name="adj2" fmla="val 364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 a run session</a:t>
            </a:r>
          </a:p>
        </p:txBody>
      </p:sp>
      <p:sp>
        <p:nvSpPr>
          <p:cNvPr id="65" name="Rounded Rectangular Callout 64"/>
          <p:cNvSpPr/>
          <p:nvPr/>
        </p:nvSpPr>
        <p:spPr>
          <a:xfrm>
            <a:off x="9311014" y="4352991"/>
            <a:ext cx="2880986" cy="476184"/>
          </a:xfrm>
          <a:prstGeom prst="wedgeRoundRectCallout">
            <a:avLst>
              <a:gd name="adj1" fmla="val -77261"/>
              <a:gd name="adj2" fmla="val 153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Execute graph within session with data supplied</a:t>
            </a:r>
          </a:p>
        </p:txBody>
      </p:sp>
      <p:sp>
        <p:nvSpPr>
          <p:cNvPr id="6" name="Left Brace 5"/>
          <p:cNvSpPr/>
          <p:nvPr/>
        </p:nvSpPr>
        <p:spPr>
          <a:xfrm>
            <a:off x="3256767" y="2718148"/>
            <a:ext cx="75156" cy="11273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Left Brace 66"/>
          <p:cNvSpPr/>
          <p:nvPr/>
        </p:nvSpPr>
        <p:spPr>
          <a:xfrm>
            <a:off x="3256767" y="3845491"/>
            <a:ext cx="75156" cy="11273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42583" y="2993721"/>
            <a:ext cx="28141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Build Graph stage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10066" y="3961686"/>
            <a:ext cx="281418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 graph in session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4700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490</Words>
  <Application>Microsoft Office PowerPoint</Application>
  <PresentationFormat>Widescreen</PresentationFormat>
  <Paragraphs>182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Language model evaluation pipeline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Alamina</dc:creator>
  <cp:lastModifiedBy>John Alamina</cp:lastModifiedBy>
  <cp:revision>15</cp:revision>
  <dcterms:created xsi:type="dcterms:W3CDTF">2020-12-27T14:16:51Z</dcterms:created>
  <dcterms:modified xsi:type="dcterms:W3CDTF">2021-01-05T04:14:47Z</dcterms:modified>
</cp:coreProperties>
</file>