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8" r:id="rId6"/>
    <p:sldId id="264" r:id="rId7"/>
    <p:sldId id="262" r:id="rId8"/>
    <p:sldId id="257" r:id="rId9"/>
    <p:sldId id="259" r:id="rId10"/>
    <p:sldId id="260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8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  <p14:section name="Untitled Section" id="{B962FB78-9199-4487-AC0D-18D494D51F7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DDE6D-FCEC-43B0-A12C-AD4658653AFB}"/>
              </a:ext>
            </a:extLst>
          </p:cNvPr>
          <p:cNvSpPr/>
          <p:nvPr/>
        </p:nvSpPr>
        <p:spPr>
          <a:xfrm>
            <a:off x="2213296" y="1400962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04BDB-B851-42BB-8DD7-8DC5D46C70EA}"/>
              </a:ext>
            </a:extLst>
          </p:cNvPr>
          <p:cNvSpPr/>
          <p:nvPr/>
        </p:nvSpPr>
        <p:spPr>
          <a:xfrm>
            <a:off x="3338819" y="1400961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59D609-94AE-47B8-AA2C-3F41C1EED83B}"/>
              </a:ext>
            </a:extLst>
          </p:cNvPr>
          <p:cNvSpPr/>
          <p:nvPr/>
        </p:nvSpPr>
        <p:spPr>
          <a:xfrm>
            <a:off x="4464342" y="1400960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5D7E9-B94A-4E0C-BD95-8889C99FE84F}"/>
              </a:ext>
            </a:extLst>
          </p:cNvPr>
          <p:cNvSpPr/>
          <p:nvPr/>
        </p:nvSpPr>
        <p:spPr>
          <a:xfrm>
            <a:off x="2213296" y="3858936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68A528-FA1E-4B43-9D63-104BC59ED1BF}"/>
              </a:ext>
            </a:extLst>
          </p:cNvPr>
          <p:cNvSpPr/>
          <p:nvPr/>
        </p:nvSpPr>
        <p:spPr>
          <a:xfrm>
            <a:off x="3338819" y="3858935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A6FEB-96BB-4BD2-8747-40F1506968EB}"/>
              </a:ext>
            </a:extLst>
          </p:cNvPr>
          <p:cNvSpPr/>
          <p:nvPr/>
        </p:nvSpPr>
        <p:spPr>
          <a:xfrm>
            <a:off x="4464342" y="3858934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6675D3-54C8-4008-B2BC-D168B7F2108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50859" y="1640048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4A8AE63-5FA3-47F6-A45E-666C2F5D04EB}"/>
              </a:ext>
            </a:extLst>
          </p:cNvPr>
          <p:cNvCxnSpPr/>
          <p:nvPr/>
        </p:nvCxnSpPr>
        <p:spPr>
          <a:xfrm flipV="1">
            <a:off x="1725336" y="1640046"/>
            <a:ext cx="487960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B508B3-B853-4CE0-A363-D1F94C7A03D8}"/>
              </a:ext>
            </a:extLst>
          </p:cNvPr>
          <p:cNvCxnSpPr/>
          <p:nvPr/>
        </p:nvCxnSpPr>
        <p:spPr>
          <a:xfrm flipV="1">
            <a:off x="3976382" y="1640046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D3E9A7-A024-4422-9151-0F170D39F0A5}"/>
              </a:ext>
            </a:extLst>
          </p:cNvPr>
          <p:cNvCxnSpPr/>
          <p:nvPr/>
        </p:nvCxnSpPr>
        <p:spPr>
          <a:xfrm flipV="1">
            <a:off x="2850859" y="4098023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C2D85F-C7CF-49C4-A50E-CD09237C84B6}"/>
              </a:ext>
            </a:extLst>
          </p:cNvPr>
          <p:cNvCxnSpPr/>
          <p:nvPr/>
        </p:nvCxnSpPr>
        <p:spPr>
          <a:xfrm flipV="1">
            <a:off x="1725336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211C5E-FAEF-4666-80C2-F86B7E018AA7}"/>
              </a:ext>
            </a:extLst>
          </p:cNvPr>
          <p:cNvCxnSpPr/>
          <p:nvPr/>
        </p:nvCxnSpPr>
        <p:spPr>
          <a:xfrm flipV="1">
            <a:off x="3976382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103AE-1153-40CB-9731-F5066322B76D}"/>
              </a:ext>
            </a:extLst>
          </p:cNvPr>
          <p:cNvSpPr/>
          <p:nvPr/>
        </p:nvSpPr>
        <p:spPr>
          <a:xfrm>
            <a:off x="3347208" y="2277629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0873A8-E399-4097-AA1C-8A2C49066F80}"/>
              </a:ext>
            </a:extLst>
          </p:cNvPr>
          <p:cNvSpPr/>
          <p:nvPr/>
        </p:nvSpPr>
        <p:spPr>
          <a:xfrm>
            <a:off x="1140903" y="738231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7301E9-1203-4AD8-998A-70CE0F9603FA}"/>
              </a:ext>
            </a:extLst>
          </p:cNvPr>
          <p:cNvSpPr/>
          <p:nvPr/>
        </p:nvSpPr>
        <p:spPr>
          <a:xfrm>
            <a:off x="1140903" y="3123513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E00EE-6798-45A5-9D36-C38D44886763}"/>
              </a:ext>
            </a:extLst>
          </p:cNvPr>
          <p:cNvSpPr txBox="1"/>
          <p:nvPr/>
        </p:nvSpPr>
        <p:spPr>
          <a:xfrm>
            <a:off x="1246207" y="269263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Decoder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44413-4508-4C4D-B87E-25826F56919D}"/>
              </a:ext>
            </a:extLst>
          </p:cNvPr>
          <p:cNvSpPr txBox="1"/>
          <p:nvPr/>
        </p:nvSpPr>
        <p:spPr>
          <a:xfrm>
            <a:off x="1269020" y="509470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Encoder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7A224F-02C5-45D4-BBBC-E1653497A8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8789" y="1200321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9F6DEE7-D3D4-43B8-A3D0-B0144177BF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2072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B5B52A-62C4-44E3-B9F6-3BE84FDA4B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8" y="1225494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F06C7E2-ADA3-4383-B7CE-793DEA9AE7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7" y="2086733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BD6E45-8F6C-41AC-933B-B74677B753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7764" y="366325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071E26D-24AE-4ACD-9BC3-43B6D974B5FB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3107786" y="3314006"/>
            <a:ext cx="1121304" cy="48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25E354-62A5-4296-B58F-E9AEE131E2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6319" y="365829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4E79E-1638-421E-BE36-BDFF0F75EA22}"/>
              </a:ext>
            </a:extLst>
          </p:cNvPr>
          <p:cNvGrpSpPr/>
          <p:nvPr/>
        </p:nvGrpSpPr>
        <p:grpSpPr>
          <a:xfrm>
            <a:off x="2539856" y="4320327"/>
            <a:ext cx="2258556" cy="1409337"/>
            <a:chOff x="2539856" y="4320328"/>
            <a:chExt cx="2258556" cy="442580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57DB17-BBA8-4D02-AE48-AB7ACC1C1C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CE3990A-F3D6-4734-ACFE-B75C43B564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37EBF82-BEC3-4895-B43D-A828D07197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99BD5D-CF99-472D-B6E6-FD287363E869}"/>
              </a:ext>
            </a:extLst>
          </p:cNvPr>
          <p:cNvSpPr txBox="1"/>
          <p:nvPr/>
        </p:nvSpPr>
        <p:spPr>
          <a:xfrm>
            <a:off x="2255506" y="465860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17272-4964-47EE-B5CB-D8FDFA1E114F}"/>
              </a:ext>
            </a:extLst>
          </p:cNvPr>
          <p:cNvSpPr txBox="1"/>
          <p:nvPr/>
        </p:nvSpPr>
        <p:spPr>
          <a:xfrm>
            <a:off x="2268789" y="31504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B98388-D5F9-4DF3-B219-F20F1A66CA46}"/>
              </a:ext>
            </a:extLst>
          </p:cNvPr>
          <p:cNvSpPr txBox="1"/>
          <p:nvPr/>
        </p:nvSpPr>
        <p:spPr>
          <a:xfrm>
            <a:off x="3419828" y="46907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29EEB9-33C9-4E56-9203-B1441E7F0D26}"/>
              </a:ext>
            </a:extLst>
          </p:cNvPr>
          <p:cNvSpPr txBox="1"/>
          <p:nvPr/>
        </p:nvSpPr>
        <p:spPr>
          <a:xfrm>
            <a:off x="4512055" y="470149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11162A-4CCF-4DA0-AB1D-4D424E257718}"/>
              </a:ext>
            </a:extLst>
          </p:cNvPr>
          <p:cNvSpPr txBox="1"/>
          <p:nvPr/>
        </p:nvSpPr>
        <p:spPr>
          <a:xfrm>
            <a:off x="3374169" y="3150420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7D094-9B74-4C4A-8BDC-9BE56C16A81F}"/>
              </a:ext>
            </a:extLst>
          </p:cNvPr>
          <p:cNvSpPr txBox="1"/>
          <p:nvPr/>
        </p:nvSpPr>
        <p:spPr>
          <a:xfrm>
            <a:off x="4500302" y="31423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6360B1-869C-4F33-98E5-6D8BCB944891}"/>
              </a:ext>
            </a:extLst>
          </p:cNvPr>
          <p:cNvCxnSpPr>
            <a:cxnSpLocks/>
          </p:cNvCxnSpPr>
          <p:nvPr/>
        </p:nvCxnSpPr>
        <p:spPr>
          <a:xfrm flipV="1">
            <a:off x="2628547" y="2755800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59">
            <a:extLst>
              <a:ext uri="{FF2B5EF4-FFF2-40B4-BE49-F238E27FC236}">
                <a16:creationId xmlns:a16="http://schemas.microsoft.com/office/drawing/2014/main" id="{4B438D67-E289-4546-802B-F514AB3D0215}"/>
              </a:ext>
            </a:extLst>
          </p:cNvPr>
          <p:cNvCxnSpPr>
            <a:cxnSpLocks/>
          </p:cNvCxnSpPr>
          <p:nvPr/>
        </p:nvCxnSpPr>
        <p:spPr>
          <a:xfrm flipH="1" flipV="1">
            <a:off x="3983349" y="2746752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/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/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DAFB769-BD7D-4F21-AA1B-24CB2A26BF8E}"/>
              </a:ext>
            </a:extLst>
          </p:cNvPr>
          <p:cNvSpPr txBox="1"/>
          <p:nvPr/>
        </p:nvSpPr>
        <p:spPr>
          <a:xfrm>
            <a:off x="2812025" y="1658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92FD8-33B1-4F8C-9B83-FB28AA996358}"/>
              </a:ext>
            </a:extLst>
          </p:cNvPr>
          <p:cNvSpPr txBox="1"/>
          <p:nvPr/>
        </p:nvSpPr>
        <p:spPr>
          <a:xfrm>
            <a:off x="2262745" y="71856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59C089-F7FD-4624-97E3-9CB5AB56C70F}"/>
              </a:ext>
            </a:extLst>
          </p:cNvPr>
          <p:cNvSpPr txBox="1"/>
          <p:nvPr/>
        </p:nvSpPr>
        <p:spPr>
          <a:xfrm>
            <a:off x="3338819" y="712838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4D6A04-17CF-43F7-B9BA-55891A0CA8D7}"/>
              </a:ext>
            </a:extLst>
          </p:cNvPr>
          <p:cNvSpPr txBox="1"/>
          <p:nvPr/>
        </p:nvSpPr>
        <p:spPr>
          <a:xfrm>
            <a:off x="4490263" y="71565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y’(2)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68E8445-1387-40D4-9F81-2A677F5101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8942" y="1212532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64A9A80-37EC-44AD-9EC6-1F176C8284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986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842E9B0-A954-4175-8CD1-CF3F2CAF3414}"/>
              </a:ext>
            </a:extLst>
          </p:cNvPr>
          <p:cNvSpPr/>
          <p:nvPr/>
        </p:nvSpPr>
        <p:spPr>
          <a:xfrm>
            <a:off x="5816805" y="717263"/>
            <a:ext cx="4253218" cy="46964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124F3-7A3F-4002-90E9-782F27B528D0}"/>
              </a:ext>
            </a:extLst>
          </p:cNvPr>
          <p:cNvSpPr txBox="1"/>
          <p:nvPr/>
        </p:nvSpPr>
        <p:spPr>
          <a:xfrm>
            <a:off x="6235211" y="5017096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 model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C20014-0ADA-4924-A5DC-D6F7D6669EBB}"/>
              </a:ext>
            </a:extLst>
          </p:cNvPr>
          <p:cNvSpPr/>
          <p:nvPr/>
        </p:nvSpPr>
        <p:spPr>
          <a:xfrm>
            <a:off x="6667818" y="3734491"/>
            <a:ext cx="2955786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 Distributed (Dense)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27E59FC-A3E1-4089-9CA0-E1E1B52BABAF}"/>
              </a:ext>
            </a:extLst>
          </p:cNvPr>
          <p:cNvSpPr/>
          <p:nvPr/>
        </p:nvSpPr>
        <p:spPr>
          <a:xfrm>
            <a:off x="6689990" y="2360985"/>
            <a:ext cx="2955786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SoftMax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038045-B979-41BE-8460-E122AB1E2950}"/>
              </a:ext>
            </a:extLst>
          </p:cNvPr>
          <p:cNvGrpSpPr/>
          <p:nvPr/>
        </p:nvGrpSpPr>
        <p:grpSpPr>
          <a:xfrm>
            <a:off x="6967165" y="4295161"/>
            <a:ext cx="2258556" cy="478173"/>
            <a:chOff x="6967165" y="4001546"/>
            <a:chExt cx="2258556" cy="478173"/>
          </a:xfrm>
        </p:grpSpPr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A66C104-D5FF-43C5-BE2A-EC9AB9C155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041A724-5FB9-4F78-824D-D0F8406BA5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FABA35D-2770-49B9-B17A-1F0290D9A1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C36FE1C-0BB4-4639-92D6-2DA6B178EDD3}"/>
              </a:ext>
            </a:extLst>
          </p:cNvPr>
          <p:cNvSpPr txBox="1"/>
          <p:nvPr/>
        </p:nvSpPr>
        <p:spPr>
          <a:xfrm>
            <a:off x="6682815" y="4633436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0E8C7-6915-4BC1-AB38-290464BA3FBE}"/>
              </a:ext>
            </a:extLst>
          </p:cNvPr>
          <p:cNvSpPr txBox="1"/>
          <p:nvPr/>
        </p:nvSpPr>
        <p:spPr>
          <a:xfrm>
            <a:off x="7847137" y="466556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1D9FB-E5DD-476E-B935-7EF4A01DD6E4}"/>
              </a:ext>
            </a:extLst>
          </p:cNvPr>
          <p:cNvSpPr txBox="1"/>
          <p:nvPr/>
        </p:nvSpPr>
        <p:spPr>
          <a:xfrm>
            <a:off x="8939364" y="4676331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B6C018-92FC-4CCF-899A-F63D4825F5C8}"/>
              </a:ext>
            </a:extLst>
          </p:cNvPr>
          <p:cNvSpPr txBox="1"/>
          <p:nvPr/>
        </p:nvSpPr>
        <p:spPr>
          <a:xfrm>
            <a:off x="5895290" y="43775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7C5B20-1BDD-44A9-B282-FA2B83650352}"/>
              </a:ext>
            </a:extLst>
          </p:cNvPr>
          <p:cNvGrpSpPr/>
          <p:nvPr/>
        </p:nvGrpSpPr>
        <p:grpSpPr>
          <a:xfrm>
            <a:off x="6336027" y="4198822"/>
            <a:ext cx="3067865" cy="388156"/>
            <a:chOff x="6336027" y="3905207"/>
            <a:chExt cx="3067865" cy="388156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4C70EFF-ABD3-40EA-8F0D-D56086C59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027" y="3929966"/>
              <a:ext cx="3067865" cy="338838"/>
            </a:xfrm>
            <a:prstGeom prst="bentConnector3">
              <a:avLst>
                <a:gd name="adj1" fmla="val 10004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E53FE7EA-5FDF-4389-8ED9-B51F5FB59D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78754" y="4111664"/>
              <a:ext cx="363397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87C26AF-AE46-4BFA-81E5-2774247769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3503" y="4086905"/>
              <a:ext cx="363397" cy="1"/>
            </a:xfrm>
            <a:prstGeom prst="bentConnector3">
              <a:avLst>
                <a:gd name="adj1" fmla="val 2922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95A90A6-4268-4B30-AD00-4255ED0A23BC}"/>
              </a:ext>
            </a:extLst>
          </p:cNvPr>
          <p:cNvGrpSpPr/>
          <p:nvPr/>
        </p:nvGrpSpPr>
        <p:grpSpPr>
          <a:xfrm>
            <a:off x="6982195" y="2853486"/>
            <a:ext cx="2258556" cy="879614"/>
            <a:chOff x="2539856" y="4320328"/>
            <a:chExt cx="2258556" cy="442580"/>
          </a:xfrm>
        </p:grpSpPr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26FB7EA-96DD-4232-97C2-7529AAD04F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2C581EF4-7296-461C-9F24-D5F73CCD56F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B83CFCC5-0179-4DDA-906C-C298CF7BFE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C7D59-E008-48E1-814F-078356A9F222}"/>
              </a:ext>
            </a:extLst>
          </p:cNvPr>
          <p:cNvGrpSpPr/>
          <p:nvPr/>
        </p:nvGrpSpPr>
        <p:grpSpPr>
          <a:xfrm>
            <a:off x="6674601" y="3140471"/>
            <a:ext cx="2845173" cy="412227"/>
            <a:chOff x="6674601" y="2796522"/>
            <a:chExt cx="2845173" cy="41222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08F904-19BD-4B87-AAEF-4A161F136C7F}"/>
                </a:ext>
              </a:extLst>
            </p:cNvPr>
            <p:cNvSpPr txBox="1"/>
            <p:nvPr/>
          </p:nvSpPr>
          <p:spPr>
            <a:xfrm>
              <a:off x="6674601" y="2796522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(3,0)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E4BF1B-1662-4B18-AD7E-01BD334EABD9}"/>
                </a:ext>
              </a:extLst>
            </p:cNvPr>
            <p:cNvSpPr txBox="1"/>
            <p:nvPr/>
          </p:nvSpPr>
          <p:spPr>
            <a:xfrm>
              <a:off x="7838923" y="2828654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(3,1)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280D9B-731D-4F7F-8562-015E94B267CB}"/>
                </a:ext>
              </a:extLst>
            </p:cNvPr>
            <p:cNvSpPr txBox="1"/>
            <p:nvPr/>
          </p:nvSpPr>
          <p:spPr>
            <a:xfrm>
              <a:off x="8931151" y="2839417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(3,2)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B1BAFC-3BE3-4D30-BF1C-B47B5FF1C6A4}"/>
              </a:ext>
            </a:extLst>
          </p:cNvPr>
          <p:cNvGrpSpPr/>
          <p:nvPr/>
        </p:nvGrpSpPr>
        <p:grpSpPr>
          <a:xfrm>
            <a:off x="6983187" y="1880591"/>
            <a:ext cx="2258556" cy="478173"/>
            <a:chOff x="6967165" y="4001546"/>
            <a:chExt cx="2258556" cy="478173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FDC4C17-1DC1-4882-9EED-794CD99EF3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1736D01-A37C-4A5B-BE4B-54E194BC94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B49B8D62-A4FB-49EB-BC65-B1E6A1759B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/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/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/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(3,1)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EEFB260-DE02-41BA-9692-6D1D82369C72}"/>
              </a:ext>
            </a:extLst>
          </p:cNvPr>
          <p:cNvSpPr/>
          <p:nvPr/>
        </p:nvSpPr>
        <p:spPr>
          <a:xfrm>
            <a:off x="7776468" y="862888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cxnSp>
        <p:nvCxnSpPr>
          <p:cNvPr id="115" name="Connector: Elbow 59">
            <a:extLst>
              <a:ext uri="{FF2B5EF4-FFF2-40B4-BE49-F238E27FC236}">
                <a16:creationId xmlns:a16="http://schemas.microsoft.com/office/drawing/2014/main" id="{76C2B1A6-47C5-47FE-A7F8-13E56118A21D}"/>
              </a:ext>
            </a:extLst>
          </p:cNvPr>
          <p:cNvCxnSpPr>
            <a:cxnSpLocks/>
          </p:cNvCxnSpPr>
          <p:nvPr/>
        </p:nvCxnSpPr>
        <p:spPr>
          <a:xfrm flipV="1">
            <a:off x="7057807" y="1341059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59">
            <a:extLst>
              <a:ext uri="{FF2B5EF4-FFF2-40B4-BE49-F238E27FC236}">
                <a16:creationId xmlns:a16="http://schemas.microsoft.com/office/drawing/2014/main" id="{ABB9C1AD-93A6-47C3-AD60-76A020F4A269}"/>
              </a:ext>
            </a:extLst>
          </p:cNvPr>
          <p:cNvCxnSpPr>
            <a:cxnSpLocks/>
          </p:cNvCxnSpPr>
          <p:nvPr/>
        </p:nvCxnSpPr>
        <p:spPr>
          <a:xfrm flipH="1" flipV="1">
            <a:off x="8412609" y="1332011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0FB4E60-2A44-45A2-B6BD-0F99ED6EBA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1810" y="1533954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40D36E52-3A9A-4C38-9649-A024414D2293}"/>
              </a:ext>
            </a:extLst>
          </p:cNvPr>
          <p:cNvSpPr/>
          <p:nvPr/>
        </p:nvSpPr>
        <p:spPr>
          <a:xfrm>
            <a:off x="5394121" y="2299976"/>
            <a:ext cx="255135" cy="1121305"/>
          </a:xfrm>
          <a:prstGeom prst="rightBrace">
            <a:avLst>
              <a:gd name="adj1" fmla="val 8333"/>
              <a:gd name="adj2" fmla="val 514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C8AFDF-663B-494F-A923-222983420C90}"/>
              </a:ext>
            </a:extLst>
          </p:cNvPr>
          <p:cNvSpPr txBox="1"/>
          <p:nvPr/>
        </p:nvSpPr>
        <p:spPr>
          <a:xfrm>
            <a:off x="2342231" y="5727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“I”	“drink”	      “milk”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768D19-854E-426D-80C1-6C6B407ED8D3}"/>
              </a:ext>
            </a:extLst>
          </p:cNvPr>
          <p:cNvSpPr txBox="1"/>
          <p:nvPr/>
        </p:nvSpPr>
        <p:spPr>
          <a:xfrm>
            <a:off x="2327986" y="349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“du”	“lait”</a:t>
            </a:r>
          </a:p>
        </p:txBody>
      </p:sp>
    </p:spTree>
    <p:extLst>
      <p:ext uri="{BB962C8B-B14F-4D97-AF65-F5344CB8AC3E}">
        <p14:creationId xmlns:p14="http://schemas.microsoft.com/office/powerpoint/2010/main" val="32710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2959940" y="1988979"/>
            <a:ext cx="50847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41D8-9948-475D-893D-DA14E5D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34343"/>
            <a:ext cx="5724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381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11</cp:revision>
  <dcterms:created xsi:type="dcterms:W3CDTF">2020-12-27T14:16:51Z</dcterms:created>
  <dcterms:modified xsi:type="dcterms:W3CDTF">2021-01-03T22:48:55Z</dcterms:modified>
</cp:coreProperties>
</file>