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2"/>
            <p14:sldId id="257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 smtClean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DBB62CEA-6870-4A3B-9BA0-0D0234480EBB}" type="pres">
      <dgm:prSet presAssocID="{5F54D8F6-6EF0-49BB-8E5A-1982503F70D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F427D6A-FCA4-4BD4-BFA4-870D91D2875B}" type="pres">
      <dgm:prSet presAssocID="{BB413EBF-9427-4804-81A6-42C2B3D584E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15F44E0B-AE9E-4E47-8940-C431B64491CA}" type="pres">
      <dgm:prSet presAssocID="{CB4FBE43-5E66-4A04-9E65-D7B240A2F07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AD77D50-2F01-42CD-9E05-4FC97561BCAF}" type="pres">
      <dgm:prSet presAssocID="{388CA375-04E0-4508-8146-E15672EC186A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 smtClean="0"/>
            <a:t>GRU LM train</a:t>
          </a:r>
          <a:endParaRPr lang="en-US" dirty="0"/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 smtClean="0"/>
            <a:t>GRU-Generated-Corpus 5-gram train</a:t>
          </a:r>
          <a:endParaRPr lang="en-US" dirty="0"/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 smtClean="0"/>
            <a:t>GRU-Generated-Corpus 5-gram evaluate perplexity</a:t>
          </a:r>
          <a:endParaRPr lang="en-US" dirty="0"/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9F322-72CE-4C6E-B08A-2F65D3EF43B1}" type="pres">
      <dgm:prSet presAssocID="{B747527B-8291-4D49-A3F1-F791005146F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9AF5CD-AC7E-45AD-BCF7-9F2B14CAE444}" type="pres">
      <dgm:prSet presAssocID="{B747527B-8291-4D49-A3F1-F791005146F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34F57-BBD9-4AF8-A6A5-72CCAA5A11E4}" type="pres">
      <dgm:prSet presAssocID="{2965F43C-69DD-45A6-9D5B-096BED74AA0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7BE0449-2B5A-491C-89D3-08A77D108BE4}" type="pres">
      <dgm:prSet presAssocID="{2965F43C-69DD-45A6-9D5B-096BED74AA0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 smtClean="0"/>
            <a:t>5-gram LM train</a:t>
          </a:r>
          <a:endParaRPr lang="en-US" dirty="0"/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 smtClean="0"/>
            <a:t>5-gram LM evaluate perplexity</a:t>
          </a:r>
          <a:endParaRPr lang="en-US" dirty="0"/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9F322-72CE-4C6E-B08A-2F65D3EF43B1}" type="pres">
      <dgm:prSet presAssocID="{B747527B-8291-4D49-A3F1-F791005146F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A9AF5CD-AC7E-45AD-BCF7-9F2B14CAE444}" type="pres">
      <dgm:prSet presAssocID="{B747527B-8291-4D49-A3F1-F791005146F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 smtClean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GRU LM train</a:t>
          </a:r>
          <a:endParaRPr lang="en-US" sz="2200" kern="1200" dirty="0"/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GRU-Generated-Corpus 5-gram train</a:t>
          </a:r>
          <a:endParaRPr lang="en-US" sz="2200" kern="1200" dirty="0"/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GRU-Generated-Corpus 5-gram evaluate perplexity</a:t>
          </a:r>
          <a:endParaRPr lang="en-US" sz="2200" kern="1200" dirty="0"/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5-gram LM train</a:t>
          </a:r>
          <a:endParaRPr lang="en-US" sz="3100" kern="1200" dirty="0"/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5-gram LM evaluate perplexity</a:t>
          </a:r>
          <a:endParaRPr lang="en-US" sz="3100" kern="1200" dirty="0"/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Input Gate</a:t>
            </a:r>
            <a:endParaRPr lang="en-GB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Output Gate</a:t>
            </a:r>
            <a:endParaRPr lang="en-GB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Forget Gate</a:t>
            </a:r>
            <a:endParaRPr lang="en-GB" sz="1000" b="1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LSTM CELL</a:t>
            </a:r>
            <a:endParaRPr lang="en-GB" sz="10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Pre-emphasis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DFT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Mel filter banks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Log(| |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IDFT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MFCC</a:t>
            </a:r>
            <a:endParaRPr lang="en-GB" dirty="0"/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GB" dirty="0" smtClean="0"/>
              <a:t>(t)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x‘(n)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MFCC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Energy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Derivatives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x</a:t>
            </a:r>
            <a:r>
              <a:rPr lang="en-GB" baseline="-25000" dirty="0" err="1" smtClean="0"/>
              <a:t>t</a:t>
            </a:r>
            <a:r>
              <a:rPr lang="en-GB" dirty="0" smtClean="0"/>
              <a:t>(n)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DFT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Log(| |)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IDFT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Cepstrum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x(n)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X(k)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Speech</a:t>
            </a:r>
          </a:p>
          <a:p>
            <a:pPr algn="ctr"/>
            <a:r>
              <a:rPr lang="en-GB" dirty="0" smtClean="0"/>
              <a:t>Signal 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log(|X(k)|)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 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Gain</a:t>
              </a:r>
              <a:endParaRPr lang="en-GB" dirty="0"/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8000 Hz </a:t>
              </a:r>
              <a:endParaRPr lang="en-GB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 </a:t>
              </a:r>
              <a:endParaRPr lang="en-GB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Gain</a:t>
              </a:r>
              <a:endParaRPr lang="en-GB" dirty="0"/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8000 Hz </a:t>
              </a:r>
              <a:endParaRPr lang="en-GB" dirty="0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 </a:t>
              </a:r>
              <a:endParaRPr lang="en-GB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Gain</a:t>
              </a:r>
              <a:endParaRPr lang="en-GB" dirty="0"/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8000 Hz </a:t>
              </a:r>
              <a:endParaRPr lang="en-GB" dirty="0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Input Gate</a:t>
            </a:r>
            <a:endParaRPr lang="en-GB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Output Gate</a:t>
            </a:r>
            <a:endParaRPr lang="en-GB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Forget Gate</a:t>
            </a:r>
            <a:endParaRPr lang="en-GB" sz="1000" b="1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LSTM CELL</a:t>
            </a:r>
            <a:endParaRPr lang="en-GB" sz="1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Import </a:t>
            </a:r>
            <a:r>
              <a:rPr lang="en-GB" dirty="0" err="1" smtClean="0"/>
              <a:t>Tensorflow</a:t>
            </a:r>
            <a:r>
              <a:rPr lang="en-GB" dirty="0" smtClean="0"/>
              <a:t> library</a:t>
            </a:r>
            <a:endParaRPr lang="en-GB" dirty="0"/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 placeholder for input data</a:t>
            </a:r>
            <a:endParaRPr lang="en-GB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multiply to build graph</a:t>
            </a:r>
            <a:endParaRPr lang="en-GB" dirty="0"/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a run session</a:t>
            </a:r>
            <a:endParaRPr lang="en-GB" dirty="0"/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Execute graph within session with data supplied</a:t>
            </a:r>
            <a:endParaRPr lang="en-GB" dirty="0"/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model evaluation pipeline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/>
              <a:t>Held out data</a:t>
            </a:r>
            <a:endParaRPr lang="en-GB" sz="22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148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18</cp:revision>
  <dcterms:created xsi:type="dcterms:W3CDTF">2018-10-22T11:19:46Z</dcterms:created>
  <dcterms:modified xsi:type="dcterms:W3CDTF">2019-10-27T04:41:03Z</dcterms:modified>
</cp:coreProperties>
</file>