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8" r:id="rId6"/>
    <p:sldId id="264" r:id="rId7"/>
    <p:sldId id="262" r:id="rId8"/>
    <p:sldId id="257" r:id="rId9"/>
    <p:sldId id="259" r:id="rId10"/>
    <p:sldId id="260" r:id="rId11"/>
    <p:sldId id="263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8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  <p14:section name="Untitled Section" id="{B962FB78-9199-4487-AC0D-18D494D51F77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A0C31A-4F5A-411C-BC81-852B8294853E}"/>
              </a:ext>
            </a:extLst>
          </p:cNvPr>
          <p:cNvSpPr/>
          <p:nvPr/>
        </p:nvSpPr>
        <p:spPr>
          <a:xfrm>
            <a:off x="2584304" y="1190786"/>
            <a:ext cx="516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D5775-9F37-4F85-95A5-2B55EC41861E}"/>
              </a:ext>
            </a:extLst>
          </p:cNvPr>
          <p:cNvSpPr/>
          <p:nvPr/>
        </p:nvSpPr>
        <p:spPr>
          <a:xfrm>
            <a:off x="8561796" y="1190786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E2D422-B5C6-4A64-AFB2-58B4558A66C4}"/>
              </a:ext>
            </a:extLst>
          </p:cNvPr>
          <p:cNvSpPr/>
          <p:nvPr/>
        </p:nvSpPr>
        <p:spPr>
          <a:xfrm>
            <a:off x="2619570" y="3510858"/>
            <a:ext cx="478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25EF7-FE24-494B-B9AE-9591FB876E6A}"/>
              </a:ext>
            </a:extLst>
          </p:cNvPr>
          <p:cNvSpPr/>
          <p:nvPr/>
        </p:nvSpPr>
        <p:spPr>
          <a:xfrm>
            <a:off x="8597063" y="3520354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DDE6D-FCEC-43B0-A12C-AD4658653AFB}"/>
              </a:ext>
            </a:extLst>
          </p:cNvPr>
          <p:cNvSpPr/>
          <p:nvPr/>
        </p:nvSpPr>
        <p:spPr>
          <a:xfrm>
            <a:off x="2213296" y="1400962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04BDB-B851-42BB-8DD7-8DC5D46C70EA}"/>
              </a:ext>
            </a:extLst>
          </p:cNvPr>
          <p:cNvSpPr/>
          <p:nvPr/>
        </p:nvSpPr>
        <p:spPr>
          <a:xfrm>
            <a:off x="3338819" y="1400961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59D609-94AE-47B8-AA2C-3F41C1EED83B}"/>
              </a:ext>
            </a:extLst>
          </p:cNvPr>
          <p:cNvSpPr/>
          <p:nvPr/>
        </p:nvSpPr>
        <p:spPr>
          <a:xfrm>
            <a:off x="4464342" y="1400960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5D7E9-B94A-4E0C-BD95-8889C99FE84F}"/>
              </a:ext>
            </a:extLst>
          </p:cNvPr>
          <p:cNvSpPr/>
          <p:nvPr/>
        </p:nvSpPr>
        <p:spPr>
          <a:xfrm>
            <a:off x="2213296" y="3858936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68A528-FA1E-4B43-9D63-104BC59ED1BF}"/>
              </a:ext>
            </a:extLst>
          </p:cNvPr>
          <p:cNvSpPr/>
          <p:nvPr/>
        </p:nvSpPr>
        <p:spPr>
          <a:xfrm>
            <a:off x="3338819" y="3858935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A6FEB-96BB-4BD2-8747-40F1506968EB}"/>
              </a:ext>
            </a:extLst>
          </p:cNvPr>
          <p:cNvSpPr/>
          <p:nvPr/>
        </p:nvSpPr>
        <p:spPr>
          <a:xfrm>
            <a:off x="4464342" y="3858934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6675D3-54C8-4008-B2BC-D168B7F2108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50859" y="1640048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4A8AE63-5FA3-47F6-A45E-666C2F5D04EB}"/>
              </a:ext>
            </a:extLst>
          </p:cNvPr>
          <p:cNvCxnSpPr/>
          <p:nvPr/>
        </p:nvCxnSpPr>
        <p:spPr>
          <a:xfrm flipV="1">
            <a:off x="1725336" y="1640046"/>
            <a:ext cx="487960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B508B3-B853-4CE0-A363-D1F94C7A03D8}"/>
              </a:ext>
            </a:extLst>
          </p:cNvPr>
          <p:cNvCxnSpPr/>
          <p:nvPr/>
        </p:nvCxnSpPr>
        <p:spPr>
          <a:xfrm flipV="1">
            <a:off x="3976382" y="1640046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D3E9A7-A024-4422-9151-0F170D39F0A5}"/>
              </a:ext>
            </a:extLst>
          </p:cNvPr>
          <p:cNvCxnSpPr/>
          <p:nvPr/>
        </p:nvCxnSpPr>
        <p:spPr>
          <a:xfrm flipV="1">
            <a:off x="2850859" y="4098023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C2D85F-C7CF-49C4-A50E-CD09237C84B6}"/>
              </a:ext>
            </a:extLst>
          </p:cNvPr>
          <p:cNvCxnSpPr/>
          <p:nvPr/>
        </p:nvCxnSpPr>
        <p:spPr>
          <a:xfrm flipV="1">
            <a:off x="1725336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211C5E-FAEF-4666-80C2-F86B7E018AA7}"/>
              </a:ext>
            </a:extLst>
          </p:cNvPr>
          <p:cNvCxnSpPr/>
          <p:nvPr/>
        </p:nvCxnSpPr>
        <p:spPr>
          <a:xfrm flipV="1">
            <a:off x="3976382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103AE-1153-40CB-9731-F5066322B76D}"/>
              </a:ext>
            </a:extLst>
          </p:cNvPr>
          <p:cNvSpPr/>
          <p:nvPr/>
        </p:nvSpPr>
        <p:spPr>
          <a:xfrm>
            <a:off x="3347208" y="2277629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0873A8-E399-4097-AA1C-8A2C49066F80}"/>
              </a:ext>
            </a:extLst>
          </p:cNvPr>
          <p:cNvSpPr/>
          <p:nvPr/>
        </p:nvSpPr>
        <p:spPr>
          <a:xfrm>
            <a:off x="1140903" y="738231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7301E9-1203-4AD8-998A-70CE0F9603FA}"/>
              </a:ext>
            </a:extLst>
          </p:cNvPr>
          <p:cNvSpPr/>
          <p:nvPr/>
        </p:nvSpPr>
        <p:spPr>
          <a:xfrm>
            <a:off x="1140903" y="3123513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E00EE-6798-45A5-9D36-C38D44886763}"/>
              </a:ext>
            </a:extLst>
          </p:cNvPr>
          <p:cNvSpPr txBox="1"/>
          <p:nvPr/>
        </p:nvSpPr>
        <p:spPr>
          <a:xfrm>
            <a:off x="1246207" y="269263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Decoder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44413-4508-4C4D-B87E-25826F56919D}"/>
              </a:ext>
            </a:extLst>
          </p:cNvPr>
          <p:cNvSpPr txBox="1"/>
          <p:nvPr/>
        </p:nvSpPr>
        <p:spPr>
          <a:xfrm>
            <a:off x="1269020" y="509470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Encoder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7A224F-02C5-45D4-BBBC-E1653497A8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8789" y="1200321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9F6DEE7-D3D4-43B8-A3D0-B0144177BF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2072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B5B52A-62C4-44E3-B9F6-3BE84FDA4B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8" y="1225494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F06C7E2-ADA3-4383-B7CE-793DEA9AE7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7" y="2086733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BD6E45-8F6C-41AC-933B-B74677B753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7764" y="366325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071E26D-24AE-4ACD-9BC3-43B6D974B5FB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3107786" y="3314006"/>
            <a:ext cx="1121304" cy="48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25E354-62A5-4296-B58F-E9AEE131E2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6319" y="365829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4E79E-1638-421E-BE36-BDFF0F75EA22}"/>
              </a:ext>
            </a:extLst>
          </p:cNvPr>
          <p:cNvGrpSpPr/>
          <p:nvPr/>
        </p:nvGrpSpPr>
        <p:grpSpPr>
          <a:xfrm>
            <a:off x="2539856" y="4320327"/>
            <a:ext cx="2258556" cy="1409337"/>
            <a:chOff x="2539856" y="4320328"/>
            <a:chExt cx="2258556" cy="442580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57DB17-BBA8-4D02-AE48-AB7ACC1C1C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CE3990A-F3D6-4734-ACFE-B75C43B564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37EBF82-BEC3-4895-B43D-A828D07197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99BD5D-CF99-472D-B6E6-FD287363E869}"/>
              </a:ext>
            </a:extLst>
          </p:cNvPr>
          <p:cNvSpPr txBox="1"/>
          <p:nvPr/>
        </p:nvSpPr>
        <p:spPr>
          <a:xfrm>
            <a:off x="2255506" y="465860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17272-4964-47EE-B5CB-D8FDFA1E114F}"/>
              </a:ext>
            </a:extLst>
          </p:cNvPr>
          <p:cNvSpPr txBox="1"/>
          <p:nvPr/>
        </p:nvSpPr>
        <p:spPr>
          <a:xfrm>
            <a:off x="2268789" y="31504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B98388-D5F9-4DF3-B219-F20F1A66CA46}"/>
              </a:ext>
            </a:extLst>
          </p:cNvPr>
          <p:cNvSpPr txBox="1"/>
          <p:nvPr/>
        </p:nvSpPr>
        <p:spPr>
          <a:xfrm>
            <a:off x="3419828" y="46907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29EEB9-33C9-4E56-9203-B1441E7F0D26}"/>
              </a:ext>
            </a:extLst>
          </p:cNvPr>
          <p:cNvSpPr txBox="1"/>
          <p:nvPr/>
        </p:nvSpPr>
        <p:spPr>
          <a:xfrm>
            <a:off x="4512055" y="470149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11162A-4CCF-4DA0-AB1D-4D424E257718}"/>
              </a:ext>
            </a:extLst>
          </p:cNvPr>
          <p:cNvSpPr txBox="1"/>
          <p:nvPr/>
        </p:nvSpPr>
        <p:spPr>
          <a:xfrm>
            <a:off x="3374169" y="3150420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7D094-9B74-4C4A-8BDC-9BE56C16A81F}"/>
              </a:ext>
            </a:extLst>
          </p:cNvPr>
          <p:cNvSpPr txBox="1"/>
          <p:nvPr/>
        </p:nvSpPr>
        <p:spPr>
          <a:xfrm>
            <a:off x="4500302" y="31423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6360B1-869C-4F33-98E5-6D8BCB944891}"/>
              </a:ext>
            </a:extLst>
          </p:cNvPr>
          <p:cNvCxnSpPr>
            <a:cxnSpLocks/>
          </p:cNvCxnSpPr>
          <p:nvPr/>
        </p:nvCxnSpPr>
        <p:spPr>
          <a:xfrm flipV="1">
            <a:off x="2628547" y="2755800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59">
            <a:extLst>
              <a:ext uri="{FF2B5EF4-FFF2-40B4-BE49-F238E27FC236}">
                <a16:creationId xmlns:a16="http://schemas.microsoft.com/office/drawing/2014/main" id="{4B438D67-E289-4546-802B-F514AB3D0215}"/>
              </a:ext>
            </a:extLst>
          </p:cNvPr>
          <p:cNvCxnSpPr>
            <a:cxnSpLocks/>
          </p:cNvCxnSpPr>
          <p:nvPr/>
        </p:nvCxnSpPr>
        <p:spPr>
          <a:xfrm flipH="1" flipV="1">
            <a:off x="3983349" y="2746752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/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/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DAFB769-BD7D-4F21-AA1B-24CB2A26BF8E}"/>
              </a:ext>
            </a:extLst>
          </p:cNvPr>
          <p:cNvSpPr txBox="1"/>
          <p:nvPr/>
        </p:nvSpPr>
        <p:spPr>
          <a:xfrm>
            <a:off x="2812025" y="1658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92FD8-33B1-4F8C-9B83-FB28AA996358}"/>
              </a:ext>
            </a:extLst>
          </p:cNvPr>
          <p:cNvSpPr txBox="1"/>
          <p:nvPr/>
        </p:nvSpPr>
        <p:spPr>
          <a:xfrm>
            <a:off x="2262745" y="71856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59C089-F7FD-4624-97E3-9CB5AB56C70F}"/>
              </a:ext>
            </a:extLst>
          </p:cNvPr>
          <p:cNvSpPr txBox="1"/>
          <p:nvPr/>
        </p:nvSpPr>
        <p:spPr>
          <a:xfrm>
            <a:off x="3338819" y="712838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4D6A04-17CF-43F7-B9BA-55891A0CA8D7}"/>
              </a:ext>
            </a:extLst>
          </p:cNvPr>
          <p:cNvSpPr txBox="1"/>
          <p:nvPr/>
        </p:nvSpPr>
        <p:spPr>
          <a:xfrm>
            <a:off x="4490263" y="71565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y’(2)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68E8445-1387-40D4-9F81-2A677F5101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8942" y="1212532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64A9A80-37EC-44AD-9EC6-1F176C8284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986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842E9B0-A954-4175-8CD1-CF3F2CAF3414}"/>
              </a:ext>
            </a:extLst>
          </p:cNvPr>
          <p:cNvSpPr/>
          <p:nvPr/>
        </p:nvSpPr>
        <p:spPr>
          <a:xfrm>
            <a:off x="5816805" y="717263"/>
            <a:ext cx="4253218" cy="46964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124F3-7A3F-4002-90E9-782F27B528D0}"/>
              </a:ext>
            </a:extLst>
          </p:cNvPr>
          <p:cNvSpPr txBox="1"/>
          <p:nvPr/>
        </p:nvSpPr>
        <p:spPr>
          <a:xfrm>
            <a:off x="6235211" y="5017096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 model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C20014-0ADA-4924-A5DC-D6F7D6669EBB}"/>
              </a:ext>
            </a:extLst>
          </p:cNvPr>
          <p:cNvSpPr/>
          <p:nvPr/>
        </p:nvSpPr>
        <p:spPr>
          <a:xfrm>
            <a:off x="6667818" y="3734491"/>
            <a:ext cx="2955786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 Distributed (Dense)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27E59FC-A3E1-4089-9CA0-E1E1B52BABAF}"/>
              </a:ext>
            </a:extLst>
          </p:cNvPr>
          <p:cNvSpPr/>
          <p:nvPr/>
        </p:nvSpPr>
        <p:spPr>
          <a:xfrm>
            <a:off x="6689990" y="2360985"/>
            <a:ext cx="2955786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SoftMax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038045-B979-41BE-8460-E122AB1E2950}"/>
              </a:ext>
            </a:extLst>
          </p:cNvPr>
          <p:cNvGrpSpPr/>
          <p:nvPr/>
        </p:nvGrpSpPr>
        <p:grpSpPr>
          <a:xfrm>
            <a:off x="6967165" y="4295161"/>
            <a:ext cx="2258556" cy="478173"/>
            <a:chOff x="6967165" y="4001546"/>
            <a:chExt cx="2258556" cy="478173"/>
          </a:xfrm>
        </p:grpSpPr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A66C104-D5FF-43C5-BE2A-EC9AB9C155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041A724-5FB9-4F78-824D-D0F8406BA5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FABA35D-2770-49B9-B17A-1F0290D9A1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C36FE1C-0BB4-4639-92D6-2DA6B178EDD3}"/>
              </a:ext>
            </a:extLst>
          </p:cNvPr>
          <p:cNvSpPr txBox="1"/>
          <p:nvPr/>
        </p:nvSpPr>
        <p:spPr>
          <a:xfrm>
            <a:off x="6682815" y="4633436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0E8C7-6915-4BC1-AB38-290464BA3FBE}"/>
              </a:ext>
            </a:extLst>
          </p:cNvPr>
          <p:cNvSpPr txBox="1"/>
          <p:nvPr/>
        </p:nvSpPr>
        <p:spPr>
          <a:xfrm>
            <a:off x="7847137" y="466556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1D9FB-E5DD-476E-B935-7EF4A01DD6E4}"/>
              </a:ext>
            </a:extLst>
          </p:cNvPr>
          <p:cNvSpPr txBox="1"/>
          <p:nvPr/>
        </p:nvSpPr>
        <p:spPr>
          <a:xfrm>
            <a:off x="8939364" y="4676331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B6C018-92FC-4CCF-899A-F63D4825F5C8}"/>
              </a:ext>
            </a:extLst>
          </p:cNvPr>
          <p:cNvSpPr txBox="1"/>
          <p:nvPr/>
        </p:nvSpPr>
        <p:spPr>
          <a:xfrm>
            <a:off x="5895290" y="43775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7C5B20-1BDD-44A9-B282-FA2B83650352}"/>
              </a:ext>
            </a:extLst>
          </p:cNvPr>
          <p:cNvGrpSpPr/>
          <p:nvPr/>
        </p:nvGrpSpPr>
        <p:grpSpPr>
          <a:xfrm>
            <a:off x="6336027" y="4198822"/>
            <a:ext cx="3067865" cy="388156"/>
            <a:chOff x="6336027" y="3905207"/>
            <a:chExt cx="3067865" cy="388156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4C70EFF-ABD3-40EA-8F0D-D56086C59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027" y="3929966"/>
              <a:ext cx="3067865" cy="338838"/>
            </a:xfrm>
            <a:prstGeom prst="bentConnector3">
              <a:avLst>
                <a:gd name="adj1" fmla="val 10004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E53FE7EA-5FDF-4389-8ED9-B51F5FB59D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78754" y="4111664"/>
              <a:ext cx="363397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87C26AF-AE46-4BFA-81E5-2774247769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3503" y="4086905"/>
              <a:ext cx="363397" cy="1"/>
            </a:xfrm>
            <a:prstGeom prst="bentConnector3">
              <a:avLst>
                <a:gd name="adj1" fmla="val 2922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95A90A6-4268-4B30-AD00-4255ED0A23BC}"/>
              </a:ext>
            </a:extLst>
          </p:cNvPr>
          <p:cNvGrpSpPr/>
          <p:nvPr/>
        </p:nvGrpSpPr>
        <p:grpSpPr>
          <a:xfrm>
            <a:off x="6982195" y="2853486"/>
            <a:ext cx="2258556" cy="879614"/>
            <a:chOff x="2539856" y="4320328"/>
            <a:chExt cx="2258556" cy="442580"/>
          </a:xfrm>
        </p:grpSpPr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26FB7EA-96DD-4232-97C2-7529AAD04F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2C581EF4-7296-461C-9F24-D5F73CCD56F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B83CFCC5-0179-4DDA-906C-C298CF7BFE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C7D59-E008-48E1-814F-078356A9F222}"/>
              </a:ext>
            </a:extLst>
          </p:cNvPr>
          <p:cNvGrpSpPr/>
          <p:nvPr/>
        </p:nvGrpSpPr>
        <p:grpSpPr>
          <a:xfrm>
            <a:off x="6674601" y="3140471"/>
            <a:ext cx="2845173" cy="412227"/>
            <a:chOff x="6674601" y="2796522"/>
            <a:chExt cx="2845173" cy="41222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08F904-19BD-4B87-AAEF-4A161F136C7F}"/>
                </a:ext>
              </a:extLst>
            </p:cNvPr>
            <p:cNvSpPr txBox="1"/>
            <p:nvPr/>
          </p:nvSpPr>
          <p:spPr>
            <a:xfrm>
              <a:off x="6674601" y="2796522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(3,0)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E4BF1B-1662-4B18-AD7E-01BD334EABD9}"/>
                </a:ext>
              </a:extLst>
            </p:cNvPr>
            <p:cNvSpPr txBox="1"/>
            <p:nvPr/>
          </p:nvSpPr>
          <p:spPr>
            <a:xfrm>
              <a:off x="7838923" y="2828654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(3,1)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280D9B-731D-4F7F-8562-015E94B267CB}"/>
                </a:ext>
              </a:extLst>
            </p:cNvPr>
            <p:cNvSpPr txBox="1"/>
            <p:nvPr/>
          </p:nvSpPr>
          <p:spPr>
            <a:xfrm>
              <a:off x="8931151" y="2839417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(3,2)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B1BAFC-3BE3-4D30-BF1C-B47B5FF1C6A4}"/>
              </a:ext>
            </a:extLst>
          </p:cNvPr>
          <p:cNvGrpSpPr/>
          <p:nvPr/>
        </p:nvGrpSpPr>
        <p:grpSpPr>
          <a:xfrm>
            <a:off x="6983187" y="1880591"/>
            <a:ext cx="2258556" cy="478173"/>
            <a:chOff x="6967165" y="4001546"/>
            <a:chExt cx="2258556" cy="478173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FDC4C17-1DC1-4882-9EED-794CD99EF3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1736D01-A37C-4A5B-BE4B-54E194BC94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B49B8D62-A4FB-49EB-BC65-B1E6A1759B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/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/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/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(3,1)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EEFB260-DE02-41BA-9692-6D1D82369C72}"/>
              </a:ext>
            </a:extLst>
          </p:cNvPr>
          <p:cNvSpPr/>
          <p:nvPr/>
        </p:nvSpPr>
        <p:spPr>
          <a:xfrm>
            <a:off x="7776468" y="862888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cxnSp>
        <p:nvCxnSpPr>
          <p:cNvPr id="115" name="Connector: Elbow 59">
            <a:extLst>
              <a:ext uri="{FF2B5EF4-FFF2-40B4-BE49-F238E27FC236}">
                <a16:creationId xmlns:a16="http://schemas.microsoft.com/office/drawing/2014/main" id="{76C2B1A6-47C5-47FE-A7F8-13E56118A21D}"/>
              </a:ext>
            </a:extLst>
          </p:cNvPr>
          <p:cNvCxnSpPr>
            <a:cxnSpLocks/>
          </p:cNvCxnSpPr>
          <p:nvPr/>
        </p:nvCxnSpPr>
        <p:spPr>
          <a:xfrm flipV="1">
            <a:off x="7057807" y="1341059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59">
            <a:extLst>
              <a:ext uri="{FF2B5EF4-FFF2-40B4-BE49-F238E27FC236}">
                <a16:creationId xmlns:a16="http://schemas.microsoft.com/office/drawing/2014/main" id="{ABB9C1AD-93A6-47C3-AD60-76A020F4A269}"/>
              </a:ext>
            </a:extLst>
          </p:cNvPr>
          <p:cNvCxnSpPr>
            <a:cxnSpLocks/>
          </p:cNvCxnSpPr>
          <p:nvPr/>
        </p:nvCxnSpPr>
        <p:spPr>
          <a:xfrm flipH="1" flipV="1">
            <a:off x="8412609" y="1332011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0FB4E60-2A44-45A2-B6BD-0F99ED6EBA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1810" y="1533954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40D36E52-3A9A-4C38-9649-A024414D2293}"/>
              </a:ext>
            </a:extLst>
          </p:cNvPr>
          <p:cNvSpPr/>
          <p:nvPr/>
        </p:nvSpPr>
        <p:spPr>
          <a:xfrm>
            <a:off x="5394121" y="2299976"/>
            <a:ext cx="255135" cy="1121305"/>
          </a:xfrm>
          <a:prstGeom prst="rightBrace">
            <a:avLst>
              <a:gd name="adj1" fmla="val 8333"/>
              <a:gd name="adj2" fmla="val 514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C8AFDF-663B-494F-A923-222983420C90}"/>
              </a:ext>
            </a:extLst>
          </p:cNvPr>
          <p:cNvSpPr txBox="1"/>
          <p:nvPr/>
        </p:nvSpPr>
        <p:spPr>
          <a:xfrm>
            <a:off x="2342231" y="5727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“I”	“drink”	      “milk”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768D19-854E-426D-80C1-6C6B407ED8D3}"/>
              </a:ext>
            </a:extLst>
          </p:cNvPr>
          <p:cNvSpPr txBox="1"/>
          <p:nvPr/>
        </p:nvSpPr>
        <p:spPr>
          <a:xfrm>
            <a:off x="2327986" y="349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“du”	“lait”</a:t>
            </a:r>
          </a:p>
        </p:txBody>
      </p:sp>
    </p:spTree>
    <p:extLst>
      <p:ext uri="{BB962C8B-B14F-4D97-AF65-F5344CB8AC3E}">
        <p14:creationId xmlns:p14="http://schemas.microsoft.com/office/powerpoint/2010/main" val="32710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0BCC47-5290-46CF-9911-C760145AC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/>
          <a:stretch/>
        </p:blipFill>
        <p:spPr>
          <a:xfrm>
            <a:off x="76912" y="1520846"/>
            <a:ext cx="12072358" cy="3816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99591-430B-46D0-825D-87D2A56D4323}"/>
              </a:ext>
            </a:extLst>
          </p:cNvPr>
          <p:cNvSpPr/>
          <p:nvPr/>
        </p:nvSpPr>
        <p:spPr>
          <a:xfrm>
            <a:off x="-83649" y="5108885"/>
            <a:ext cx="124196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/>
              <a:t>(a) SISO	(b) SIMO     		(c) MISO	    (d) Asynchronous		 (e) Synchronous</a:t>
            </a:r>
          </a:p>
          <a:p>
            <a:pPr algn="ctr"/>
            <a:r>
              <a:rPr lang="en-US" sz="2400" dirty="0"/>
              <a:t>							MIMO 		 		MIMO 	</a:t>
            </a:r>
          </a:p>
        </p:txBody>
      </p:sp>
    </p:spTree>
    <p:extLst>
      <p:ext uri="{BB962C8B-B14F-4D97-AF65-F5344CB8AC3E}">
        <p14:creationId xmlns:p14="http://schemas.microsoft.com/office/powerpoint/2010/main" val="21677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6848E3-19CC-488D-B419-1A560A61E1F6}"/>
              </a:ext>
            </a:extLst>
          </p:cNvPr>
          <p:cNvGrpSpPr/>
          <p:nvPr/>
        </p:nvGrpSpPr>
        <p:grpSpPr>
          <a:xfrm>
            <a:off x="1264514" y="112230"/>
            <a:ext cx="3391887" cy="1964649"/>
            <a:chOff x="1264514" y="112230"/>
            <a:chExt cx="3391887" cy="19646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4D6A04-17CF-43F7-B9BA-55891A0CA8D7}"/>
                </a:ext>
              </a:extLst>
            </p:cNvPr>
            <p:cNvSpPr txBox="1"/>
            <p:nvPr/>
          </p:nvSpPr>
          <p:spPr>
            <a:xfrm>
              <a:off x="4206439" y="11223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E04CF5-743D-4863-8D21-4F02ADAF06EA}"/>
                </a:ext>
              </a:extLst>
            </p:cNvPr>
            <p:cNvGrpSpPr/>
            <p:nvPr/>
          </p:nvGrpSpPr>
          <p:grpSpPr>
            <a:xfrm>
              <a:off x="1264514" y="412262"/>
              <a:ext cx="3391887" cy="1664617"/>
              <a:chOff x="1264514" y="412262"/>
              <a:chExt cx="3391887" cy="166461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AFDDE6D-FCEC-43B0-A12C-AD4658653AFB}"/>
                  </a:ext>
                </a:extLst>
              </p:cNvPr>
              <p:cNvSpPr/>
              <p:nvPr/>
            </p:nvSpPr>
            <p:spPr>
              <a:xfrm>
                <a:off x="1767792" y="819501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0004BDB-B851-42BB-8DD7-8DC5D46C70EA}"/>
                  </a:ext>
                </a:extLst>
              </p:cNvPr>
              <p:cNvSpPr/>
              <p:nvPr/>
            </p:nvSpPr>
            <p:spPr>
              <a:xfrm>
                <a:off x="2893315" y="819500"/>
                <a:ext cx="637563" cy="478173"/>
              </a:xfrm>
              <a:prstGeom prst="roundRect">
                <a:avLst/>
              </a:prstGeom>
              <a:ln w="3810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059D609-94AE-47B8-AA2C-3F41C1EED83B}"/>
                  </a:ext>
                </a:extLst>
              </p:cNvPr>
              <p:cNvSpPr/>
              <p:nvPr/>
            </p:nvSpPr>
            <p:spPr>
              <a:xfrm>
                <a:off x="4018838" y="819499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2C6675D3-54C8-4008-B2BC-D168B7F21086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 flipV="1">
                <a:off x="2405355" y="1058587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F4A8AE63-5FA3-47F6-A45E-666C2F5D04EB}"/>
                  </a:ext>
                </a:extLst>
              </p:cNvPr>
              <p:cNvCxnSpPr/>
              <p:nvPr/>
            </p:nvCxnSpPr>
            <p:spPr>
              <a:xfrm flipV="1">
                <a:off x="1279832" y="1058585"/>
                <a:ext cx="487960" cy="1"/>
              </a:xfrm>
              <a:prstGeom prst="bentConnector3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0DB508B3-B853-4CE0-A363-D1F94C7A03D8}"/>
                  </a:ext>
                </a:extLst>
              </p:cNvPr>
              <p:cNvCxnSpPr/>
              <p:nvPr/>
            </p:nvCxnSpPr>
            <p:spPr>
              <a:xfrm flipV="1">
                <a:off x="3530878" y="1058585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E9F6DEE7-D3D4-43B8-A3D0-B0144177BF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006568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7F06C7E2-ADA3-4383-B7CE-793DEA9AE7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888033" y="1505272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AFB769-BD7D-4F21-AA1B-24CB2A26BF8E}"/>
                  </a:ext>
                </a:extLst>
              </p:cNvPr>
              <p:cNvSpPr txBox="1"/>
              <p:nvPr/>
            </p:nvSpPr>
            <p:spPr>
              <a:xfrm>
                <a:off x="2366882" y="113614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h(1)</a:t>
                </a:r>
              </a:p>
            </p:txBody>
          </p: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868E8445-1387-40D4-9F81-2A677F5101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13438" y="631071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464A9A80-37EC-44AD-9EC6-1F176C8284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40482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E78267-E236-45A5-BEA9-205190D61F2F}"/>
                  </a:ext>
                </a:extLst>
              </p:cNvPr>
              <p:cNvSpPr txBox="1"/>
              <p:nvPr/>
            </p:nvSpPr>
            <p:spPr>
              <a:xfrm>
                <a:off x="1826073" y="170754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x(0)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76420EB-A99F-4DDA-87B6-2BCBDAF41C6D}"/>
                  </a:ext>
                </a:extLst>
              </p:cNvPr>
              <p:cNvSpPr txBox="1"/>
              <p:nvPr/>
            </p:nvSpPr>
            <p:spPr>
              <a:xfrm>
                <a:off x="2902147" y="1701824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x(1)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7D2A43-2523-4E7A-BB19-AB60BCDAA344}"/>
                  </a:ext>
                </a:extLst>
              </p:cNvPr>
              <p:cNvSpPr txBox="1"/>
              <p:nvPr/>
            </p:nvSpPr>
            <p:spPr>
              <a:xfrm>
                <a:off x="4053591" y="170463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x(2)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7EEF8E9-04B1-4320-9D52-1D3ADF927F17}"/>
                  </a:ext>
                </a:extLst>
              </p:cNvPr>
              <p:cNvSpPr txBox="1"/>
              <p:nvPr/>
            </p:nvSpPr>
            <p:spPr>
              <a:xfrm>
                <a:off x="1264514" y="109912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h(0)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3AD89EC-5346-4E0E-B213-A221D3ED6A5B}"/>
                  </a:ext>
                </a:extLst>
              </p:cNvPr>
              <p:cNvSpPr txBox="1"/>
              <p:nvPr/>
            </p:nvSpPr>
            <p:spPr>
              <a:xfrm>
                <a:off x="3513544" y="115715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h(2)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B7ACDD-0734-4AE0-B857-A2416076C6EB}"/>
              </a:ext>
            </a:extLst>
          </p:cNvPr>
          <p:cNvGrpSpPr/>
          <p:nvPr/>
        </p:nvGrpSpPr>
        <p:grpSpPr>
          <a:xfrm>
            <a:off x="1590814" y="2001062"/>
            <a:ext cx="6709973" cy="2629448"/>
            <a:chOff x="1633899" y="2134548"/>
            <a:chExt cx="6709973" cy="262944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39103AE-1153-40CB-9731-F5066322B76D}"/>
                </a:ext>
              </a:extLst>
            </p:cNvPr>
            <p:cNvSpPr/>
            <p:nvPr/>
          </p:nvSpPr>
          <p:spPr>
            <a:xfrm>
              <a:off x="5458437" y="290223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1B499B5-2C97-45A0-939D-27FCC3F6EAB1}"/>
                </a:ext>
              </a:extLst>
            </p:cNvPr>
            <p:cNvSpPr/>
            <p:nvPr/>
          </p:nvSpPr>
          <p:spPr>
            <a:xfrm>
              <a:off x="2152621" y="3548563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D269CFA-78F7-4F85-8FC8-2B0BBC6AD7B4}"/>
                </a:ext>
              </a:extLst>
            </p:cNvPr>
            <p:cNvSpPr/>
            <p:nvPr/>
          </p:nvSpPr>
          <p:spPr>
            <a:xfrm>
              <a:off x="3278144" y="3548562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7D5DABE-03EE-468A-BB25-4FB63F14A694}"/>
                </a:ext>
              </a:extLst>
            </p:cNvPr>
            <p:cNvSpPr/>
            <p:nvPr/>
          </p:nvSpPr>
          <p:spPr>
            <a:xfrm>
              <a:off x="4403667" y="3548561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0D7CFABA-E528-411D-98AE-B8B9FDD77386}"/>
                </a:ext>
              </a:extLst>
            </p:cNvPr>
            <p:cNvCxnSpPr>
              <a:stCxn id="93" idx="3"/>
              <a:endCxn id="102" idx="1"/>
            </p:cNvCxnSpPr>
            <p:nvPr/>
          </p:nvCxnSpPr>
          <p:spPr>
            <a:xfrm flipV="1">
              <a:off x="2790184" y="3787649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565F250-3EA4-411D-B2B5-40C9B6C491DA}"/>
                </a:ext>
              </a:extLst>
            </p:cNvPr>
            <p:cNvCxnSpPr/>
            <p:nvPr/>
          </p:nvCxnSpPr>
          <p:spPr>
            <a:xfrm flipV="1">
              <a:off x="1664661" y="3787647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DFCB6374-0529-4AAA-8505-062F3E984142}"/>
                </a:ext>
              </a:extLst>
            </p:cNvPr>
            <p:cNvCxnSpPr/>
            <p:nvPr/>
          </p:nvCxnSpPr>
          <p:spPr>
            <a:xfrm flipV="1">
              <a:off x="3915707" y="3787647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072F25C0-262A-496A-B46C-8D0E335466A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91397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BB199200-020E-4901-AA00-B5CF2022FE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72862" y="4234334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FC3F8C-40AB-4153-B2A1-F826FE88938E}"/>
                </a:ext>
              </a:extLst>
            </p:cNvPr>
            <p:cNvSpPr txBox="1"/>
            <p:nvPr/>
          </p:nvSpPr>
          <p:spPr>
            <a:xfrm>
              <a:off x="3899764" y="378374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85165F4C-6DFD-4797-8020-873FD0A8EE6D}"/>
                </a:ext>
              </a:extLst>
            </p:cNvPr>
            <p:cNvCxnSpPr>
              <a:cxnSpLocks/>
              <a:stCxn id="103" idx="0"/>
              <a:endCxn id="17" idx="1"/>
            </p:cNvCxnSpPr>
            <p:nvPr/>
          </p:nvCxnSpPr>
          <p:spPr>
            <a:xfrm rot="5400000" flipH="1" flipV="1">
              <a:off x="4886824" y="2976948"/>
              <a:ext cx="407238" cy="735988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CE4FAFFF-B33D-4C4D-AD75-3560AE9CDD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25311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DDBD5F-CE10-43C1-9C88-787D1B86FC7B}"/>
                </a:ext>
              </a:extLst>
            </p:cNvPr>
            <p:cNvSpPr txBox="1"/>
            <p:nvPr/>
          </p:nvSpPr>
          <p:spPr>
            <a:xfrm>
              <a:off x="2210902" y="439466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F94BE3-615B-4F27-9DC3-E5FAF0AEFAE2}"/>
                </a:ext>
              </a:extLst>
            </p:cNvPr>
            <p:cNvSpPr txBox="1"/>
            <p:nvPr/>
          </p:nvSpPr>
          <p:spPr>
            <a:xfrm>
              <a:off x="3286976" y="4388941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9BE7A23-6ABB-4B76-87EA-2CFAB8A45D6F}"/>
                </a:ext>
              </a:extLst>
            </p:cNvPr>
            <p:cNvSpPr txBox="1"/>
            <p:nvPr/>
          </p:nvSpPr>
          <p:spPr>
            <a:xfrm>
              <a:off x="4438420" y="439175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701C7AFB-0E4F-423E-B218-5D983286C144}"/>
                </a:ext>
              </a:extLst>
            </p:cNvPr>
            <p:cNvSpPr/>
            <p:nvPr/>
          </p:nvSpPr>
          <p:spPr>
            <a:xfrm>
              <a:off x="6580786" y="2902238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33CB4D1-0254-4DA2-A777-26D4939E45CF}"/>
                </a:ext>
              </a:extLst>
            </p:cNvPr>
            <p:cNvSpPr/>
            <p:nvPr/>
          </p:nvSpPr>
          <p:spPr>
            <a:xfrm>
              <a:off x="7706309" y="2902237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29991B9E-0517-4239-858B-547DA2D70C87}"/>
                </a:ext>
              </a:extLst>
            </p:cNvPr>
            <p:cNvCxnSpPr>
              <a:stCxn id="155" idx="3"/>
              <a:endCxn id="156" idx="1"/>
            </p:cNvCxnSpPr>
            <p:nvPr/>
          </p:nvCxnSpPr>
          <p:spPr>
            <a:xfrm flipV="1">
              <a:off x="7218349" y="3141324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ED59A329-3A24-4AF2-BB6D-7F244EE6A3D4}"/>
                </a:ext>
              </a:extLst>
            </p:cNvPr>
            <p:cNvCxnSpPr/>
            <p:nvPr/>
          </p:nvCxnSpPr>
          <p:spPr>
            <a:xfrm flipV="1">
              <a:off x="6092826" y="3141322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5B7E7730-D57F-40C9-8B2F-839A999688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6279" y="2701597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B66556C3-8DB6-437D-B099-BEBCB091A2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01028" y="272677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75D92F-A8AA-452A-AD56-3EE0B0B82609}"/>
                </a:ext>
              </a:extLst>
            </p:cNvPr>
            <p:cNvSpPr txBox="1"/>
            <p:nvPr/>
          </p:nvSpPr>
          <p:spPr>
            <a:xfrm>
              <a:off x="7179515" y="31601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624C866-8C0D-4FDC-868F-5112D48697F8}"/>
                </a:ext>
              </a:extLst>
            </p:cNvPr>
            <p:cNvSpPr txBox="1"/>
            <p:nvPr/>
          </p:nvSpPr>
          <p:spPr>
            <a:xfrm>
              <a:off x="6664988" y="2219837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y(1)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2EBFB6D-EACE-462B-8FDD-6C7F3AEB53D2}"/>
                </a:ext>
              </a:extLst>
            </p:cNvPr>
            <p:cNvSpPr txBox="1"/>
            <p:nvPr/>
          </p:nvSpPr>
          <p:spPr>
            <a:xfrm>
              <a:off x="7741062" y="221411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y(2)</a:t>
              </a:r>
            </a:p>
          </p:txBody>
        </p: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B0173572-B9C3-4CD1-BEC2-05B5334702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75506" y="268342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6BA28AD-1EED-4F8F-BCE5-2FCCC9ACFCF7}"/>
                </a:ext>
              </a:extLst>
            </p:cNvPr>
            <p:cNvSpPr txBox="1"/>
            <p:nvPr/>
          </p:nvSpPr>
          <p:spPr>
            <a:xfrm>
              <a:off x="5539466" y="2134548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y(0)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446DA85-3BBA-4419-8DBB-C1BE8DFBCD39}"/>
                </a:ext>
              </a:extLst>
            </p:cNvPr>
            <p:cNvSpPr txBox="1"/>
            <p:nvPr/>
          </p:nvSpPr>
          <p:spPr>
            <a:xfrm>
              <a:off x="1633899" y="37990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281FF8-5DDC-4BF1-9F73-A06E56D8A0FF}"/>
              </a:ext>
            </a:extLst>
          </p:cNvPr>
          <p:cNvGrpSpPr/>
          <p:nvPr/>
        </p:nvGrpSpPr>
        <p:grpSpPr>
          <a:xfrm>
            <a:off x="1603986" y="4899933"/>
            <a:ext cx="3376569" cy="1945502"/>
            <a:chOff x="1603986" y="4899933"/>
            <a:chExt cx="3376569" cy="1945502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666F7BF-F2B4-4DF9-B424-828B40F579B7}"/>
                </a:ext>
              </a:extLst>
            </p:cNvPr>
            <p:cNvSpPr/>
            <p:nvPr/>
          </p:nvSpPr>
          <p:spPr>
            <a:xfrm>
              <a:off x="2091946" y="5588057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5229DB1-2C35-42B8-83D9-9507312D71B0}"/>
                </a:ext>
              </a:extLst>
            </p:cNvPr>
            <p:cNvSpPr/>
            <p:nvPr/>
          </p:nvSpPr>
          <p:spPr>
            <a:xfrm>
              <a:off x="3217469" y="558805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2711C0A5-8BA5-4DDA-A449-9E29A8FD5613}"/>
                </a:ext>
              </a:extLst>
            </p:cNvPr>
            <p:cNvSpPr/>
            <p:nvPr/>
          </p:nvSpPr>
          <p:spPr>
            <a:xfrm>
              <a:off x="4342992" y="5588055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725FAF35-9973-4EC7-8E2E-46A7E93C82B5}"/>
                </a:ext>
              </a:extLst>
            </p:cNvPr>
            <p:cNvCxnSpPr>
              <a:stCxn id="136" idx="3"/>
              <a:endCxn id="137" idx="1"/>
            </p:cNvCxnSpPr>
            <p:nvPr/>
          </p:nvCxnSpPr>
          <p:spPr>
            <a:xfrm flipV="1">
              <a:off x="2729509" y="5827143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C475C2A6-54C7-442D-AD37-C2979F721395}"/>
                </a:ext>
              </a:extLst>
            </p:cNvPr>
            <p:cNvCxnSpPr/>
            <p:nvPr/>
          </p:nvCxnSpPr>
          <p:spPr>
            <a:xfrm flipV="1">
              <a:off x="1603986" y="5827141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3460F03D-1233-4F52-9549-DE36ACDB96AC}"/>
                </a:ext>
              </a:extLst>
            </p:cNvPr>
            <p:cNvCxnSpPr/>
            <p:nvPr/>
          </p:nvCxnSpPr>
          <p:spPr>
            <a:xfrm flipV="1">
              <a:off x="3855032" y="5827141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81FA37CE-E94A-43D0-B8F7-E5C1125CCEA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17439" y="5387416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811F903-F9F0-48C0-BBAB-AFAB06AF6C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30722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612A037D-9B00-487B-954D-0677F49B52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8" y="5412589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7CF570BF-377B-4C68-A215-C64506E189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7" y="627382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81DEECE-4703-4E77-BE7D-CB8B348906CC}"/>
                </a:ext>
              </a:extLst>
            </p:cNvPr>
            <p:cNvSpPr txBox="1"/>
            <p:nvPr/>
          </p:nvSpPr>
          <p:spPr>
            <a:xfrm>
              <a:off x="2690675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58EFCA-2483-4A16-9D8A-94ED8088F4EE}"/>
                </a:ext>
              </a:extLst>
            </p:cNvPr>
            <p:cNvSpPr txBox="1"/>
            <p:nvPr/>
          </p:nvSpPr>
          <p:spPr>
            <a:xfrm>
              <a:off x="2176148" y="490565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18F6804-5929-41CE-8BBA-7631EC3E243D}"/>
                </a:ext>
              </a:extLst>
            </p:cNvPr>
            <p:cNvSpPr txBox="1"/>
            <p:nvPr/>
          </p:nvSpPr>
          <p:spPr>
            <a:xfrm>
              <a:off x="3252222" y="489993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B561FE7-D61B-4C62-8847-2B86E0CE7E92}"/>
                </a:ext>
              </a:extLst>
            </p:cNvPr>
            <p:cNvSpPr txBox="1"/>
            <p:nvPr/>
          </p:nvSpPr>
          <p:spPr>
            <a:xfrm>
              <a:off x="4403666" y="490274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x(3)</a:t>
              </a:r>
            </a:p>
          </p:txBody>
        </p: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94DBFF2-AECD-47BE-9428-D5DA27915D9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37592" y="539962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AEB64FF7-CB16-45BF-AA23-9ED588F1CF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64636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18A45A-53B3-42DB-B17A-7BE644D656E2}"/>
                </a:ext>
              </a:extLst>
            </p:cNvPr>
            <p:cNvSpPr txBox="1"/>
            <p:nvPr/>
          </p:nvSpPr>
          <p:spPr>
            <a:xfrm>
              <a:off x="2150227" y="647610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E31D58B-1F09-40B1-B7B7-A65D3E491E4F}"/>
                </a:ext>
              </a:extLst>
            </p:cNvPr>
            <p:cNvSpPr txBox="1"/>
            <p:nvPr/>
          </p:nvSpPr>
          <p:spPr>
            <a:xfrm>
              <a:off x="3226301" y="6470380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76693C6-7946-4E2B-9CA8-646BA9DD81A1}"/>
                </a:ext>
              </a:extLst>
            </p:cNvPr>
            <p:cNvSpPr txBox="1"/>
            <p:nvPr/>
          </p:nvSpPr>
          <p:spPr>
            <a:xfrm>
              <a:off x="4377745" y="647319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4F48AF8-D1E9-48CA-B1C6-111B6F9EB774}"/>
                </a:ext>
              </a:extLst>
            </p:cNvPr>
            <p:cNvSpPr txBox="1"/>
            <p:nvPr/>
          </p:nvSpPr>
          <p:spPr>
            <a:xfrm>
              <a:off x="3830324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h(1)</a:t>
              </a:r>
            </a:p>
          </p:txBody>
        </p:sp>
      </p:grp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B4E1F4-8E0B-4881-8B0D-1726EF8C8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846"/>
            <a:ext cx="12192000" cy="38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2959940" y="1988979"/>
            <a:ext cx="50847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41D8-9948-475D-893D-DA14E5D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34343"/>
            <a:ext cx="5724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521</Words>
  <Application>Microsoft Office PowerPoint</Application>
  <PresentationFormat>Widescreen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18</cp:revision>
  <dcterms:created xsi:type="dcterms:W3CDTF">2020-12-27T14:16:51Z</dcterms:created>
  <dcterms:modified xsi:type="dcterms:W3CDTF">2021-01-14T18:18:32Z</dcterms:modified>
</cp:coreProperties>
</file>