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-30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Input Gate</a:t>
            </a:r>
            <a:endParaRPr lang="en-GB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Output Gate</a:t>
            </a:r>
            <a:endParaRPr lang="en-GB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Forget Gate</a:t>
            </a:r>
            <a:endParaRPr lang="en-GB" sz="1000" b="1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LSTM CELL</a:t>
            </a:r>
            <a:endParaRPr lang="en-GB" sz="10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Input Gate</a:t>
            </a:r>
            <a:endParaRPr lang="en-GB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Output Gate</a:t>
            </a:r>
            <a:endParaRPr lang="en-GB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Forget Gate</a:t>
            </a:r>
            <a:endParaRPr lang="en-GB" sz="1000" b="1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LSTM CELL</a:t>
            </a:r>
            <a:endParaRPr lang="en-GB" sz="1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6</cp:revision>
  <dcterms:created xsi:type="dcterms:W3CDTF">2018-10-22T11:19:46Z</dcterms:created>
  <dcterms:modified xsi:type="dcterms:W3CDTF">2019-05-10T00:16:34Z</dcterms:modified>
</cp:coreProperties>
</file>