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4" r:id="rId5"/>
    <p:sldId id="262" r:id="rId6"/>
    <p:sldId id="257" r:id="rId7"/>
    <p:sldId id="259" r:id="rId8"/>
    <p:sldId id="260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5F3E90-088C-433A-862C-ED9DB9A67A60}">
          <p14:sldIdLst>
            <p14:sldId id="256"/>
          </p14:sldIdLst>
        </p14:section>
        <p14:section name="Untitled Section" id="{09FC8EAA-C38E-40BC-B9CF-A8D61707C53C}">
          <p14:sldIdLst>
            <p14:sldId id="258"/>
            <p14:sldId id="261"/>
            <p14:sldId id="264"/>
            <p14:sldId id="262"/>
            <p14:sldId id="257"/>
            <p14:sldId id="259"/>
            <p14:sldId id="260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image" Target="../media/image190.png"/><Relationship Id="rId4" Type="http://schemas.openxmlformats.org/officeDocument/2006/relationships/image" Target="../media/image2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59E7F4-F464-42E7-A0C7-2D210D41E94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959BF1D-294B-499D-9FA8-0F7AAA1AFE3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0959BF1D-294B-499D-9FA8-0F7AAA1AFE35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𝑈_(Δ_1 ) (𝑘+𝑏_1)</a:t>
              </a:r>
              <a:endParaRPr lang="en-US" dirty="0"/>
            </a:p>
          </dgm:t>
        </dgm:pt>
      </mc:Fallback>
    </mc:AlternateContent>
    <dgm:pt modelId="{5F54D8F6-6EF0-49BB-8E5A-1982503F70D9}" type="parTrans" cxnId="{4E0F4DB6-0601-44D9-8B26-EBFB4B4060BF}">
      <dgm:prSet/>
      <dgm:spPr/>
      <dgm:t>
        <a:bodyPr/>
        <a:lstStyle/>
        <a:p>
          <a:endParaRPr lang="en-US"/>
        </a:p>
      </dgm:t>
    </dgm:pt>
    <dgm:pt modelId="{A9F45DF7-5312-426D-B5FA-03EBDA235A72}" type="sibTrans" cxnId="{4E0F4DB6-0601-44D9-8B26-EBFB4B4060B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6C01631-095A-4F31-8D45-6369BBA62FA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66C01631-095A-4F31-8D45-6369BBA62FA4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</a:t>
              </a:r>
              <a:r>
                <a:rPr lang="en-GB" b="0" i="0" smtClean="0">
                  <a:latin typeface="Cambria Math" panose="02040503050406030204" pitchFamily="18" charset="0"/>
                </a:rPr>
                <a:t>_(Δ_2 ) </a:t>
              </a:r>
              <a:r>
                <a:rPr lang="en-GB" b="0" i="0" smtClean="0">
                  <a:latin typeface="Cambria Math" panose="02040503050406030204" pitchFamily="18" charset="0"/>
                </a:rPr>
                <a:t>(𝑘+𝑏_</a:t>
              </a:r>
              <a:r>
                <a:rPr lang="en-GB" b="0" i="0" smtClean="0">
                  <a:latin typeface="Cambria Math" panose="02040503050406030204" pitchFamily="18" charset="0"/>
                </a:rPr>
                <a:t>2</a:t>
              </a:r>
              <a:r>
                <a:rPr lang="en-GB" b="0" i="0" smtClean="0">
                  <a:latin typeface="Cambria Math" panose="02040503050406030204" pitchFamily="18" charset="0"/>
                </a:rPr>
                <a:t>)</a:t>
              </a:r>
              <a:endParaRPr lang="en-US" dirty="0"/>
            </a:p>
          </dgm:t>
        </dgm:pt>
      </mc:Fallback>
    </mc:AlternateContent>
    <dgm:pt modelId="{BB413EBF-9427-4804-81A6-42C2B3D584EA}" type="parTrans" cxnId="{DC42CA26-5259-4053-BA9D-D458500E5C29}">
      <dgm:prSet/>
      <dgm:spPr/>
      <dgm:t>
        <a:bodyPr/>
        <a:lstStyle/>
        <a:p>
          <a:endParaRPr lang="en-US"/>
        </a:p>
      </dgm:t>
    </dgm:pt>
    <dgm:pt modelId="{26D54FA5-01BD-4A26-A723-6007511E6EBE}" type="sibTrans" cxnId="{DC42CA26-5259-4053-BA9D-D458500E5C29}">
      <dgm:prSet/>
      <dgm:spPr/>
      <dgm:t>
        <a:bodyPr/>
        <a:lstStyle/>
        <a:p>
          <a:endParaRPr lang="en-US"/>
        </a:p>
      </dgm:t>
    </dgm:pt>
    <dgm:pt modelId="{2875BF53-EE03-44E9-A84F-905DCCDEBF28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CB4FBE43-5E66-4A04-9E65-D7B240A2F07C}" type="parTrans" cxnId="{E4839317-1451-4E0C-9D44-77AC785B8D4F}">
      <dgm:prSet/>
      <dgm:spPr/>
      <dgm:t>
        <a:bodyPr/>
        <a:lstStyle/>
        <a:p>
          <a:endParaRPr lang="en-US"/>
        </a:p>
      </dgm:t>
    </dgm:pt>
    <dgm:pt modelId="{EA2A4C38-C426-4758-8821-4F49C11A0F2E}" type="sibTrans" cxnId="{E4839317-1451-4E0C-9D44-77AC785B8D4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2301DEF-9A5B-480E-8A00-23A8E512687E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E2301DEF-9A5B-480E-8A00-23A8E512687E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𝑋_𝑡 (𝑘)</a:t>
              </a:r>
              <a:endParaRPr lang="en-US" dirty="0"/>
            </a:p>
          </dgm:t>
        </dgm:pt>
      </mc:Fallback>
    </mc:AlternateContent>
    <dgm:pt modelId="{2586AB36-3AF9-482B-816C-812CB246B125}" type="sibTrans" cxnId="{7CEF208F-9AB7-440F-B12B-9F6DC4AF0692}">
      <dgm:prSet/>
      <dgm:spPr/>
      <dgm:t>
        <a:bodyPr/>
        <a:lstStyle/>
        <a:p>
          <a:endParaRPr lang="en-US"/>
        </a:p>
      </dgm:t>
    </dgm:pt>
    <dgm:pt modelId="{43CFBD72-B4D5-4F02-8060-4B5D3F9F0881}" type="parTrans" cxnId="{7CEF208F-9AB7-440F-B12B-9F6DC4AF069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36823CB-F23B-47DF-8932-44214C4F36A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A36823CB-F23B-47DF-8932-44214C4F36A5}">
          <dgm:prSet phldrT="[Text]"/>
          <dgm:spPr/>
          <dgm:t>
            <a:bodyPr/>
            <a:lstStyle/>
            <a:p>
              <a:r>
                <a:rPr lang="en-GB" b="0" i="0" smtClean="0">
                  <a:latin typeface="Cambria Math" panose="02040503050406030204" pitchFamily="18" charset="0"/>
                </a:rPr>
                <a:t>𝑈</a:t>
              </a:r>
              <a:r>
                <a:rPr lang="en-GB" b="0" i="0" smtClean="0">
                  <a:latin typeface="Cambria Math" panose="02040503050406030204" pitchFamily="18" charset="0"/>
                </a:rPr>
                <a:t>_(Δ_24 ) </a:t>
              </a:r>
              <a:r>
                <a:rPr lang="en-GB" b="0" i="0" smtClean="0">
                  <a:latin typeface="Cambria Math" panose="02040503050406030204" pitchFamily="18" charset="0"/>
                </a:rPr>
                <a:t>(𝑘+𝑏_</a:t>
              </a:r>
              <a:r>
                <a:rPr lang="en-GB" b="0" i="0" smtClean="0">
                  <a:latin typeface="Cambria Math" panose="02040503050406030204" pitchFamily="18" charset="0"/>
                </a:rPr>
                <a:t>24</a:t>
              </a:r>
              <a:r>
                <a:rPr lang="en-GB" b="0" i="0" smtClean="0">
                  <a:latin typeface="Cambria Math" panose="02040503050406030204" pitchFamily="18" charset="0"/>
                </a:rPr>
                <a:t>)</a:t>
              </a:r>
              <a:endParaRPr lang="en-US" dirty="0" smtClean="0"/>
            </a:p>
          </dgm:t>
        </dgm:pt>
      </mc:Fallback>
    </mc:AlternateContent>
    <dgm:pt modelId="{388CA375-04E0-4508-8146-E15672EC186A}" type="parTrans" cxnId="{37008776-1E1A-4323-AC1D-A53C9E0AEE6D}">
      <dgm:prSet/>
      <dgm:spPr/>
      <dgm:t>
        <a:bodyPr/>
        <a:lstStyle/>
        <a:p>
          <a:endParaRPr lang="en-US"/>
        </a:p>
      </dgm:t>
    </dgm:pt>
    <dgm:pt modelId="{A8951124-5893-4444-ACAC-F03D6C9330E8}" type="sibTrans" cxnId="{37008776-1E1A-4323-AC1D-A53C9E0AEE6D}">
      <dgm:prSet/>
      <dgm:spPr/>
      <dgm:t>
        <a:bodyPr/>
        <a:lstStyle/>
        <a:p>
          <a:endParaRPr lang="en-US"/>
        </a:p>
      </dgm:t>
    </dgm:pt>
    <dgm:pt modelId="{F53ECAAD-A031-4E9F-B89A-7EF768D6B084}" type="pres">
      <dgm:prSet presAssocID="{D259E7F4-F464-42E7-A0C7-2D210D41E94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5811A8-5D06-458B-BC5D-9F8AC7655899}" type="pres">
      <dgm:prSet presAssocID="{E2301DEF-9A5B-480E-8A00-23A8E512687E}" presName="root1" presStyleCnt="0"/>
      <dgm:spPr/>
    </dgm:pt>
    <dgm:pt modelId="{EDFD6A01-F950-439B-B5C7-1C7F720F7DC1}" type="pres">
      <dgm:prSet presAssocID="{E2301DEF-9A5B-480E-8A00-23A8E512687E}" presName="LevelOneTextNode" presStyleLbl="node0" presStyleIdx="0" presStyleCnt="1">
        <dgm:presLayoutVars>
          <dgm:chPref val="3"/>
        </dgm:presLayoutVars>
      </dgm:prSet>
      <dgm:spPr/>
    </dgm:pt>
    <dgm:pt modelId="{8E9D1E25-2609-4930-BA94-92B6565F56AA}" type="pres">
      <dgm:prSet presAssocID="{E2301DEF-9A5B-480E-8A00-23A8E512687E}" presName="level2hierChild" presStyleCnt="0"/>
      <dgm:spPr/>
    </dgm:pt>
    <dgm:pt modelId="{DBCD2123-D742-4B15-92C6-A9A3D4207A4A}" type="pres">
      <dgm:prSet presAssocID="{5F54D8F6-6EF0-49BB-8E5A-1982503F70D9}" presName="conn2-1" presStyleLbl="parChTrans1D2" presStyleIdx="0" presStyleCnt="4"/>
      <dgm:spPr/>
    </dgm:pt>
    <dgm:pt modelId="{DBB62CEA-6870-4A3B-9BA0-0D0234480EBB}" type="pres">
      <dgm:prSet presAssocID="{5F54D8F6-6EF0-49BB-8E5A-1982503F70D9}" presName="connTx" presStyleLbl="parChTrans1D2" presStyleIdx="0" presStyleCnt="4"/>
      <dgm:spPr/>
    </dgm:pt>
    <dgm:pt modelId="{4EBC50E9-39A2-4600-85E4-B3CAB19049E5}" type="pres">
      <dgm:prSet presAssocID="{0959BF1D-294B-499D-9FA8-0F7AAA1AFE35}" presName="root2" presStyleCnt="0"/>
      <dgm:spPr/>
    </dgm:pt>
    <dgm:pt modelId="{761B4BD4-7785-4662-B47E-C44F3DEC6AC1}" type="pres">
      <dgm:prSet presAssocID="{0959BF1D-294B-499D-9FA8-0F7AAA1AFE35}" presName="LevelTwoTextNode" presStyleLbl="node2" presStyleIdx="0" presStyleCnt="4">
        <dgm:presLayoutVars>
          <dgm:chPref val="3"/>
        </dgm:presLayoutVars>
      </dgm:prSet>
      <dgm:spPr/>
    </dgm:pt>
    <dgm:pt modelId="{D88B508A-FA9B-438D-AC57-0E43E22982D1}" type="pres">
      <dgm:prSet presAssocID="{0959BF1D-294B-499D-9FA8-0F7AAA1AFE35}" presName="level3hierChild" presStyleCnt="0"/>
      <dgm:spPr/>
    </dgm:pt>
    <dgm:pt modelId="{5F1D099B-3639-4A53-BDE5-EEF2F059BB2D}" type="pres">
      <dgm:prSet presAssocID="{BB413EBF-9427-4804-81A6-42C2B3D584EA}" presName="conn2-1" presStyleLbl="parChTrans1D2" presStyleIdx="1" presStyleCnt="4"/>
      <dgm:spPr/>
    </dgm:pt>
    <dgm:pt modelId="{9F427D6A-FCA4-4BD4-BFA4-870D91D2875B}" type="pres">
      <dgm:prSet presAssocID="{BB413EBF-9427-4804-81A6-42C2B3D584EA}" presName="connTx" presStyleLbl="parChTrans1D2" presStyleIdx="1" presStyleCnt="4"/>
      <dgm:spPr/>
    </dgm:pt>
    <dgm:pt modelId="{3C509D81-4E31-4638-9698-35779E357053}" type="pres">
      <dgm:prSet presAssocID="{66C01631-095A-4F31-8D45-6369BBA62FA4}" presName="root2" presStyleCnt="0"/>
      <dgm:spPr/>
    </dgm:pt>
    <dgm:pt modelId="{4D538711-A400-4253-AB5A-68AA77561006}" type="pres">
      <dgm:prSet presAssocID="{66C01631-095A-4F31-8D45-6369BBA62FA4}" presName="LevelTwoTextNode" presStyleLbl="node2" presStyleIdx="1" presStyleCnt="4">
        <dgm:presLayoutVars>
          <dgm:chPref val="3"/>
        </dgm:presLayoutVars>
      </dgm:prSet>
      <dgm:spPr/>
    </dgm:pt>
    <dgm:pt modelId="{AE2D267D-1623-4861-B883-A437BD657712}" type="pres">
      <dgm:prSet presAssocID="{66C01631-095A-4F31-8D45-6369BBA62FA4}" presName="level3hierChild" presStyleCnt="0"/>
      <dgm:spPr/>
    </dgm:pt>
    <dgm:pt modelId="{A1E32B02-D7BB-46A5-9C60-A86A8E88E98F}" type="pres">
      <dgm:prSet presAssocID="{CB4FBE43-5E66-4A04-9E65-D7B240A2F07C}" presName="conn2-1" presStyleLbl="parChTrans1D2" presStyleIdx="2" presStyleCnt="4"/>
      <dgm:spPr/>
    </dgm:pt>
    <dgm:pt modelId="{15F44E0B-AE9E-4E47-8940-C431B64491CA}" type="pres">
      <dgm:prSet presAssocID="{CB4FBE43-5E66-4A04-9E65-D7B240A2F07C}" presName="connTx" presStyleLbl="parChTrans1D2" presStyleIdx="2" presStyleCnt="4"/>
      <dgm:spPr/>
    </dgm:pt>
    <dgm:pt modelId="{F737C2DD-D24D-43B2-BF18-8DC589BE8F72}" type="pres">
      <dgm:prSet presAssocID="{2875BF53-EE03-44E9-A84F-905DCCDEBF28}" presName="root2" presStyleCnt="0"/>
      <dgm:spPr/>
    </dgm:pt>
    <dgm:pt modelId="{7D4CDD25-83F8-482F-947F-2C9D5112B73C}" type="pres">
      <dgm:prSet presAssocID="{2875BF53-EE03-44E9-A84F-905DCCDEBF28}" presName="LevelTwoTextNode" presStyleLbl="node2" presStyleIdx="2" presStyleCnt="4">
        <dgm:presLayoutVars>
          <dgm:chPref val="3"/>
        </dgm:presLayoutVars>
      </dgm:prSet>
      <dgm:spPr/>
    </dgm:pt>
    <dgm:pt modelId="{2140974F-0C26-41F3-A589-D75F0EEF4887}" type="pres">
      <dgm:prSet presAssocID="{2875BF53-EE03-44E9-A84F-905DCCDEBF28}" presName="level3hierChild" presStyleCnt="0"/>
      <dgm:spPr/>
    </dgm:pt>
    <dgm:pt modelId="{1E0708CF-D3E1-43F4-A539-A22953819225}" type="pres">
      <dgm:prSet presAssocID="{388CA375-04E0-4508-8146-E15672EC186A}" presName="conn2-1" presStyleLbl="parChTrans1D2" presStyleIdx="3" presStyleCnt="4"/>
      <dgm:spPr/>
    </dgm:pt>
    <dgm:pt modelId="{FAD77D50-2F01-42CD-9E05-4FC97561BCAF}" type="pres">
      <dgm:prSet presAssocID="{388CA375-04E0-4508-8146-E15672EC186A}" presName="connTx" presStyleLbl="parChTrans1D2" presStyleIdx="3" presStyleCnt="4"/>
      <dgm:spPr/>
    </dgm:pt>
    <dgm:pt modelId="{FB0EA3C1-5DC6-41AE-AD71-41E0D1628683}" type="pres">
      <dgm:prSet presAssocID="{A36823CB-F23B-47DF-8932-44214C4F36A5}" presName="root2" presStyleCnt="0"/>
      <dgm:spPr/>
    </dgm:pt>
    <dgm:pt modelId="{B83BD01B-26DA-40A8-95E7-54A054A14A88}" type="pres">
      <dgm:prSet presAssocID="{A36823CB-F23B-47DF-8932-44214C4F36A5}" presName="LevelTwoTextNode" presStyleLbl="node2" presStyleIdx="3" presStyleCnt="4">
        <dgm:presLayoutVars>
          <dgm:chPref val="3"/>
        </dgm:presLayoutVars>
      </dgm:prSet>
      <dgm:spPr/>
    </dgm:pt>
    <dgm:pt modelId="{1EEE1D19-A42E-4D74-9FE2-A9C0327FC0C7}" type="pres">
      <dgm:prSet presAssocID="{A36823CB-F23B-47DF-8932-44214C4F36A5}" presName="level3hierChild" presStyleCnt="0"/>
      <dgm:spPr/>
    </dgm:pt>
  </dgm:ptLst>
  <dgm:cxnLst>
    <dgm:cxn modelId="{437E0A00-E027-4A85-B55C-59B73A793136}" type="presOf" srcId="{2875BF53-EE03-44E9-A84F-905DCCDEBF28}" destId="{7D4CDD25-83F8-482F-947F-2C9D5112B73C}" srcOrd="0" destOrd="0" presId="urn:microsoft.com/office/officeart/2008/layout/HorizontalMultiLevelHierarchy"/>
    <dgm:cxn modelId="{7BEF2A01-24FF-4D4A-A2EA-DB4481D0F00E}" type="presOf" srcId="{388CA375-04E0-4508-8146-E15672EC186A}" destId="{1E0708CF-D3E1-43F4-A539-A22953819225}" srcOrd="0" destOrd="0" presId="urn:microsoft.com/office/officeart/2008/layout/HorizontalMultiLevelHierarchy"/>
    <dgm:cxn modelId="{AB425E09-9B21-4C3A-94A8-FCD445FD6D3B}" type="presOf" srcId="{0959BF1D-294B-499D-9FA8-0F7AAA1AFE35}" destId="{761B4BD4-7785-4662-B47E-C44F3DEC6AC1}" srcOrd="0" destOrd="0" presId="urn:microsoft.com/office/officeart/2008/layout/HorizontalMultiLevelHierarchy"/>
    <dgm:cxn modelId="{E4839317-1451-4E0C-9D44-77AC785B8D4F}" srcId="{E2301DEF-9A5B-480E-8A00-23A8E512687E}" destId="{2875BF53-EE03-44E9-A84F-905DCCDEBF28}" srcOrd="2" destOrd="0" parTransId="{CB4FBE43-5E66-4A04-9E65-D7B240A2F07C}" sibTransId="{EA2A4C38-C426-4758-8821-4F49C11A0F2E}"/>
    <dgm:cxn modelId="{719E5025-1780-4230-BA14-FE2E4FB7FAB9}" type="presOf" srcId="{CB4FBE43-5E66-4A04-9E65-D7B240A2F07C}" destId="{A1E32B02-D7BB-46A5-9C60-A86A8E88E98F}" srcOrd="0" destOrd="0" presId="urn:microsoft.com/office/officeart/2008/layout/HorizontalMultiLevelHierarchy"/>
    <dgm:cxn modelId="{DC42CA26-5259-4053-BA9D-D458500E5C29}" srcId="{E2301DEF-9A5B-480E-8A00-23A8E512687E}" destId="{66C01631-095A-4F31-8D45-6369BBA62FA4}" srcOrd="1" destOrd="0" parTransId="{BB413EBF-9427-4804-81A6-42C2B3D584EA}" sibTransId="{26D54FA5-01BD-4A26-A723-6007511E6EBE}"/>
    <dgm:cxn modelId="{92B2D537-E21E-4271-868A-5416B2C08C46}" type="presOf" srcId="{388CA375-04E0-4508-8146-E15672EC186A}" destId="{FAD77D50-2F01-42CD-9E05-4FC97561BCAF}" srcOrd="1" destOrd="0" presId="urn:microsoft.com/office/officeart/2008/layout/HorizontalMultiLevelHierarchy"/>
    <dgm:cxn modelId="{DDB89F3A-0469-4836-B2CB-0074EF9BB1DE}" type="presOf" srcId="{BB413EBF-9427-4804-81A6-42C2B3D584EA}" destId="{9F427D6A-FCA4-4BD4-BFA4-870D91D2875B}" srcOrd="1" destOrd="0" presId="urn:microsoft.com/office/officeart/2008/layout/HorizontalMultiLevelHierarchy"/>
    <dgm:cxn modelId="{CF53AD3A-1150-441F-9B60-C49A624E1A79}" type="presOf" srcId="{5F54D8F6-6EF0-49BB-8E5A-1982503F70D9}" destId="{DBB62CEA-6870-4A3B-9BA0-0D0234480EBB}" srcOrd="1" destOrd="0" presId="urn:microsoft.com/office/officeart/2008/layout/HorizontalMultiLevelHierarchy"/>
    <dgm:cxn modelId="{3F74165D-4D07-42C7-AD38-B83DDECB179E}" type="presOf" srcId="{E2301DEF-9A5B-480E-8A00-23A8E512687E}" destId="{EDFD6A01-F950-439B-B5C7-1C7F720F7DC1}" srcOrd="0" destOrd="0" presId="urn:microsoft.com/office/officeart/2008/layout/HorizontalMultiLevelHierarchy"/>
    <dgm:cxn modelId="{42787747-96AB-479B-8946-C8A03CB10E0D}" type="presOf" srcId="{BB413EBF-9427-4804-81A6-42C2B3D584EA}" destId="{5F1D099B-3639-4A53-BDE5-EEF2F059BB2D}" srcOrd="0" destOrd="0" presId="urn:microsoft.com/office/officeart/2008/layout/HorizontalMultiLevelHierarchy"/>
    <dgm:cxn modelId="{37008776-1E1A-4323-AC1D-A53C9E0AEE6D}" srcId="{E2301DEF-9A5B-480E-8A00-23A8E512687E}" destId="{A36823CB-F23B-47DF-8932-44214C4F36A5}" srcOrd="3" destOrd="0" parTransId="{388CA375-04E0-4508-8146-E15672EC186A}" sibTransId="{A8951124-5893-4444-ACAC-F03D6C9330E8}"/>
    <dgm:cxn modelId="{7CEF208F-9AB7-440F-B12B-9F6DC4AF0692}" srcId="{D259E7F4-F464-42E7-A0C7-2D210D41E940}" destId="{E2301DEF-9A5B-480E-8A00-23A8E512687E}" srcOrd="0" destOrd="0" parTransId="{43CFBD72-B4D5-4F02-8060-4B5D3F9F0881}" sibTransId="{2586AB36-3AF9-482B-816C-812CB246B125}"/>
    <dgm:cxn modelId="{B3C599A6-420D-44D2-9E34-69792B951929}" type="presOf" srcId="{5F54D8F6-6EF0-49BB-8E5A-1982503F70D9}" destId="{DBCD2123-D742-4B15-92C6-A9A3D4207A4A}" srcOrd="0" destOrd="0" presId="urn:microsoft.com/office/officeart/2008/layout/HorizontalMultiLevelHierarchy"/>
    <dgm:cxn modelId="{E308FCA7-17D8-44D2-B47D-AE63759A6F71}" type="presOf" srcId="{CB4FBE43-5E66-4A04-9E65-D7B240A2F07C}" destId="{15F44E0B-AE9E-4E47-8940-C431B64491CA}" srcOrd="1" destOrd="0" presId="urn:microsoft.com/office/officeart/2008/layout/HorizontalMultiLevelHierarchy"/>
    <dgm:cxn modelId="{C05F66B6-3C3F-4115-8DD0-492ECAFE11F5}" type="presOf" srcId="{D259E7F4-F464-42E7-A0C7-2D210D41E940}" destId="{F53ECAAD-A031-4E9F-B89A-7EF768D6B084}" srcOrd="0" destOrd="0" presId="urn:microsoft.com/office/officeart/2008/layout/HorizontalMultiLevelHierarchy"/>
    <dgm:cxn modelId="{4E0F4DB6-0601-44D9-8B26-EBFB4B4060BF}" srcId="{E2301DEF-9A5B-480E-8A00-23A8E512687E}" destId="{0959BF1D-294B-499D-9FA8-0F7AAA1AFE35}" srcOrd="0" destOrd="0" parTransId="{5F54D8F6-6EF0-49BB-8E5A-1982503F70D9}" sibTransId="{A9F45DF7-5312-426D-B5FA-03EBDA235A72}"/>
    <dgm:cxn modelId="{BBCED4B6-2451-4928-8772-7B5942A97191}" type="presOf" srcId="{66C01631-095A-4F31-8D45-6369BBA62FA4}" destId="{4D538711-A400-4253-AB5A-68AA77561006}" srcOrd="0" destOrd="0" presId="urn:microsoft.com/office/officeart/2008/layout/HorizontalMultiLevelHierarchy"/>
    <dgm:cxn modelId="{01CBDCD8-BB1B-41FD-B3B6-B40E3B438B45}" type="presOf" srcId="{A36823CB-F23B-47DF-8932-44214C4F36A5}" destId="{B83BD01B-26DA-40A8-95E7-54A054A14A88}" srcOrd="0" destOrd="0" presId="urn:microsoft.com/office/officeart/2008/layout/HorizontalMultiLevelHierarchy"/>
    <dgm:cxn modelId="{0705A512-A444-4CE5-824D-3770BDBC99FA}" type="presParOf" srcId="{F53ECAAD-A031-4E9F-B89A-7EF768D6B084}" destId="{3A5811A8-5D06-458B-BC5D-9F8AC7655899}" srcOrd="0" destOrd="0" presId="urn:microsoft.com/office/officeart/2008/layout/HorizontalMultiLevelHierarchy"/>
    <dgm:cxn modelId="{C36E9478-3AD2-47F3-9B47-A74C36B0C7E5}" type="presParOf" srcId="{3A5811A8-5D06-458B-BC5D-9F8AC7655899}" destId="{EDFD6A01-F950-439B-B5C7-1C7F720F7DC1}" srcOrd="0" destOrd="0" presId="urn:microsoft.com/office/officeart/2008/layout/HorizontalMultiLevelHierarchy"/>
    <dgm:cxn modelId="{3E020433-06E2-4D08-B4D7-3EEE1710A570}" type="presParOf" srcId="{3A5811A8-5D06-458B-BC5D-9F8AC7655899}" destId="{8E9D1E25-2609-4930-BA94-92B6565F56AA}" srcOrd="1" destOrd="0" presId="urn:microsoft.com/office/officeart/2008/layout/HorizontalMultiLevelHierarchy"/>
    <dgm:cxn modelId="{2D8AF2F6-BADB-4881-9258-FF8A8132A171}" type="presParOf" srcId="{8E9D1E25-2609-4930-BA94-92B6565F56AA}" destId="{DBCD2123-D742-4B15-92C6-A9A3D4207A4A}" srcOrd="0" destOrd="0" presId="urn:microsoft.com/office/officeart/2008/layout/HorizontalMultiLevelHierarchy"/>
    <dgm:cxn modelId="{995D7F1C-73BB-4352-B337-0BC1BBC43D94}" type="presParOf" srcId="{DBCD2123-D742-4B15-92C6-A9A3D4207A4A}" destId="{DBB62CEA-6870-4A3B-9BA0-0D0234480EBB}" srcOrd="0" destOrd="0" presId="urn:microsoft.com/office/officeart/2008/layout/HorizontalMultiLevelHierarchy"/>
    <dgm:cxn modelId="{F45712B8-3BDC-4ED7-BC22-1DC5B873F68A}" type="presParOf" srcId="{8E9D1E25-2609-4930-BA94-92B6565F56AA}" destId="{4EBC50E9-39A2-4600-85E4-B3CAB19049E5}" srcOrd="1" destOrd="0" presId="urn:microsoft.com/office/officeart/2008/layout/HorizontalMultiLevelHierarchy"/>
    <dgm:cxn modelId="{EFD4F94F-FAEA-47CD-9E42-A126467E26B7}" type="presParOf" srcId="{4EBC50E9-39A2-4600-85E4-B3CAB19049E5}" destId="{761B4BD4-7785-4662-B47E-C44F3DEC6AC1}" srcOrd="0" destOrd="0" presId="urn:microsoft.com/office/officeart/2008/layout/HorizontalMultiLevelHierarchy"/>
    <dgm:cxn modelId="{5AFA4F03-8BF8-418C-9C13-FA731FABF2D1}" type="presParOf" srcId="{4EBC50E9-39A2-4600-85E4-B3CAB19049E5}" destId="{D88B508A-FA9B-438D-AC57-0E43E22982D1}" srcOrd="1" destOrd="0" presId="urn:microsoft.com/office/officeart/2008/layout/HorizontalMultiLevelHierarchy"/>
    <dgm:cxn modelId="{AA607501-A861-4C5A-A6D6-C3FE3F692BBD}" type="presParOf" srcId="{8E9D1E25-2609-4930-BA94-92B6565F56AA}" destId="{5F1D099B-3639-4A53-BDE5-EEF2F059BB2D}" srcOrd="2" destOrd="0" presId="urn:microsoft.com/office/officeart/2008/layout/HorizontalMultiLevelHierarchy"/>
    <dgm:cxn modelId="{B66918E4-9A1E-49B7-8693-EE8DDB6EA2CE}" type="presParOf" srcId="{5F1D099B-3639-4A53-BDE5-EEF2F059BB2D}" destId="{9F427D6A-FCA4-4BD4-BFA4-870D91D2875B}" srcOrd="0" destOrd="0" presId="urn:microsoft.com/office/officeart/2008/layout/HorizontalMultiLevelHierarchy"/>
    <dgm:cxn modelId="{05F687B8-590E-417B-ADCA-BD5D332ABF94}" type="presParOf" srcId="{8E9D1E25-2609-4930-BA94-92B6565F56AA}" destId="{3C509D81-4E31-4638-9698-35779E357053}" srcOrd="3" destOrd="0" presId="urn:microsoft.com/office/officeart/2008/layout/HorizontalMultiLevelHierarchy"/>
    <dgm:cxn modelId="{5B9A4811-ABA6-42C2-9F82-E9466401EF14}" type="presParOf" srcId="{3C509D81-4E31-4638-9698-35779E357053}" destId="{4D538711-A400-4253-AB5A-68AA77561006}" srcOrd="0" destOrd="0" presId="urn:microsoft.com/office/officeart/2008/layout/HorizontalMultiLevelHierarchy"/>
    <dgm:cxn modelId="{93521A7A-EDC6-4FDE-8EE7-6352AF918929}" type="presParOf" srcId="{3C509D81-4E31-4638-9698-35779E357053}" destId="{AE2D267D-1623-4861-B883-A437BD657712}" srcOrd="1" destOrd="0" presId="urn:microsoft.com/office/officeart/2008/layout/HorizontalMultiLevelHierarchy"/>
    <dgm:cxn modelId="{01882A47-3241-4858-BA8A-28B6A6773D90}" type="presParOf" srcId="{8E9D1E25-2609-4930-BA94-92B6565F56AA}" destId="{A1E32B02-D7BB-46A5-9C60-A86A8E88E98F}" srcOrd="4" destOrd="0" presId="urn:microsoft.com/office/officeart/2008/layout/HorizontalMultiLevelHierarchy"/>
    <dgm:cxn modelId="{99234879-1B4A-41DD-9AE0-98A0C02FE6F6}" type="presParOf" srcId="{A1E32B02-D7BB-46A5-9C60-A86A8E88E98F}" destId="{15F44E0B-AE9E-4E47-8940-C431B64491CA}" srcOrd="0" destOrd="0" presId="urn:microsoft.com/office/officeart/2008/layout/HorizontalMultiLevelHierarchy"/>
    <dgm:cxn modelId="{352433BB-015D-4FD5-8937-29BF76A95702}" type="presParOf" srcId="{8E9D1E25-2609-4930-BA94-92B6565F56AA}" destId="{F737C2DD-D24D-43B2-BF18-8DC589BE8F72}" srcOrd="5" destOrd="0" presId="urn:microsoft.com/office/officeart/2008/layout/HorizontalMultiLevelHierarchy"/>
    <dgm:cxn modelId="{AC84D580-FA19-4535-A755-E26F5E271703}" type="presParOf" srcId="{F737C2DD-D24D-43B2-BF18-8DC589BE8F72}" destId="{7D4CDD25-83F8-482F-947F-2C9D5112B73C}" srcOrd="0" destOrd="0" presId="urn:microsoft.com/office/officeart/2008/layout/HorizontalMultiLevelHierarchy"/>
    <dgm:cxn modelId="{44A6FA57-A9BC-4D5D-B6B9-F8B777006730}" type="presParOf" srcId="{F737C2DD-D24D-43B2-BF18-8DC589BE8F72}" destId="{2140974F-0C26-41F3-A589-D75F0EEF4887}" srcOrd="1" destOrd="0" presId="urn:microsoft.com/office/officeart/2008/layout/HorizontalMultiLevelHierarchy"/>
    <dgm:cxn modelId="{6CD9C49F-8630-42D2-82CD-18733CC95E0E}" type="presParOf" srcId="{8E9D1E25-2609-4930-BA94-92B6565F56AA}" destId="{1E0708CF-D3E1-43F4-A539-A22953819225}" srcOrd="6" destOrd="0" presId="urn:microsoft.com/office/officeart/2008/layout/HorizontalMultiLevelHierarchy"/>
    <dgm:cxn modelId="{DA3F9AF7-3BBB-4A08-B7EC-E7B39056E82C}" type="presParOf" srcId="{1E0708CF-D3E1-43F4-A539-A22953819225}" destId="{FAD77D50-2F01-42CD-9E05-4FC97561BCAF}" srcOrd="0" destOrd="0" presId="urn:microsoft.com/office/officeart/2008/layout/HorizontalMultiLevelHierarchy"/>
    <dgm:cxn modelId="{53201579-A4CC-429C-B721-A612F8A38B94}" type="presParOf" srcId="{8E9D1E25-2609-4930-BA94-92B6565F56AA}" destId="{FB0EA3C1-5DC6-41AE-AD71-41E0D1628683}" srcOrd="7" destOrd="0" presId="urn:microsoft.com/office/officeart/2008/layout/HorizontalMultiLevelHierarchy"/>
    <dgm:cxn modelId="{0F8783D9-8A77-44BB-BB27-A3FF4EAC16CD}" type="presParOf" srcId="{FB0EA3C1-5DC6-41AE-AD71-41E0D1628683}" destId="{B83BD01B-26DA-40A8-95E7-54A054A14A88}" srcOrd="0" destOrd="0" presId="urn:microsoft.com/office/officeart/2008/layout/HorizontalMultiLevelHierarchy"/>
    <dgm:cxn modelId="{CB14214A-6B0F-42A8-8FAC-E0599D6BA273}" type="presParOf" srcId="{FB0EA3C1-5DC6-41AE-AD71-41E0D1628683}" destId="{1EEE1D19-A42E-4D74-9FE2-A9C0327FC0C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59E7F4-F464-42E7-A0C7-2D210D41E94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59BF1D-294B-499D-9FA8-0F7AAA1AFE35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5F54D8F6-6EF0-49BB-8E5A-1982503F70D9}" type="parTrans" cxnId="{4E0F4DB6-0601-44D9-8B26-EBFB4B4060BF}">
      <dgm:prSet/>
      <dgm:spPr/>
      <dgm:t>
        <a:bodyPr/>
        <a:lstStyle/>
        <a:p>
          <a:endParaRPr lang="en-US"/>
        </a:p>
      </dgm:t>
    </dgm:pt>
    <dgm:pt modelId="{A9F45DF7-5312-426D-B5FA-03EBDA235A72}" type="sibTrans" cxnId="{4E0F4DB6-0601-44D9-8B26-EBFB4B4060BF}">
      <dgm:prSet/>
      <dgm:spPr/>
      <dgm:t>
        <a:bodyPr/>
        <a:lstStyle/>
        <a:p>
          <a:endParaRPr lang="en-US"/>
        </a:p>
      </dgm:t>
    </dgm:pt>
    <dgm:pt modelId="{66C01631-095A-4F31-8D45-6369BBA62FA4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BB413EBF-9427-4804-81A6-42C2B3D584EA}" type="parTrans" cxnId="{DC42CA26-5259-4053-BA9D-D458500E5C29}">
      <dgm:prSet/>
      <dgm:spPr/>
      <dgm:t>
        <a:bodyPr/>
        <a:lstStyle/>
        <a:p>
          <a:endParaRPr lang="en-US"/>
        </a:p>
      </dgm:t>
    </dgm:pt>
    <dgm:pt modelId="{26D54FA5-01BD-4A26-A723-6007511E6EBE}" type="sibTrans" cxnId="{DC42CA26-5259-4053-BA9D-D458500E5C29}">
      <dgm:prSet/>
      <dgm:spPr/>
      <dgm:t>
        <a:bodyPr/>
        <a:lstStyle/>
        <a:p>
          <a:endParaRPr lang="en-US"/>
        </a:p>
      </dgm:t>
    </dgm:pt>
    <dgm:pt modelId="{2875BF53-EE03-44E9-A84F-905DCCDEBF28}">
      <dgm:prSet phldrT="[Text]"/>
      <dgm:spPr/>
      <dgm:t>
        <a:bodyPr/>
        <a:lstStyle/>
        <a:p>
          <a:r>
            <a:rPr lang="en-US" dirty="0" smtClean="0"/>
            <a:t>…</a:t>
          </a:r>
        </a:p>
      </dgm:t>
    </dgm:pt>
    <dgm:pt modelId="{CB4FBE43-5E66-4A04-9E65-D7B240A2F07C}" type="parTrans" cxnId="{E4839317-1451-4E0C-9D44-77AC785B8D4F}">
      <dgm:prSet/>
      <dgm:spPr/>
      <dgm:t>
        <a:bodyPr/>
        <a:lstStyle/>
        <a:p>
          <a:endParaRPr lang="en-US"/>
        </a:p>
      </dgm:t>
    </dgm:pt>
    <dgm:pt modelId="{EA2A4C38-C426-4758-8821-4F49C11A0F2E}" type="sibTrans" cxnId="{E4839317-1451-4E0C-9D44-77AC785B8D4F}">
      <dgm:prSet/>
      <dgm:spPr/>
      <dgm:t>
        <a:bodyPr/>
        <a:lstStyle/>
        <a:p>
          <a:endParaRPr lang="en-US"/>
        </a:p>
      </dgm:t>
    </dgm:pt>
    <dgm:pt modelId="{E2301DEF-9A5B-480E-8A00-23A8E512687E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2586AB36-3AF9-482B-816C-812CB246B125}" type="sibTrans" cxnId="{7CEF208F-9AB7-440F-B12B-9F6DC4AF0692}">
      <dgm:prSet/>
      <dgm:spPr/>
      <dgm:t>
        <a:bodyPr/>
        <a:lstStyle/>
        <a:p>
          <a:endParaRPr lang="en-US"/>
        </a:p>
      </dgm:t>
    </dgm:pt>
    <dgm:pt modelId="{43CFBD72-B4D5-4F02-8060-4B5D3F9F0881}" type="parTrans" cxnId="{7CEF208F-9AB7-440F-B12B-9F6DC4AF0692}">
      <dgm:prSet/>
      <dgm:spPr/>
      <dgm:t>
        <a:bodyPr/>
        <a:lstStyle/>
        <a:p>
          <a:endParaRPr lang="en-US"/>
        </a:p>
      </dgm:t>
    </dgm:pt>
    <dgm:pt modelId="{A36823CB-F23B-47DF-8932-44214C4F36A5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388CA375-04E0-4508-8146-E15672EC186A}" type="parTrans" cxnId="{37008776-1E1A-4323-AC1D-A53C9E0AEE6D}">
      <dgm:prSet/>
      <dgm:spPr/>
      <dgm:t>
        <a:bodyPr/>
        <a:lstStyle/>
        <a:p>
          <a:endParaRPr lang="en-US"/>
        </a:p>
      </dgm:t>
    </dgm:pt>
    <dgm:pt modelId="{A8951124-5893-4444-ACAC-F03D6C9330E8}" type="sibTrans" cxnId="{37008776-1E1A-4323-AC1D-A53C9E0AEE6D}">
      <dgm:prSet/>
      <dgm:spPr/>
      <dgm:t>
        <a:bodyPr/>
        <a:lstStyle/>
        <a:p>
          <a:endParaRPr lang="en-US"/>
        </a:p>
      </dgm:t>
    </dgm:pt>
    <dgm:pt modelId="{F53ECAAD-A031-4E9F-B89A-7EF768D6B084}" type="pres">
      <dgm:prSet presAssocID="{D259E7F4-F464-42E7-A0C7-2D210D41E94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5811A8-5D06-458B-BC5D-9F8AC7655899}" type="pres">
      <dgm:prSet presAssocID="{E2301DEF-9A5B-480E-8A00-23A8E512687E}" presName="root1" presStyleCnt="0"/>
      <dgm:spPr/>
    </dgm:pt>
    <dgm:pt modelId="{EDFD6A01-F950-439B-B5C7-1C7F720F7DC1}" type="pres">
      <dgm:prSet presAssocID="{E2301DEF-9A5B-480E-8A00-23A8E512687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9D1E25-2609-4930-BA94-92B6565F56AA}" type="pres">
      <dgm:prSet presAssocID="{E2301DEF-9A5B-480E-8A00-23A8E512687E}" presName="level2hierChild" presStyleCnt="0"/>
      <dgm:spPr/>
    </dgm:pt>
    <dgm:pt modelId="{DBCD2123-D742-4B15-92C6-A9A3D4207A4A}" type="pres">
      <dgm:prSet presAssocID="{5F54D8F6-6EF0-49BB-8E5A-1982503F70D9}" presName="conn2-1" presStyleLbl="parChTrans1D2" presStyleIdx="0" presStyleCnt="4"/>
      <dgm:spPr/>
    </dgm:pt>
    <dgm:pt modelId="{DBB62CEA-6870-4A3B-9BA0-0D0234480EBB}" type="pres">
      <dgm:prSet presAssocID="{5F54D8F6-6EF0-49BB-8E5A-1982503F70D9}" presName="connTx" presStyleLbl="parChTrans1D2" presStyleIdx="0" presStyleCnt="4"/>
      <dgm:spPr/>
    </dgm:pt>
    <dgm:pt modelId="{4EBC50E9-39A2-4600-85E4-B3CAB19049E5}" type="pres">
      <dgm:prSet presAssocID="{0959BF1D-294B-499D-9FA8-0F7AAA1AFE35}" presName="root2" presStyleCnt="0"/>
      <dgm:spPr/>
    </dgm:pt>
    <dgm:pt modelId="{761B4BD4-7785-4662-B47E-C44F3DEC6AC1}" type="pres">
      <dgm:prSet presAssocID="{0959BF1D-294B-499D-9FA8-0F7AAA1AFE35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8B508A-FA9B-438D-AC57-0E43E22982D1}" type="pres">
      <dgm:prSet presAssocID="{0959BF1D-294B-499D-9FA8-0F7AAA1AFE35}" presName="level3hierChild" presStyleCnt="0"/>
      <dgm:spPr/>
    </dgm:pt>
    <dgm:pt modelId="{5F1D099B-3639-4A53-BDE5-EEF2F059BB2D}" type="pres">
      <dgm:prSet presAssocID="{BB413EBF-9427-4804-81A6-42C2B3D584EA}" presName="conn2-1" presStyleLbl="parChTrans1D2" presStyleIdx="1" presStyleCnt="4"/>
      <dgm:spPr/>
    </dgm:pt>
    <dgm:pt modelId="{9F427D6A-FCA4-4BD4-BFA4-870D91D2875B}" type="pres">
      <dgm:prSet presAssocID="{BB413EBF-9427-4804-81A6-42C2B3D584EA}" presName="connTx" presStyleLbl="parChTrans1D2" presStyleIdx="1" presStyleCnt="4"/>
      <dgm:spPr/>
    </dgm:pt>
    <dgm:pt modelId="{3C509D81-4E31-4638-9698-35779E357053}" type="pres">
      <dgm:prSet presAssocID="{66C01631-095A-4F31-8D45-6369BBA62FA4}" presName="root2" presStyleCnt="0"/>
      <dgm:spPr/>
    </dgm:pt>
    <dgm:pt modelId="{4D538711-A400-4253-AB5A-68AA77561006}" type="pres">
      <dgm:prSet presAssocID="{66C01631-095A-4F31-8D45-6369BBA62FA4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2D267D-1623-4861-B883-A437BD657712}" type="pres">
      <dgm:prSet presAssocID="{66C01631-095A-4F31-8D45-6369BBA62FA4}" presName="level3hierChild" presStyleCnt="0"/>
      <dgm:spPr/>
    </dgm:pt>
    <dgm:pt modelId="{A1E32B02-D7BB-46A5-9C60-A86A8E88E98F}" type="pres">
      <dgm:prSet presAssocID="{CB4FBE43-5E66-4A04-9E65-D7B240A2F07C}" presName="conn2-1" presStyleLbl="parChTrans1D2" presStyleIdx="2" presStyleCnt="4"/>
      <dgm:spPr/>
    </dgm:pt>
    <dgm:pt modelId="{15F44E0B-AE9E-4E47-8940-C431B64491CA}" type="pres">
      <dgm:prSet presAssocID="{CB4FBE43-5E66-4A04-9E65-D7B240A2F07C}" presName="connTx" presStyleLbl="parChTrans1D2" presStyleIdx="2" presStyleCnt="4"/>
      <dgm:spPr/>
    </dgm:pt>
    <dgm:pt modelId="{F737C2DD-D24D-43B2-BF18-8DC589BE8F72}" type="pres">
      <dgm:prSet presAssocID="{2875BF53-EE03-44E9-A84F-905DCCDEBF28}" presName="root2" presStyleCnt="0"/>
      <dgm:spPr/>
    </dgm:pt>
    <dgm:pt modelId="{7D4CDD25-83F8-482F-947F-2C9D5112B73C}" type="pres">
      <dgm:prSet presAssocID="{2875BF53-EE03-44E9-A84F-905DCCDEBF28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40974F-0C26-41F3-A589-D75F0EEF4887}" type="pres">
      <dgm:prSet presAssocID="{2875BF53-EE03-44E9-A84F-905DCCDEBF28}" presName="level3hierChild" presStyleCnt="0"/>
      <dgm:spPr/>
    </dgm:pt>
    <dgm:pt modelId="{1E0708CF-D3E1-43F4-A539-A22953819225}" type="pres">
      <dgm:prSet presAssocID="{388CA375-04E0-4508-8146-E15672EC186A}" presName="conn2-1" presStyleLbl="parChTrans1D2" presStyleIdx="3" presStyleCnt="4"/>
      <dgm:spPr/>
    </dgm:pt>
    <dgm:pt modelId="{FAD77D50-2F01-42CD-9E05-4FC97561BCAF}" type="pres">
      <dgm:prSet presAssocID="{388CA375-04E0-4508-8146-E15672EC186A}" presName="connTx" presStyleLbl="parChTrans1D2" presStyleIdx="3" presStyleCnt="4"/>
      <dgm:spPr/>
    </dgm:pt>
    <dgm:pt modelId="{FB0EA3C1-5DC6-41AE-AD71-41E0D1628683}" type="pres">
      <dgm:prSet presAssocID="{A36823CB-F23B-47DF-8932-44214C4F36A5}" presName="root2" presStyleCnt="0"/>
      <dgm:spPr/>
    </dgm:pt>
    <dgm:pt modelId="{B83BD01B-26DA-40A8-95E7-54A054A14A88}" type="pres">
      <dgm:prSet presAssocID="{A36823CB-F23B-47DF-8932-44214C4F36A5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EE1D19-A42E-4D74-9FE2-A9C0327FC0C7}" type="pres">
      <dgm:prSet presAssocID="{A36823CB-F23B-47DF-8932-44214C4F36A5}" presName="level3hierChild" presStyleCnt="0"/>
      <dgm:spPr/>
    </dgm:pt>
  </dgm:ptLst>
  <dgm:cxnLst>
    <dgm:cxn modelId="{42787747-96AB-479B-8946-C8A03CB10E0D}" type="presOf" srcId="{BB413EBF-9427-4804-81A6-42C2B3D584EA}" destId="{5F1D099B-3639-4A53-BDE5-EEF2F059BB2D}" srcOrd="0" destOrd="0" presId="urn:microsoft.com/office/officeart/2008/layout/HorizontalMultiLevelHierarchy"/>
    <dgm:cxn modelId="{7CEF208F-9AB7-440F-B12B-9F6DC4AF0692}" srcId="{D259E7F4-F464-42E7-A0C7-2D210D41E940}" destId="{E2301DEF-9A5B-480E-8A00-23A8E512687E}" srcOrd="0" destOrd="0" parTransId="{43CFBD72-B4D5-4F02-8060-4B5D3F9F0881}" sibTransId="{2586AB36-3AF9-482B-816C-812CB246B125}"/>
    <dgm:cxn modelId="{AB425E09-9B21-4C3A-94A8-FCD445FD6D3B}" type="presOf" srcId="{0959BF1D-294B-499D-9FA8-0F7AAA1AFE35}" destId="{761B4BD4-7785-4662-B47E-C44F3DEC6AC1}" srcOrd="0" destOrd="0" presId="urn:microsoft.com/office/officeart/2008/layout/HorizontalMultiLevelHierarchy"/>
    <dgm:cxn modelId="{3F74165D-4D07-42C7-AD38-B83DDECB179E}" type="presOf" srcId="{E2301DEF-9A5B-480E-8A00-23A8E512687E}" destId="{EDFD6A01-F950-439B-B5C7-1C7F720F7DC1}" srcOrd="0" destOrd="0" presId="urn:microsoft.com/office/officeart/2008/layout/HorizontalMultiLevelHierarchy"/>
    <dgm:cxn modelId="{37008776-1E1A-4323-AC1D-A53C9E0AEE6D}" srcId="{E2301DEF-9A5B-480E-8A00-23A8E512687E}" destId="{A36823CB-F23B-47DF-8932-44214C4F36A5}" srcOrd="3" destOrd="0" parTransId="{388CA375-04E0-4508-8146-E15672EC186A}" sibTransId="{A8951124-5893-4444-ACAC-F03D6C9330E8}"/>
    <dgm:cxn modelId="{7BEF2A01-24FF-4D4A-A2EA-DB4481D0F00E}" type="presOf" srcId="{388CA375-04E0-4508-8146-E15672EC186A}" destId="{1E0708CF-D3E1-43F4-A539-A22953819225}" srcOrd="0" destOrd="0" presId="urn:microsoft.com/office/officeart/2008/layout/HorizontalMultiLevelHierarchy"/>
    <dgm:cxn modelId="{E4839317-1451-4E0C-9D44-77AC785B8D4F}" srcId="{E2301DEF-9A5B-480E-8A00-23A8E512687E}" destId="{2875BF53-EE03-44E9-A84F-905DCCDEBF28}" srcOrd="2" destOrd="0" parTransId="{CB4FBE43-5E66-4A04-9E65-D7B240A2F07C}" sibTransId="{EA2A4C38-C426-4758-8821-4F49C11A0F2E}"/>
    <dgm:cxn modelId="{01CBDCD8-BB1B-41FD-B3B6-B40E3B438B45}" type="presOf" srcId="{A36823CB-F23B-47DF-8932-44214C4F36A5}" destId="{B83BD01B-26DA-40A8-95E7-54A054A14A88}" srcOrd="0" destOrd="0" presId="urn:microsoft.com/office/officeart/2008/layout/HorizontalMultiLevelHierarchy"/>
    <dgm:cxn modelId="{CF53AD3A-1150-441F-9B60-C49A624E1A79}" type="presOf" srcId="{5F54D8F6-6EF0-49BB-8E5A-1982503F70D9}" destId="{DBB62CEA-6870-4A3B-9BA0-0D0234480EBB}" srcOrd="1" destOrd="0" presId="urn:microsoft.com/office/officeart/2008/layout/HorizontalMultiLevelHierarchy"/>
    <dgm:cxn modelId="{4E0F4DB6-0601-44D9-8B26-EBFB4B4060BF}" srcId="{E2301DEF-9A5B-480E-8A00-23A8E512687E}" destId="{0959BF1D-294B-499D-9FA8-0F7AAA1AFE35}" srcOrd="0" destOrd="0" parTransId="{5F54D8F6-6EF0-49BB-8E5A-1982503F70D9}" sibTransId="{A9F45DF7-5312-426D-B5FA-03EBDA235A72}"/>
    <dgm:cxn modelId="{C05F66B6-3C3F-4115-8DD0-492ECAFE11F5}" type="presOf" srcId="{D259E7F4-F464-42E7-A0C7-2D210D41E940}" destId="{F53ECAAD-A031-4E9F-B89A-7EF768D6B084}" srcOrd="0" destOrd="0" presId="urn:microsoft.com/office/officeart/2008/layout/HorizontalMultiLevelHierarchy"/>
    <dgm:cxn modelId="{E308FCA7-17D8-44D2-B47D-AE63759A6F71}" type="presOf" srcId="{CB4FBE43-5E66-4A04-9E65-D7B240A2F07C}" destId="{15F44E0B-AE9E-4E47-8940-C431B64491CA}" srcOrd="1" destOrd="0" presId="urn:microsoft.com/office/officeart/2008/layout/HorizontalMultiLevelHierarchy"/>
    <dgm:cxn modelId="{DC42CA26-5259-4053-BA9D-D458500E5C29}" srcId="{E2301DEF-9A5B-480E-8A00-23A8E512687E}" destId="{66C01631-095A-4F31-8D45-6369BBA62FA4}" srcOrd="1" destOrd="0" parTransId="{BB413EBF-9427-4804-81A6-42C2B3D584EA}" sibTransId="{26D54FA5-01BD-4A26-A723-6007511E6EBE}"/>
    <dgm:cxn modelId="{BBCED4B6-2451-4928-8772-7B5942A97191}" type="presOf" srcId="{66C01631-095A-4F31-8D45-6369BBA62FA4}" destId="{4D538711-A400-4253-AB5A-68AA77561006}" srcOrd="0" destOrd="0" presId="urn:microsoft.com/office/officeart/2008/layout/HorizontalMultiLevelHierarchy"/>
    <dgm:cxn modelId="{B3C599A6-420D-44D2-9E34-69792B951929}" type="presOf" srcId="{5F54D8F6-6EF0-49BB-8E5A-1982503F70D9}" destId="{DBCD2123-D742-4B15-92C6-A9A3D4207A4A}" srcOrd="0" destOrd="0" presId="urn:microsoft.com/office/officeart/2008/layout/HorizontalMultiLevelHierarchy"/>
    <dgm:cxn modelId="{92B2D537-E21E-4271-868A-5416B2C08C46}" type="presOf" srcId="{388CA375-04E0-4508-8146-E15672EC186A}" destId="{FAD77D50-2F01-42CD-9E05-4FC97561BCAF}" srcOrd="1" destOrd="0" presId="urn:microsoft.com/office/officeart/2008/layout/HorizontalMultiLevelHierarchy"/>
    <dgm:cxn modelId="{437E0A00-E027-4A85-B55C-59B73A793136}" type="presOf" srcId="{2875BF53-EE03-44E9-A84F-905DCCDEBF28}" destId="{7D4CDD25-83F8-482F-947F-2C9D5112B73C}" srcOrd="0" destOrd="0" presId="urn:microsoft.com/office/officeart/2008/layout/HorizontalMultiLevelHierarchy"/>
    <dgm:cxn modelId="{719E5025-1780-4230-BA14-FE2E4FB7FAB9}" type="presOf" srcId="{CB4FBE43-5E66-4A04-9E65-D7B240A2F07C}" destId="{A1E32B02-D7BB-46A5-9C60-A86A8E88E98F}" srcOrd="0" destOrd="0" presId="urn:microsoft.com/office/officeart/2008/layout/HorizontalMultiLevelHierarchy"/>
    <dgm:cxn modelId="{DDB89F3A-0469-4836-B2CB-0074EF9BB1DE}" type="presOf" srcId="{BB413EBF-9427-4804-81A6-42C2B3D584EA}" destId="{9F427D6A-FCA4-4BD4-BFA4-870D91D2875B}" srcOrd="1" destOrd="0" presId="urn:microsoft.com/office/officeart/2008/layout/HorizontalMultiLevelHierarchy"/>
    <dgm:cxn modelId="{0705A512-A444-4CE5-824D-3770BDBC99FA}" type="presParOf" srcId="{F53ECAAD-A031-4E9F-B89A-7EF768D6B084}" destId="{3A5811A8-5D06-458B-BC5D-9F8AC7655899}" srcOrd="0" destOrd="0" presId="urn:microsoft.com/office/officeart/2008/layout/HorizontalMultiLevelHierarchy"/>
    <dgm:cxn modelId="{C36E9478-3AD2-47F3-9B47-A74C36B0C7E5}" type="presParOf" srcId="{3A5811A8-5D06-458B-BC5D-9F8AC7655899}" destId="{EDFD6A01-F950-439B-B5C7-1C7F720F7DC1}" srcOrd="0" destOrd="0" presId="urn:microsoft.com/office/officeart/2008/layout/HorizontalMultiLevelHierarchy"/>
    <dgm:cxn modelId="{3E020433-06E2-4D08-B4D7-3EEE1710A570}" type="presParOf" srcId="{3A5811A8-5D06-458B-BC5D-9F8AC7655899}" destId="{8E9D1E25-2609-4930-BA94-92B6565F56AA}" srcOrd="1" destOrd="0" presId="urn:microsoft.com/office/officeart/2008/layout/HorizontalMultiLevelHierarchy"/>
    <dgm:cxn modelId="{2D8AF2F6-BADB-4881-9258-FF8A8132A171}" type="presParOf" srcId="{8E9D1E25-2609-4930-BA94-92B6565F56AA}" destId="{DBCD2123-D742-4B15-92C6-A9A3D4207A4A}" srcOrd="0" destOrd="0" presId="urn:microsoft.com/office/officeart/2008/layout/HorizontalMultiLevelHierarchy"/>
    <dgm:cxn modelId="{995D7F1C-73BB-4352-B337-0BC1BBC43D94}" type="presParOf" srcId="{DBCD2123-D742-4B15-92C6-A9A3D4207A4A}" destId="{DBB62CEA-6870-4A3B-9BA0-0D0234480EBB}" srcOrd="0" destOrd="0" presId="urn:microsoft.com/office/officeart/2008/layout/HorizontalMultiLevelHierarchy"/>
    <dgm:cxn modelId="{F45712B8-3BDC-4ED7-BC22-1DC5B873F68A}" type="presParOf" srcId="{8E9D1E25-2609-4930-BA94-92B6565F56AA}" destId="{4EBC50E9-39A2-4600-85E4-B3CAB19049E5}" srcOrd="1" destOrd="0" presId="urn:microsoft.com/office/officeart/2008/layout/HorizontalMultiLevelHierarchy"/>
    <dgm:cxn modelId="{EFD4F94F-FAEA-47CD-9E42-A126467E26B7}" type="presParOf" srcId="{4EBC50E9-39A2-4600-85E4-B3CAB19049E5}" destId="{761B4BD4-7785-4662-B47E-C44F3DEC6AC1}" srcOrd="0" destOrd="0" presId="urn:microsoft.com/office/officeart/2008/layout/HorizontalMultiLevelHierarchy"/>
    <dgm:cxn modelId="{5AFA4F03-8BF8-418C-9C13-FA731FABF2D1}" type="presParOf" srcId="{4EBC50E9-39A2-4600-85E4-B3CAB19049E5}" destId="{D88B508A-FA9B-438D-AC57-0E43E22982D1}" srcOrd="1" destOrd="0" presId="urn:microsoft.com/office/officeart/2008/layout/HorizontalMultiLevelHierarchy"/>
    <dgm:cxn modelId="{AA607501-A861-4C5A-A6D6-C3FE3F692BBD}" type="presParOf" srcId="{8E9D1E25-2609-4930-BA94-92B6565F56AA}" destId="{5F1D099B-3639-4A53-BDE5-EEF2F059BB2D}" srcOrd="2" destOrd="0" presId="urn:microsoft.com/office/officeart/2008/layout/HorizontalMultiLevelHierarchy"/>
    <dgm:cxn modelId="{B66918E4-9A1E-49B7-8693-EE8DDB6EA2CE}" type="presParOf" srcId="{5F1D099B-3639-4A53-BDE5-EEF2F059BB2D}" destId="{9F427D6A-FCA4-4BD4-BFA4-870D91D2875B}" srcOrd="0" destOrd="0" presId="urn:microsoft.com/office/officeart/2008/layout/HorizontalMultiLevelHierarchy"/>
    <dgm:cxn modelId="{05F687B8-590E-417B-ADCA-BD5D332ABF94}" type="presParOf" srcId="{8E9D1E25-2609-4930-BA94-92B6565F56AA}" destId="{3C509D81-4E31-4638-9698-35779E357053}" srcOrd="3" destOrd="0" presId="urn:microsoft.com/office/officeart/2008/layout/HorizontalMultiLevelHierarchy"/>
    <dgm:cxn modelId="{5B9A4811-ABA6-42C2-9F82-E9466401EF14}" type="presParOf" srcId="{3C509D81-4E31-4638-9698-35779E357053}" destId="{4D538711-A400-4253-AB5A-68AA77561006}" srcOrd="0" destOrd="0" presId="urn:microsoft.com/office/officeart/2008/layout/HorizontalMultiLevelHierarchy"/>
    <dgm:cxn modelId="{93521A7A-EDC6-4FDE-8EE7-6352AF918929}" type="presParOf" srcId="{3C509D81-4E31-4638-9698-35779E357053}" destId="{AE2D267D-1623-4861-B883-A437BD657712}" srcOrd="1" destOrd="0" presId="urn:microsoft.com/office/officeart/2008/layout/HorizontalMultiLevelHierarchy"/>
    <dgm:cxn modelId="{01882A47-3241-4858-BA8A-28B6A6773D90}" type="presParOf" srcId="{8E9D1E25-2609-4930-BA94-92B6565F56AA}" destId="{A1E32B02-D7BB-46A5-9C60-A86A8E88E98F}" srcOrd="4" destOrd="0" presId="urn:microsoft.com/office/officeart/2008/layout/HorizontalMultiLevelHierarchy"/>
    <dgm:cxn modelId="{99234879-1B4A-41DD-9AE0-98A0C02FE6F6}" type="presParOf" srcId="{A1E32B02-D7BB-46A5-9C60-A86A8E88E98F}" destId="{15F44E0B-AE9E-4E47-8940-C431B64491CA}" srcOrd="0" destOrd="0" presId="urn:microsoft.com/office/officeart/2008/layout/HorizontalMultiLevelHierarchy"/>
    <dgm:cxn modelId="{352433BB-015D-4FD5-8937-29BF76A95702}" type="presParOf" srcId="{8E9D1E25-2609-4930-BA94-92B6565F56AA}" destId="{F737C2DD-D24D-43B2-BF18-8DC589BE8F72}" srcOrd="5" destOrd="0" presId="urn:microsoft.com/office/officeart/2008/layout/HorizontalMultiLevelHierarchy"/>
    <dgm:cxn modelId="{AC84D580-FA19-4535-A755-E26F5E271703}" type="presParOf" srcId="{F737C2DD-D24D-43B2-BF18-8DC589BE8F72}" destId="{7D4CDD25-83F8-482F-947F-2C9D5112B73C}" srcOrd="0" destOrd="0" presId="urn:microsoft.com/office/officeart/2008/layout/HorizontalMultiLevelHierarchy"/>
    <dgm:cxn modelId="{44A6FA57-A9BC-4D5D-B6B9-F8B777006730}" type="presParOf" srcId="{F737C2DD-D24D-43B2-BF18-8DC589BE8F72}" destId="{2140974F-0C26-41F3-A589-D75F0EEF4887}" srcOrd="1" destOrd="0" presId="urn:microsoft.com/office/officeart/2008/layout/HorizontalMultiLevelHierarchy"/>
    <dgm:cxn modelId="{6CD9C49F-8630-42D2-82CD-18733CC95E0E}" type="presParOf" srcId="{8E9D1E25-2609-4930-BA94-92B6565F56AA}" destId="{1E0708CF-D3E1-43F4-A539-A22953819225}" srcOrd="6" destOrd="0" presId="urn:microsoft.com/office/officeart/2008/layout/HorizontalMultiLevelHierarchy"/>
    <dgm:cxn modelId="{DA3F9AF7-3BBB-4A08-B7EC-E7B39056E82C}" type="presParOf" srcId="{1E0708CF-D3E1-43F4-A539-A22953819225}" destId="{FAD77D50-2F01-42CD-9E05-4FC97561BCAF}" srcOrd="0" destOrd="0" presId="urn:microsoft.com/office/officeart/2008/layout/HorizontalMultiLevelHierarchy"/>
    <dgm:cxn modelId="{53201579-A4CC-429C-B721-A612F8A38B94}" type="presParOf" srcId="{8E9D1E25-2609-4930-BA94-92B6565F56AA}" destId="{FB0EA3C1-5DC6-41AE-AD71-41E0D1628683}" srcOrd="7" destOrd="0" presId="urn:microsoft.com/office/officeart/2008/layout/HorizontalMultiLevelHierarchy"/>
    <dgm:cxn modelId="{0F8783D9-8A77-44BB-BB27-A3FF4EAC16CD}" type="presParOf" srcId="{FB0EA3C1-5DC6-41AE-AD71-41E0D1628683}" destId="{B83BD01B-26DA-40A8-95E7-54A054A14A88}" srcOrd="0" destOrd="0" presId="urn:microsoft.com/office/officeart/2008/layout/HorizontalMultiLevelHierarchy"/>
    <dgm:cxn modelId="{CB14214A-6B0F-42A8-8FAC-E0599D6BA273}" type="presParOf" srcId="{FB0EA3C1-5DC6-41AE-AD71-41E0D1628683}" destId="{1EEE1D19-A42E-4D74-9FE2-A9C0327FC0C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672782-9A7F-480A-BE15-CCA191207A2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FBB3D7-CE90-4673-BCF7-80440BCA4D74}">
      <dgm:prSet phldrT="[Text]"/>
      <dgm:spPr/>
      <dgm:t>
        <a:bodyPr/>
        <a:lstStyle/>
        <a:p>
          <a:r>
            <a:rPr lang="en-US" dirty="0"/>
            <a:t>GRU LM train</a:t>
          </a:r>
        </a:p>
      </dgm:t>
    </dgm:pt>
    <dgm:pt modelId="{F69BBA0E-0B61-4F42-90B3-A2EC3AD5461C}" type="parTrans" cxnId="{B81D5B10-2E98-4A93-A474-668F0F1A6C52}">
      <dgm:prSet/>
      <dgm:spPr/>
      <dgm:t>
        <a:bodyPr/>
        <a:lstStyle/>
        <a:p>
          <a:endParaRPr lang="en-US"/>
        </a:p>
      </dgm:t>
    </dgm:pt>
    <dgm:pt modelId="{B747527B-8291-4D49-A3F1-F791005146F1}" type="sibTrans" cxnId="{B81D5B10-2E98-4A93-A474-668F0F1A6C52}">
      <dgm:prSet/>
      <dgm:spPr/>
      <dgm:t>
        <a:bodyPr/>
        <a:lstStyle/>
        <a:p>
          <a:endParaRPr lang="en-US"/>
        </a:p>
      </dgm:t>
    </dgm:pt>
    <dgm:pt modelId="{F3B42860-9A38-48D7-92DA-4A669D6D1A14}">
      <dgm:prSet phldrT="[Text]"/>
      <dgm:spPr/>
      <dgm:t>
        <a:bodyPr/>
        <a:lstStyle/>
        <a:p>
          <a:r>
            <a:rPr lang="en-US" dirty="0"/>
            <a:t>GRU-Generated-Corpus 5-gram train</a:t>
          </a:r>
        </a:p>
      </dgm:t>
    </dgm:pt>
    <dgm:pt modelId="{5EFE6899-D1DF-44EA-A1EA-6B9C9A128439}" type="parTrans" cxnId="{BA1B9362-A31B-4AAB-A988-C9CDEBC78BFA}">
      <dgm:prSet/>
      <dgm:spPr/>
      <dgm:t>
        <a:bodyPr/>
        <a:lstStyle/>
        <a:p>
          <a:endParaRPr lang="en-US"/>
        </a:p>
      </dgm:t>
    </dgm:pt>
    <dgm:pt modelId="{2965F43C-69DD-45A6-9D5B-096BED74AA06}" type="sibTrans" cxnId="{BA1B9362-A31B-4AAB-A988-C9CDEBC78BFA}">
      <dgm:prSet/>
      <dgm:spPr/>
      <dgm:t>
        <a:bodyPr/>
        <a:lstStyle/>
        <a:p>
          <a:endParaRPr lang="en-US"/>
        </a:p>
      </dgm:t>
    </dgm:pt>
    <dgm:pt modelId="{67875303-6A9A-4887-9FEC-9ADC28C0204C}">
      <dgm:prSet phldrT="[Text]"/>
      <dgm:spPr/>
      <dgm:t>
        <a:bodyPr/>
        <a:lstStyle/>
        <a:p>
          <a:r>
            <a:rPr lang="en-US" dirty="0"/>
            <a:t>GRU-Generated-Corpus 5-gram evaluate perplexity</a:t>
          </a:r>
        </a:p>
      </dgm:t>
    </dgm:pt>
    <dgm:pt modelId="{276E35D5-B886-40D9-BF33-26EACDBE5747}" type="parTrans" cxnId="{E33B14EC-03E5-46DD-A9A8-A9CC588B1B70}">
      <dgm:prSet/>
      <dgm:spPr/>
      <dgm:t>
        <a:bodyPr/>
        <a:lstStyle/>
        <a:p>
          <a:endParaRPr lang="en-US"/>
        </a:p>
      </dgm:t>
    </dgm:pt>
    <dgm:pt modelId="{90508E00-809F-46E6-B9EC-982BEBE0DB5F}" type="sibTrans" cxnId="{E33B14EC-03E5-46DD-A9A8-A9CC588B1B70}">
      <dgm:prSet/>
      <dgm:spPr/>
      <dgm:t>
        <a:bodyPr/>
        <a:lstStyle/>
        <a:p>
          <a:endParaRPr lang="en-US"/>
        </a:p>
      </dgm:t>
    </dgm:pt>
    <dgm:pt modelId="{57E72CE2-7ED2-4128-A5FA-CA3B1216FDF7}" type="pres">
      <dgm:prSet presAssocID="{D0672782-9A7F-480A-BE15-CCA191207A27}" presName="Name0" presStyleCnt="0">
        <dgm:presLayoutVars>
          <dgm:dir/>
          <dgm:resizeHandles val="exact"/>
        </dgm:presLayoutVars>
      </dgm:prSet>
      <dgm:spPr/>
    </dgm:pt>
    <dgm:pt modelId="{F6BD852D-7445-46DF-A95A-F1D63242590C}" type="pres">
      <dgm:prSet presAssocID="{52FBB3D7-CE90-4673-BCF7-80440BCA4D74}" presName="node" presStyleLbl="node1" presStyleIdx="0" presStyleCnt="3">
        <dgm:presLayoutVars>
          <dgm:bulletEnabled val="1"/>
        </dgm:presLayoutVars>
      </dgm:prSet>
      <dgm:spPr/>
    </dgm:pt>
    <dgm:pt modelId="{0DD9F322-72CE-4C6E-B08A-2F65D3EF43B1}" type="pres">
      <dgm:prSet presAssocID="{B747527B-8291-4D49-A3F1-F791005146F1}" presName="sibTrans" presStyleLbl="sibTrans2D1" presStyleIdx="0" presStyleCnt="2"/>
      <dgm:spPr/>
    </dgm:pt>
    <dgm:pt modelId="{FA9AF5CD-AC7E-45AD-BCF7-9F2B14CAE444}" type="pres">
      <dgm:prSet presAssocID="{B747527B-8291-4D49-A3F1-F791005146F1}" presName="connectorText" presStyleLbl="sibTrans2D1" presStyleIdx="0" presStyleCnt="2"/>
      <dgm:spPr/>
    </dgm:pt>
    <dgm:pt modelId="{98745794-894B-48B7-BE3B-2DD2C448B82E}" type="pres">
      <dgm:prSet presAssocID="{F3B42860-9A38-48D7-92DA-4A669D6D1A14}" presName="node" presStyleLbl="node1" presStyleIdx="1" presStyleCnt="3">
        <dgm:presLayoutVars>
          <dgm:bulletEnabled val="1"/>
        </dgm:presLayoutVars>
      </dgm:prSet>
      <dgm:spPr/>
    </dgm:pt>
    <dgm:pt modelId="{BF134F57-BBD9-4AF8-A6A5-72CCAA5A11E4}" type="pres">
      <dgm:prSet presAssocID="{2965F43C-69DD-45A6-9D5B-096BED74AA06}" presName="sibTrans" presStyleLbl="sibTrans2D1" presStyleIdx="1" presStyleCnt="2"/>
      <dgm:spPr/>
    </dgm:pt>
    <dgm:pt modelId="{77BE0449-2B5A-491C-89D3-08A77D108BE4}" type="pres">
      <dgm:prSet presAssocID="{2965F43C-69DD-45A6-9D5B-096BED74AA06}" presName="connectorText" presStyleLbl="sibTrans2D1" presStyleIdx="1" presStyleCnt="2"/>
      <dgm:spPr/>
    </dgm:pt>
    <dgm:pt modelId="{16C4371C-182F-411B-8001-68546A784BDB}" type="pres">
      <dgm:prSet presAssocID="{67875303-6A9A-4887-9FEC-9ADC28C0204C}" presName="node" presStyleLbl="node1" presStyleIdx="2" presStyleCnt="3">
        <dgm:presLayoutVars>
          <dgm:bulletEnabled val="1"/>
        </dgm:presLayoutVars>
      </dgm:prSet>
      <dgm:spPr/>
    </dgm:pt>
  </dgm:ptLst>
  <dgm:cxnLst>
    <dgm:cxn modelId="{B81D5B10-2E98-4A93-A474-668F0F1A6C52}" srcId="{D0672782-9A7F-480A-BE15-CCA191207A27}" destId="{52FBB3D7-CE90-4673-BCF7-80440BCA4D74}" srcOrd="0" destOrd="0" parTransId="{F69BBA0E-0B61-4F42-90B3-A2EC3AD5461C}" sibTransId="{B747527B-8291-4D49-A3F1-F791005146F1}"/>
    <dgm:cxn modelId="{16D3261D-6481-4061-9ADE-9FEABF226A2E}" type="presOf" srcId="{52FBB3D7-CE90-4673-BCF7-80440BCA4D74}" destId="{F6BD852D-7445-46DF-A95A-F1D63242590C}" srcOrd="0" destOrd="0" presId="urn:microsoft.com/office/officeart/2005/8/layout/process1"/>
    <dgm:cxn modelId="{7959BA5D-A15F-4D8A-8F1C-C6E414AC807E}" type="presOf" srcId="{2965F43C-69DD-45A6-9D5B-096BED74AA06}" destId="{BF134F57-BBD9-4AF8-A6A5-72CCAA5A11E4}" srcOrd="0" destOrd="0" presId="urn:microsoft.com/office/officeart/2005/8/layout/process1"/>
    <dgm:cxn modelId="{BA1B9362-A31B-4AAB-A988-C9CDEBC78BFA}" srcId="{D0672782-9A7F-480A-BE15-CCA191207A27}" destId="{F3B42860-9A38-48D7-92DA-4A669D6D1A14}" srcOrd="1" destOrd="0" parTransId="{5EFE6899-D1DF-44EA-A1EA-6B9C9A128439}" sibTransId="{2965F43C-69DD-45A6-9D5B-096BED74AA06}"/>
    <dgm:cxn modelId="{6E658152-376E-4D20-A24F-24B6E7271FEE}" type="presOf" srcId="{2965F43C-69DD-45A6-9D5B-096BED74AA06}" destId="{77BE0449-2B5A-491C-89D3-08A77D108BE4}" srcOrd="1" destOrd="0" presId="urn:microsoft.com/office/officeart/2005/8/layout/process1"/>
    <dgm:cxn modelId="{4A3C4683-05F2-4FA1-96AC-0B5868C641AB}" type="presOf" srcId="{67875303-6A9A-4887-9FEC-9ADC28C0204C}" destId="{16C4371C-182F-411B-8001-68546A784BDB}" srcOrd="0" destOrd="0" presId="urn:microsoft.com/office/officeart/2005/8/layout/process1"/>
    <dgm:cxn modelId="{363713AC-1311-4DF3-AF59-AEEA4926BD17}" type="presOf" srcId="{F3B42860-9A38-48D7-92DA-4A669D6D1A14}" destId="{98745794-894B-48B7-BE3B-2DD2C448B82E}" srcOrd="0" destOrd="0" presId="urn:microsoft.com/office/officeart/2005/8/layout/process1"/>
    <dgm:cxn modelId="{0EE3ABBC-1343-4DF7-AA3F-AA3AECEEEE99}" type="presOf" srcId="{B747527B-8291-4D49-A3F1-F791005146F1}" destId="{FA9AF5CD-AC7E-45AD-BCF7-9F2B14CAE444}" srcOrd="1" destOrd="0" presId="urn:microsoft.com/office/officeart/2005/8/layout/process1"/>
    <dgm:cxn modelId="{6A4181C2-1976-436D-AD00-3668870A475B}" type="presOf" srcId="{B747527B-8291-4D49-A3F1-F791005146F1}" destId="{0DD9F322-72CE-4C6E-B08A-2F65D3EF43B1}" srcOrd="0" destOrd="0" presId="urn:microsoft.com/office/officeart/2005/8/layout/process1"/>
    <dgm:cxn modelId="{E33B14EC-03E5-46DD-A9A8-A9CC588B1B70}" srcId="{D0672782-9A7F-480A-BE15-CCA191207A27}" destId="{67875303-6A9A-4887-9FEC-9ADC28C0204C}" srcOrd="2" destOrd="0" parTransId="{276E35D5-B886-40D9-BF33-26EACDBE5747}" sibTransId="{90508E00-809F-46E6-B9EC-982BEBE0DB5F}"/>
    <dgm:cxn modelId="{98EF3AF8-1AE4-43F0-AB37-BF4C888CFA03}" type="presOf" srcId="{D0672782-9A7F-480A-BE15-CCA191207A27}" destId="{57E72CE2-7ED2-4128-A5FA-CA3B1216FDF7}" srcOrd="0" destOrd="0" presId="urn:microsoft.com/office/officeart/2005/8/layout/process1"/>
    <dgm:cxn modelId="{49A56DD8-AAF8-4D67-ACCB-0794E09A350B}" type="presParOf" srcId="{57E72CE2-7ED2-4128-A5FA-CA3B1216FDF7}" destId="{F6BD852D-7445-46DF-A95A-F1D63242590C}" srcOrd="0" destOrd="0" presId="urn:microsoft.com/office/officeart/2005/8/layout/process1"/>
    <dgm:cxn modelId="{71341BD5-4D1F-45CB-8C0A-241F9D0C6A4E}" type="presParOf" srcId="{57E72CE2-7ED2-4128-A5FA-CA3B1216FDF7}" destId="{0DD9F322-72CE-4C6E-B08A-2F65D3EF43B1}" srcOrd="1" destOrd="0" presId="urn:microsoft.com/office/officeart/2005/8/layout/process1"/>
    <dgm:cxn modelId="{7B69413D-E7D4-4DEC-B8E0-9F1416834532}" type="presParOf" srcId="{0DD9F322-72CE-4C6E-B08A-2F65D3EF43B1}" destId="{FA9AF5CD-AC7E-45AD-BCF7-9F2B14CAE444}" srcOrd="0" destOrd="0" presId="urn:microsoft.com/office/officeart/2005/8/layout/process1"/>
    <dgm:cxn modelId="{DCA0F2F5-EAE9-484E-A2DB-F24018CB63E2}" type="presParOf" srcId="{57E72CE2-7ED2-4128-A5FA-CA3B1216FDF7}" destId="{98745794-894B-48B7-BE3B-2DD2C448B82E}" srcOrd="2" destOrd="0" presId="urn:microsoft.com/office/officeart/2005/8/layout/process1"/>
    <dgm:cxn modelId="{ED1D0462-22BA-4DA1-818A-B287756C07A1}" type="presParOf" srcId="{57E72CE2-7ED2-4128-A5FA-CA3B1216FDF7}" destId="{BF134F57-BBD9-4AF8-A6A5-72CCAA5A11E4}" srcOrd="3" destOrd="0" presId="urn:microsoft.com/office/officeart/2005/8/layout/process1"/>
    <dgm:cxn modelId="{0BD62D1D-DF95-478B-A6D3-B80049B4A748}" type="presParOf" srcId="{BF134F57-BBD9-4AF8-A6A5-72CCAA5A11E4}" destId="{77BE0449-2B5A-491C-89D3-08A77D108BE4}" srcOrd="0" destOrd="0" presId="urn:microsoft.com/office/officeart/2005/8/layout/process1"/>
    <dgm:cxn modelId="{4DBC7C37-0271-4482-B9D9-BD47C2BABF47}" type="presParOf" srcId="{57E72CE2-7ED2-4128-A5FA-CA3B1216FDF7}" destId="{16C4371C-182F-411B-8001-68546A784BD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672782-9A7F-480A-BE15-CCA191207A2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2FBB3D7-CE90-4673-BCF7-80440BCA4D74}">
      <dgm:prSet phldrT="[Text]"/>
      <dgm:spPr/>
      <dgm:t>
        <a:bodyPr/>
        <a:lstStyle/>
        <a:p>
          <a:r>
            <a:rPr lang="en-US" dirty="0"/>
            <a:t>5-gram LM train</a:t>
          </a:r>
        </a:p>
      </dgm:t>
    </dgm:pt>
    <dgm:pt modelId="{F69BBA0E-0B61-4F42-90B3-A2EC3AD5461C}" type="parTrans" cxnId="{B81D5B10-2E98-4A93-A474-668F0F1A6C52}">
      <dgm:prSet/>
      <dgm:spPr/>
      <dgm:t>
        <a:bodyPr/>
        <a:lstStyle/>
        <a:p>
          <a:endParaRPr lang="en-US"/>
        </a:p>
      </dgm:t>
    </dgm:pt>
    <dgm:pt modelId="{B747527B-8291-4D49-A3F1-F791005146F1}" type="sibTrans" cxnId="{B81D5B10-2E98-4A93-A474-668F0F1A6C52}">
      <dgm:prSet/>
      <dgm:spPr/>
      <dgm:t>
        <a:bodyPr/>
        <a:lstStyle/>
        <a:p>
          <a:endParaRPr lang="en-US"/>
        </a:p>
      </dgm:t>
    </dgm:pt>
    <dgm:pt modelId="{F3B42860-9A38-48D7-92DA-4A669D6D1A14}">
      <dgm:prSet phldrT="[Text]"/>
      <dgm:spPr/>
      <dgm:t>
        <a:bodyPr/>
        <a:lstStyle/>
        <a:p>
          <a:r>
            <a:rPr lang="en-US" dirty="0"/>
            <a:t>5-gram LM evaluate perplexity</a:t>
          </a:r>
        </a:p>
      </dgm:t>
    </dgm:pt>
    <dgm:pt modelId="{5EFE6899-D1DF-44EA-A1EA-6B9C9A128439}" type="parTrans" cxnId="{BA1B9362-A31B-4AAB-A988-C9CDEBC78BFA}">
      <dgm:prSet/>
      <dgm:spPr/>
      <dgm:t>
        <a:bodyPr/>
        <a:lstStyle/>
        <a:p>
          <a:endParaRPr lang="en-US"/>
        </a:p>
      </dgm:t>
    </dgm:pt>
    <dgm:pt modelId="{2965F43C-69DD-45A6-9D5B-096BED74AA06}" type="sibTrans" cxnId="{BA1B9362-A31B-4AAB-A988-C9CDEBC78BFA}">
      <dgm:prSet/>
      <dgm:spPr/>
      <dgm:t>
        <a:bodyPr/>
        <a:lstStyle/>
        <a:p>
          <a:endParaRPr lang="en-US"/>
        </a:p>
      </dgm:t>
    </dgm:pt>
    <dgm:pt modelId="{57E72CE2-7ED2-4128-A5FA-CA3B1216FDF7}" type="pres">
      <dgm:prSet presAssocID="{D0672782-9A7F-480A-BE15-CCA191207A27}" presName="Name0" presStyleCnt="0">
        <dgm:presLayoutVars>
          <dgm:dir/>
          <dgm:resizeHandles val="exact"/>
        </dgm:presLayoutVars>
      </dgm:prSet>
      <dgm:spPr/>
    </dgm:pt>
    <dgm:pt modelId="{F6BD852D-7445-46DF-A95A-F1D63242590C}" type="pres">
      <dgm:prSet presAssocID="{52FBB3D7-CE90-4673-BCF7-80440BCA4D74}" presName="node" presStyleLbl="node1" presStyleIdx="0" presStyleCnt="2">
        <dgm:presLayoutVars>
          <dgm:bulletEnabled val="1"/>
        </dgm:presLayoutVars>
      </dgm:prSet>
      <dgm:spPr/>
    </dgm:pt>
    <dgm:pt modelId="{0DD9F322-72CE-4C6E-B08A-2F65D3EF43B1}" type="pres">
      <dgm:prSet presAssocID="{B747527B-8291-4D49-A3F1-F791005146F1}" presName="sibTrans" presStyleLbl="sibTrans2D1" presStyleIdx="0" presStyleCnt="1"/>
      <dgm:spPr/>
    </dgm:pt>
    <dgm:pt modelId="{FA9AF5CD-AC7E-45AD-BCF7-9F2B14CAE444}" type="pres">
      <dgm:prSet presAssocID="{B747527B-8291-4D49-A3F1-F791005146F1}" presName="connectorText" presStyleLbl="sibTrans2D1" presStyleIdx="0" presStyleCnt="1"/>
      <dgm:spPr/>
    </dgm:pt>
    <dgm:pt modelId="{98745794-894B-48B7-BE3B-2DD2C448B82E}" type="pres">
      <dgm:prSet presAssocID="{F3B42860-9A38-48D7-92DA-4A669D6D1A14}" presName="node" presStyleLbl="node1" presStyleIdx="1" presStyleCnt="2">
        <dgm:presLayoutVars>
          <dgm:bulletEnabled val="1"/>
        </dgm:presLayoutVars>
      </dgm:prSet>
      <dgm:spPr/>
    </dgm:pt>
  </dgm:ptLst>
  <dgm:cxnLst>
    <dgm:cxn modelId="{B81D5B10-2E98-4A93-A474-668F0F1A6C52}" srcId="{D0672782-9A7F-480A-BE15-CCA191207A27}" destId="{52FBB3D7-CE90-4673-BCF7-80440BCA4D74}" srcOrd="0" destOrd="0" parTransId="{F69BBA0E-0B61-4F42-90B3-A2EC3AD5461C}" sibTransId="{B747527B-8291-4D49-A3F1-F791005146F1}"/>
    <dgm:cxn modelId="{16D3261D-6481-4061-9ADE-9FEABF226A2E}" type="presOf" srcId="{52FBB3D7-CE90-4673-BCF7-80440BCA4D74}" destId="{F6BD852D-7445-46DF-A95A-F1D63242590C}" srcOrd="0" destOrd="0" presId="urn:microsoft.com/office/officeart/2005/8/layout/process1"/>
    <dgm:cxn modelId="{BA1B9362-A31B-4AAB-A988-C9CDEBC78BFA}" srcId="{D0672782-9A7F-480A-BE15-CCA191207A27}" destId="{F3B42860-9A38-48D7-92DA-4A669D6D1A14}" srcOrd="1" destOrd="0" parTransId="{5EFE6899-D1DF-44EA-A1EA-6B9C9A128439}" sibTransId="{2965F43C-69DD-45A6-9D5B-096BED74AA06}"/>
    <dgm:cxn modelId="{363713AC-1311-4DF3-AF59-AEEA4926BD17}" type="presOf" srcId="{F3B42860-9A38-48D7-92DA-4A669D6D1A14}" destId="{98745794-894B-48B7-BE3B-2DD2C448B82E}" srcOrd="0" destOrd="0" presId="urn:microsoft.com/office/officeart/2005/8/layout/process1"/>
    <dgm:cxn modelId="{0EE3ABBC-1343-4DF7-AA3F-AA3AECEEEE99}" type="presOf" srcId="{B747527B-8291-4D49-A3F1-F791005146F1}" destId="{FA9AF5CD-AC7E-45AD-BCF7-9F2B14CAE444}" srcOrd="1" destOrd="0" presId="urn:microsoft.com/office/officeart/2005/8/layout/process1"/>
    <dgm:cxn modelId="{6A4181C2-1976-436D-AD00-3668870A475B}" type="presOf" srcId="{B747527B-8291-4D49-A3F1-F791005146F1}" destId="{0DD9F322-72CE-4C6E-B08A-2F65D3EF43B1}" srcOrd="0" destOrd="0" presId="urn:microsoft.com/office/officeart/2005/8/layout/process1"/>
    <dgm:cxn modelId="{98EF3AF8-1AE4-43F0-AB37-BF4C888CFA03}" type="presOf" srcId="{D0672782-9A7F-480A-BE15-CCA191207A27}" destId="{57E72CE2-7ED2-4128-A5FA-CA3B1216FDF7}" srcOrd="0" destOrd="0" presId="urn:microsoft.com/office/officeart/2005/8/layout/process1"/>
    <dgm:cxn modelId="{49A56DD8-AAF8-4D67-ACCB-0794E09A350B}" type="presParOf" srcId="{57E72CE2-7ED2-4128-A5FA-CA3B1216FDF7}" destId="{F6BD852D-7445-46DF-A95A-F1D63242590C}" srcOrd="0" destOrd="0" presId="urn:microsoft.com/office/officeart/2005/8/layout/process1"/>
    <dgm:cxn modelId="{71341BD5-4D1F-45CB-8C0A-241F9D0C6A4E}" type="presParOf" srcId="{57E72CE2-7ED2-4128-A5FA-CA3B1216FDF7}" destId="{0DD9F322-72CE-4C6E-B08A-2F65D3EF43B1}" srcOrd="1" destOrd="0" presId="urn:microsoft.com/office/officeart/2005/8/layout/process1"/>
    <dgm:cxn modelId="{7B69413D-E7D4-4DEC-B8E0-9F1416834532}" type="presParOf" srcId="{0DD9F322-72CE-4C6E-B08A-2F65D3EF43B1}" destId="{FA9AF5CD-AC7E-45AD-BCF7-9F2B14CAE444}" srcOrd="0" destOrd="0" presId="urn:microsoft.com/office/officeart/2005/8/layout/process1"/>
    <dgm:cxn modelId="{DCA0F2F5-EAE9-484E-A2DB-F24018CB63E2}" type="presParOf" srcId="{57E72CE2-7ED2-4128-A5FA-CA3B1216FDF7}" destId="{98745794-894B-48B7-BE3B-2DD2C448B82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708CF-D3E1-43F4-A539-A22953819225}">
      <dsp:nvSpPr>
        <dsp:cNvPr id="0" name=""/>
        <dsp:cNvSpPr/>
      </dsp:nvSpPr>
      <dsp:spPr>
        <a:xfrm>
          <a:off x="1795850" y="27093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930400"/>
              </a:lnTo>
              <a:lnTo>
                <a:pt x="675382" y="1930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82413" y="3623405"/>
        <a:ext cx="102256" cy="102256"/>
      </dsp:txXfrm>
    </dsp:sp>
    <dsp:sp modelId="{A1E32B02-D7BB-46A5-9C60-A86A8E88E98F}">
      <dsp:nvSpPr>
        <dsp:cNvPr id="0" name=""/>
        <dsp:cNvSpPr/>
      </dsp:nvSpPr>
      <dsp:spPr>
        <a:xfrm>
          <a:off x="1795850" y="2709333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643466"/>
              </a:lnTo>
              <a:lnTo>
                <a:pt x="675382" y="643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0220" y="3007745"/>
        <a:ext cx="46642" cy="46642"/>
      </dsp:txXfrm>
    </dsp:sp>
    <dsp:sp modelId="{5F1D099B-3639-4A53-BDE5-EEF2F059BB2D}">
      <dsp:nvSpPr>
        <dsp:cNvPr id="0" name=""/>
        <dsp:cNvSpPr/>
      </dsp:nvSpPr>
      <dsp:spPr>
        <a:xfrm>
          <a:off x="1795850" y="2065866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643466"/>
              </a:moveTo>
              <a:lnTo>
                <a:pt x="337691" y="643466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0220" y="2364279"/>
        <a:ext cx="46642" cy="46642"/>
      </dsp:txXfrm>
    </dsp:sp>
    <dsp:sp modelId="{DBCD2123-D742-4B15-92C6-A9A3D4207A4A}">
      <dsp:nvSpPr>
        <dsp:cNvPr id="0" name=""/>
        <dsp:cNvSpPr/>
      </dsp:nvSpPr>
      <dsp:spPr>
        <a:xfrm>
          <a:off x="1795850" y="7789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1930400"/>
              </a:moveTo>
              <a:lnTo>
                <a:pt x="337691" y="1930400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82413" y="1693005"/>
        <a:ext cx="102256" cy="102256"/>
      </dsp:txXfrm>
    </dsp:sp>
    <dsp:sp modelId="{EDFD6A01-F950-439B-B5C7-1C7F720F7DC1}">
      <dsp:nvSpPr>
        <dsp:cNvPr id="0" name=""/>
        <dsp:cNvSpPr/>
      </dsp:nvSpPr>
      <dsp:spPr>
        <a:xfrm rot="16200000">
          <a:off x="-1428256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9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900" b="0" i="1" kern="1200" smtClean="0"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 lang="en-GB" sz="4900" b="0" i="1" kern="1200" smtClean="0"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  <m:r>
                  <a:rPr lang="en-GB" sz="49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9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9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900" kern="1200" dirty="0"/>
        </a:p>
      </dsp:txBody>
      <dsp:txXfrm>
        <a:off x="-1428256" y="2194560"/>
        <a:ext cx="5418667" cy="1029546"/>
      </dsp:txXfrm>
    </dsp:sp>
    <dsp:sp modelId="{761B4BD4-7785-4662-B47E-C44F3DEC6AC1}">
      <dsp:nvSpPr>
        <dsp:cNvPr id="0" name=""/>
        <dsp:cNvSpPr/>
      </dsp:nvSpPr>
      <dsp:spPr>
        <a:xfrm>
          <a:off x="2471233" y="2641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264160"/>
        <a:ext cx="3376913" cy="1029546"/>
      </dsp:txXfrm>
    </dsp:sp>
    <dsp:sp modelId="{4D538711-A400-4253-AB5A-68AA77561006}">
      <dsp:nvSpPr>
        <dsp:cNvPr id="0" name=""/>
        <dsp:cNvSpPr/>
      </dsp:nvSpPr>
      <dsp:spPr>
        <a:xfrm>
          <a:off x="2471233" y="15510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1551093"/>
        <a:ext cx="3376913" cy="1029546"/>
      </dsp:txXfrm>
    </dsp:sp>
    <dsp:sp modelId="{7D4CDD25-83F8-482F-947F-2C9D5112B73C}">
      <dsp:nvSpPr>
        <dsp:cNvPr id="0" name=""/>
        <dsp:cNvSpPr/>
      </dsp:nvSpPr>
      <dsp:spPr>
        <a:xfrm>
          <a:off x="2471233" y="28380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…</a:t>
          </a:r>
        </a:p>
      </dsp:txBody>
      <dsp:txXfrm>
        <a:off x="2471233" y="2838026"/>
        <a:ext cx="3376913" cy="1029546"/>
      </dsp:txXfrm>
    </dsp:sp>
    <dsp:sp modelId="{B83BD01B-26DA-40A8-95E7-54A054A14A88}">
      <dsp:nvSpPr>
        <dsp:cNvPr id="0" name=""/>
        <dsp:cNvSpPr/>
      </dsp:nvSpPr>
      <dsp:spPr>
        <a:xfrm>
          <a:off x="2471233" y="41249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sSub>
                      <m:sSubPr>
                        <m:ctrlPr>
                          <a:rPr lang="en-GB" sz="4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44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4400" b="0" i="1" kern="1200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𝑘</m:t>
                </m:r>
                <m:r>
                  <a:rPr lang="en-GB" sz="44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GB" sz="44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 lang="en-GB" sz="4400" b="0" i="1" kern="1200" smtClean="0">
                        <a:latin typeface="Cambria Math" panose="02040503050406030204" pitchFamily="18" charset="0"/>
                      </a:rPr>
                      <m:t>24</m:t>
                    </m:r>
                  </m:sub>
                </m:sSub>
                <m:r>
                  <a:rPr lang="en-GB" sz="44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4400" kern="1200" dirty="0"/>
        </a:p>
      </dsp:txBody>
      <dsp:txXfrm>
        <a:off x="2471233" y="4124960"/>
        <a:ext cx="3376913" cy="1029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D852D-7445-46DF-A95A-F1D63242590C}">
      <dsp:nvSpPr>
        <dsp:cNvPr id="0" name=""/>
        <dsp:cNvSpPr/>
      </dsp:nvSpPr>
      <dsp:spPr>
        <a:xfrm>
          <a:off x="9242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GRU LM train</a:t>
          </a:r>
        </a:p>
      </dsp:txBody>
      <dsp:txXfrm>
        <a:off x="44555" y="35313"/>
        <a:ext cx="2691772" cy="1135048"/>
      </dsp:txXfrm>
    </dsp:sp>
    <dsp:sp modelId="{0DD9F322-72CE-4C6E-B08A-2F65D3EF43B1}">
      <dsp:nvSpPr>
        <dsp:cNvPr id="0" name=""/>
        <dsp:cNvSpPr/>
      </dsp:nvSpPr>
      <dsp:spPr>
        <a:xfrm>
          <a:off x="3047880" y="26029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047880" y="397314"/>
        <a:ext cx="409940" cy="411044"/>
      </dsp:txXfrm>
    </dsp:sp>
    <dsp:sp modelId="{98745794-894B-48B7-BE3B-2DD2C448B82E}">
      <dsp:nvSpPr>
        <dsp:cNvPr id="0" name=""/>
        <dsp:cNvSpPr/>
      </dsp:nvSpPr>
      <dsp:spPr>
        <a:xfrm>
          <a:off x="3876600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GRU-Generated-Corpus 5-gram train</a:t>
          </a:r>
        </a:p>
      </dsp:txBody>
      <dsp:txXfrm>
        <a:off x="3911913" y="35313"/>
        <a:ext cx="2691772" cy="1135048"/>
      </dsp:txXfrm>
    </dsp:sp>
    <dsp:sp modelId="{BF134F57-BBD9-4AF8-A6A5-72CCAA5A11E4}">
      <dsp:nvSpPr>
        <dsp:cNvPr id="0" name=""/>
        <dsp:cNvSpPr/>
      </dsp:nvSpPr>
      <dsp:spPr>
        <a:xfrm>
          <a:off x="6915239" y="26029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915239" y="397314"/>
        <a:ext cx="409940" cy="411044"/>
      </dsp:txXfrm>
    </dsp:sp>
    <dsp:sp modelId="{16C4371C-182F-411B-8001-68546A784BDB}">
      <dsp:nvSpPr>
        <dsp:cNvPr id="0" name=""/>
        <dsp:cNvSpPr/>
      </dsp:nvSpPr>
      <dsp:spPr>
        <a:xfrm>
          <a:off x="7743958" y="0"/>
          <a:ext cx="276239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GRU-Generated-Corpus 5-gram evaluate perplexity</a:t>
          </a:r>
        </a:p>
      </dsp:txBody>
      <dsp:txXfrm>
        <a:off x="7779271" y="35313"/>
        <a:ext cx="2691772" cy="11350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D852D-7445-46DF-A95A-F1D63242590C}">
      <dsp:nvSpPr>
        <dsp:cNvPr id="0" name=""/>
        <dsp:cNvSpPr/>
      </dsp:nvSpPr>
      <dsp:spPr>
        <a:xfrm>
          <a:off x="2053" y="0"/>
          <a:ext cx="437978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5-gram LM train</a:t>
          </a:r>
        </a:p>
      </dsp:txBody>
      <dsp:txXfrm>
        <a:off x="37366" y="35313"/>
        <a:ext cx="4309162" cy="1135048"/>
      </dsp:txXfrm>
    </dsp:sp>
    <dsp:sp modelId="{0DD9F322-72CE-4C6E-B08A-2F65D3EF43B1}">
      <dsp:nvSpPr>
        <dsp:cNvPr id="0" name=""/>
        <dsp:cNvSpPr/>
      </dsp:nvSpPr>
      <dsp:spPr>
        <a:xfrm>
          <a:off x="4819821" y="59743"/>
          <a:ext cx="928515" cy="1086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819821" y="276980"/>
        <a:ext cx="649961" cy="651713"/>
      </dsp:txXfrm>
    </dsp:sp>
    <dsp:sp modelId="{98745794-894B-48B7-BE3B-2DD2C448B82E}">
      <dsp:nvSpPr>
        <dsp:cNvPr id="0" name=""/>
        <dsp:cNvSpPr/>
      </dsp:nvSpPr>
      <dsp:spPr>
        <a:xfrm>
          <a:off x="6133757" y="0"/>
          <a:ext cx="4379788" cy="1205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5-gram LM evaluate perplexity</a:t>
          </a:r>
        </a:p>
      </dsp:txBody>
      <dsp:txXfrm>
        <a:off x="6169070" y="35313"/>
        <a:ext cx="4309162" cy="1135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4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73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53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12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15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29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2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16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77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30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B8A7-3A18-4C2F-83F4-935BFDFABEE2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2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DB8A7-3A18-4C2F-83F4-935BFDFABEE2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9A75-BB35-4DA5-BA68-58DB588FC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45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1.png"/><Relationship Id="rId7" Type="http://schemas.openxmlformats.org/officeDocument/2006/relationships/image" Target="../media/image26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0.png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82538" y="1596044"/>
            <a:ext cx="3399906" cy="2310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Summing Junction 7"/>
          <p:cNvSpPr/>
          <p:nvPr/>
        </p:nvSpPr>
        <p:spPr>
          <a:xfrm>
            <a:off x="4510396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694962" y="2608882"/>
            <a:ext cx="361558" cy="361558"/>
            <a:chOff x="3694962" y="2623671"/>
            <a:chExt cx="361558" cy="361558"/>
          </a:xfrm>
        </p:grpSpPr>
        <p:sp>
          <p:nvSpPr>
            <p:cNvPr id="11" name="Freeform 10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7308" y="2608882"/>
            <a:ext cx="361558" cy="361558"/>
            <a:chOff x="3694962" y="2623671"/>
            <a:chExt cx="361558" cy="361558"/>
          </a:xfrm>
        </p:grpSpPr>
        <p:sp>
          <p:nvSpPr>
            <p:cNvPr id="15" name="Freeform 14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9534" y="1605329"/>
            <a:ext cx="361558" cy="361558"/>
            <a:chOff x="4399534" y="1605329"/>
            <a:chExt cx="361558" cy="361558"/>
          </a:xfrm>
        </p:grpSpPr>
        <p:sp>
          <p:nvSpPr>
            <p:cNvPr id="19" name="Oval 18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5201712" y="3545424"/>
            <a:ext cx="361558" cy="361558"/>
            <a:chOff x="4399534" y="1605329"/>
            <a:chExt cx="361558" cy="361558"/>
          </a:xfrm>
        </p:grpSpPr>
        <p:sp>
          <p:nvSpPr>
            <p:cNvPr id="23" name="Oval 22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1875" r="-3125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720886" y="1605329"/>
            <a:ext cx="361558" cy="361558"/>
            <a:chOff x="4399534" y="1605329"/>
            <a:chExt cx="361558" cy="361558"/>
          </a:xfrm>
        </p:grpSpPr>
        <p:sp>
          <p:nvSpPr>
            <p:cNvPr id="26" name="Oval 25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blipFill>
                <a:blip r:embed="rId5"/>
                <a:stretch>
                  <a:fillRect l="-13158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blipFill>
                <a:blip r:embed="rId6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blipFill>
                <a:blip r:embed="rId7"/>
                <a:stretch>
                  <a:fillRect l="-10256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blipFill>
                <a:blip r:embed="rId8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blipFill>
                <a:blip r:embed="rId9"/>
                <a:stretch>
                  <a:fillRect l="-10526" r="-789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blipFill>
                <a:blip r:embed="rId10"/>
                <a:stretch>
                  <a:fillRect l="-20000" r="-2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blipFill>
                <a:blip r:embed="rId11"/>
                <a:stretch>
                  <a:fillRect l="-10526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blipFill>
                <a:blip r:embed="rId12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blipFill>
                <a:blip r:embed="rId13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Summing Junction 38"/>
          <p:cNvSpPr/>
          <p:nvPr/>
        </p:nvSpPr>
        <p:spPr>
          <a:xfrm>
            <a:off x="6823315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3704247" y="1662998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Input Gate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55631" y="166299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Output Gate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09177" y="34636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Forget Gate</a:t>
            </a:r>
          </a:p>
        </p:txBody>
      </p:sp>
      <p:sp>
        <p:nvSpPr>
          <p:cNvPr id="43" name="Flowchart: Summing Junction 42"/>
          <p:cNvSpPr/>
          <p:nvPr/>
        </p:nvSpPr>
        <p:spPr>
          <a:xfrm>
            <a:off x="5312574" y="3218762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56520" y="2785505"/>
            <a:ext cx="45387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4"/>
            <a:endCxn id="8" idx="0"/>
          </p:cNvCxnSpPr>
          <p:nvPr/>
        </p:nvCxnSpPr>
        <p:spPr>
          <a:xfrm>
            <a:off x="4580313" y="1966887"/>
            <a:ext cx="0" cy="75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75564" y="2785505"/>
            <a:ext cx="45413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1"/>
            <a:endCxn id="19" idx="5"/>
          </p:cNvCxnSpPr>
          <p:nvPr/>
        </p:nvCxnSpPr>
        <p:spPr>
          <a:xfrm flipH="1" flipV="1">
            <a:off x="4708143" y="1913938"/>
            <a:ext cx="495594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7"/>
            <a:endCxn id="26" idx="3"/>
          </p:cNvCxnSpPr>
          <p:nvPr/>
        </p:nvCxnSpPr>
        <p:spPr>
          <a:xfrm flipV="1">
            <a:off x="5561245" y="1913938"/>
            <a:ext cx="1212590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35288" y="2787583"/>
            <a:ext cx="36202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58866" y="2789661"/>
            <a:ext cx="464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963149" y="2779533"/>
            <a:ext cx="479464" cy="2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3"/>
            <a:endCxn id="12" idx="1"/>
          </p:cNvCxnSpPr>
          <p:nvPr/>
        </p:nvCxnSpPr>
        <p:spPr>
          <a:xfrm>
            <a:off x="3390913" y="2578486"/>
            <a:ext cx="356998" cy="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12" idx="3"/>
          </p:cNvCxnSpPr>
          <p:nvPr/>
        </p:nvCxnSpPr>
        <p:spPr>
          <a:xfrm flipV="1">
            <a:off x="3374423" y="2917491"/>
            <a:ext cx="373488" cy="9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129694" y="2536864"/>
            <a:ext cx="505594" cy="505594"/>
            <a:chOff x="5129694" y="2536864"/>
            <a:chExt cx="505594" cy="505594"/>
          </a:xfrm>
        </p:grpSpPr>
        <p:sp>
          <p:nvSpPr>
            <p:cNvPr id="9" name="Oval 8"/>
            <p:cNvSpPr/>
            <p:nvPr/>
          </p:nvSpPr>
          <p:spPr>
            <a:xfrm>
              <a:off x="5129694" y="2536864"/>
              <a:ext cx="505594" cy="505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526" r="-5263" b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/>
          <p:cNvCxnSpPr>
            <a:stCxn id="34" idx="2"/>
            <a:endCxn id="19" idx="1"/>
          </p:cNvCxnSpPr>
          <p:nvPr/>
        </p:nvCxnSpPr>
        <p:spPr>
          <a:xfrm flipH="1">
            <a:off x="4452483" y="1232332"/>
            <a:ext cx="294" cy="42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19" idx="7"/>
          </p:cNvCxnSpPr>
          <p:nvPr/>
        </p:nvCxnSpPr>
        <p:spPr>
          <a:xfrm flipH="1">
            <a:off x="4708143" y="1232815"/>
            <a:ext cx="52949" cy="4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6" idx="2"/>
            <a:endCxn id="26" idx="1"/>
          </p:cNvCxnSpPr>
          <p:nvPr/>
        </p:nvCxnSpPr>
        <p:spPr>
          <a:xfrm flipH="1">
            <a:off x="6773835" y="1290353"/>
            <a:ext cx="294" cy="36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2"/>
            <a:endCxn id="26" idx="7"/>
          </p:cNvCxnSpPr>
          <p:nvPr/>
        </p:nvCxnSpPr>
        <p:spPr>
          <a:xfrm flipH="1">
            <a:off x="7029495" y="1290836"/>
            <a:ext cx="52949" cy="36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0"/>
            <a:endCxn id="23" idx="3"/>
          </p:cNvCxnSpPr>
          <p:nvPr/>
        </p:nvCxnSpPr>
        <p:spPr>
          <a:xfrm flipV="1">
            <a:off x="5245591" y="3854033"/>
            <a:ext cx="9070" cy="30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0"/>
            <a:endCxn id="23" idx="5"/>
          </p:cNvCxnSpPr>
          <p:nvPr/>
        </p:nvCxnSpPr>
        <p:spPr>
          <a:xfrm flipH="1" flipV="1">
            <a:off x="5510321" y="3854033"/>
            <a:ext cx="43585" cy="3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4954392" y="2928802"/>
            <a:ext cx="247320" cy="740752"/>
          </a:xfrm>
          <a:custGeom>
            <a:avLst/>
            <a:gdLst>
              <a:gd name="connsiteX0" fmla="*/ 221232 w 245137"/>
              <a:gd name="connsiteY0" fmla="*/ 0 h 699247"/>
              <a:gd name="connsiteX1" fmla="*/ 102 w 245137"/>
              <a:gd name="connsiteY1" fmla="*/ 304800 h 699247"/>
              <a:gd name="connsiteX2" fmla="*/ 245137 w 245137"/>
              <a:gd name="connsiteY2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37" h="699247">
                <a:moveTo>
                  <a:pt x="221232" y="0"/>
                </a:moveTo>
                <a:cubicBezTo>
                  <a:pt x="108675" y="94129"/>
                  <a:pt x="-3882" y="188259"/>
                  <a:pt x="102" y="304800"/>
                </a:cubicBezTo>
                <a:cubicBezTo>
                  <a:pt x="4086" y="421341"/>
                  <a:pt x="124611" y="560294"/>
                  <a:pt x="245137" y="6992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reeform 84"/>
          <p:cNvSpPr/>
          <p:nvPr/>
        </p:nvSpPr>
        <p:spPr>
          <a:xfrm>
            <a:off x="5444565" y="2982259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form 85"/>
          <p:cNvSpPr/>
          <p:nvPr/>
        </p:nvSpPr>
        <p:spPr>
          <a:xfrm rot="9000000">
            <a:off x="5170131" y="3017657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4985985" y="2104967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LSTM CELL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3161" y="349773"/>
            <a:ext cx="35623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ADC88CD-9E6F-4988-9910-1D9D2B27E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47" y="1947656"/>
            <a:ext cx="7382905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8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982461" y="3853969"/>
                <a:ext cx="3134383" cy="134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b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b="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GB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1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b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461" y="3853969"/>
                <a:ext cx="3134383" cy="1341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27134" y="1089764"/>
            <a:ext cx="1590806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Pre-emphasis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70751" y="1089764"/>
            <a:ext cx="87682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DFT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86399" y="1089764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Mel filter banks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447371" y="1089764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Log(| |</a:t>
            </a:r>
            <a:r>
              <a:rPr lang="en-GB" baseline="30000" dirty="0"/>
              <a:t>2</a:t>
            </a:r>
            <a:r>
              <a:rPr lang="en-GB" dirty="0"/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69052" y="1089764"/>
            <a:ext cx="87682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49652" y="1268353"/>
            <a:ext cx="73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MFCC</a:t>
            </a:r>
          </a:p>
        </p:txBody>
      </p:sp>
      <p:sp>
        <p:nvSpPr>
          <p:cNvPr id="11" name="Flowchart: Summing Junction 10"/>
          <p:cNvSpPr/>
          <p:nvPr/>
        </p:nvSpPr>
        <p:spPr>
          <a:xfrm>
            <a:off x="3125243" y="1252602"/>
            <a:ext cx="400834" cy="40083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839437" y="2416779"/>
            <a:ext cx="9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Window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3339" y="154677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x(t)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87295" y="157505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x‘(n)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26077" y="4501060"/>
            <a:ext cx="73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MFCC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149175" y="2852709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Energy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103236" y="4161315"/>
            <a:ext cx="1365337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Derivatives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4752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6" idx="1"/>
          </p:cNvCxnSpPr>
          <p:nvPr/>
        </p:nvCxnSpPr>
        <p:spPr>
          <a:xfrm>
            <a:off x="3526077" y="1453019"/>
            <a:ext cx="444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16" idx="1"/>
          </p:cNvCxnSpPr>
          <p:nvPr/>
        </p:nvCxnSpPr>
        <p:spPr>
          <a:xfrm rot="16200000" flipH="1">
            <a:off x="3552584" y="1619372"/>
            <a:ext cx="1775469" cy="1417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0"/>
            <a:endCxn id="11" idx="4"/>
          </p:cNvCxnSpPr>
          <p:nvPr/>
        </p:nvCxnSpPr>
        <p:spPr>
          <a:xfrm flipV="1">
            <a:off x="3325660" y="1653436"/>
            <a:ext cx="0" cy="76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635969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99616" y="1074200"/>
            <a:ext cx="59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x</a:t>
            </a:r>
            <a:r>
              <a:rPr lang="en-GB" baseline="-25000" dirty="0" err="1"/>
              <a:t>t</a:t>
            </a:r>
            <a:r>
              <a:rPr lang="en-GB" dirty="0"/>
              <a:t>(n)</a:t>
            </a:r>
          </a:p>
        </p:txBody>
      </p: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>
            <a:off x="4847573" y="1453019"/>
            <a:ext cx="638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3"/>
            <a:endCxn id="8" idx="1"/>
          </p:cNvCxnSpPr>
          <p:nvPr/>
        </p:nvCxnSpPr>
        <p:spPr>
          <a:xfrm>
            <a:off x="6851736" y="1453019"/>
            <a:ext cx="59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3"/>
            <a:endCxn id="9" idx="1"/>
          </p:cNvCxnSpPr>
          <p:nvPr/>
        </p:nvCxnSpPr>
        <p:spPr>
          <a:xfrm>
            <a:off x="8812708" y="1453019"/>
            <a:ext cx="35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3"/>
            <a:endCxn id="10" idx="1"/>
          </p:cNvCxnSpPr>
          <p:nvPr/>
        </p:nvCxnSpPr>
        <p:spPr>
          <a:xfrm>
            <a:off x="10045874" y="1453019"/>
            <a:ext cx="503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6" idx="3"/>
            <a:endCxn id="17" idx="1"/>
          </p:cNvCxnSpPr>
          <p:nvPr/>
        </p:nvCxnSpPr>
        <p:spPr>
          <a:xfrm>
            <a:off x="6514512" y="3215964"/>
            <a:ext cx="588724" cy="1308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3"/>
          </p:cNvCxnSpPr>
          <p:nvPr/>
        </p:nvCxnSpPr>
        <p:spPr>
          <a:xfrm>
            <a:off x="4258522" y="4685726"/>
            <a:ext cx="2844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  <a:endCxn id="4" idx="1"/>
          </p:cNvCxnSpPr>
          <p:nvPr/>
        </p:nvCxnSpPr>
        <p:spPr>
          <a:xfrm>
            <a:off x="8468573" y="4524570"/>
            <a:ext cx="513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892540" y="4677115"/>
                <a:ext cx="1013098" cy="434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540" y="4677115"/>
                <a:ext cx="1013098" cy="434734"/>
              </a:xfrm>
              <a:prstGeom prst="rect">
                <a:avLst/>
              </a:prstGeom>
              <a:blipFill>
                <a:blip r:embed="rId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690631" y="3447878"/>
                <a:ext cx="446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631" y="3447878"/>
                <a:ext cx="4466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24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93929" y="1089764"/>
            <a:ext cx="958802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DFT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06511" y="1102661"/>
            <a:ext cx="991745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Log(| |)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25099" y="1083687"/>
            <a:ext cx="1102105" cy="726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19811" y="1465916"/>
            <a:ext cx="11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Cepstrum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2474" y="109658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x(n)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581547" y="1440493"/>
            <a:ext cx="50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6" idx="1"/>
          </p:cNvCxnSpPr>
          <p:nvPr/>
        </p:nvCxnSpPr>
        <p:spPr>
          <a:xfrm>
            <a:off x="4052731" y="1453019"/>
            <a:ext cx="753780" cy="1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59246" y="107116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X(k)</a:t>
            </a:r>
          </a:p>
        </p:txBody>
      </p: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 flipV="1">
            <a:off x="5798256" y="1446942"/>
            <a:ext cx="1226843" cy="1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127204" y="1453019"/>
            <a:ext cx="59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204204" y="1070791"/>
                <a:ext cx="792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204" y="1070791"/>
                <a:ext cx="792781" cy="369332"/>
              </a:xfrm>
              <a:prstGeom prst="rect">
                <a:avLst/>
              </a:prstGeom>
              <a:blipFill>
                <a:blip r:embed="rId2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779993" y="1102661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Speech</a:t>
            </a:r>
          </a:p>
          <a:p>
            <a:pPr algn="ctr"/>
            <a:r>
              <a:rPr lang="en-GB" dirty="0"/>
              <a:t>Signal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75256" y="1056494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log(|X(k)|)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401637" y="1465916"/>
            <a:ext cx="1" cy="109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6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7164D55B-51D7-48D8-9198-054DE0680585}"/>
              </a:ext>
            </a:extLst>
          </p:cNvPr>
          <p:cNvSpPr txBox="1"/>
          <p:nvPr/>
        </p:nvSpPr>
        <p:spPr>
          <a:xfrm>
            <a:off x="3428921" y="986463"/>
            <a:ext cx="1490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Segmentation</a:t>
            </a:r>
          </a:p>
          <a:p>
            <a:pPr algn="ctr"/>
            <a:r>
              <a:rPr lang="en-GB" dirty="0"/>
              <a:t>and training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189225-5E85-4051-9AB0-A864E8FFDC59}"/>
              </a:ext>
            </a:extLst>
          </p:cNvPr>
          <p:cNvSpPr/>
          <p:nvPr/>
        </p:nvSpPr>
        <p:spPr>
          <a:xfrm>
            <a:off x="3262964" y="2723949"/>
            <a:ext cx="1636295" cy="118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Feature Extraction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80C076-0D86-4B3B-9004-4A2BA94C28C2}"/>
              </a:ext>
            </a:extLst>
          </p:cNvPr>
          <p:cNvSpPr/>
          <p:nvPr/>
        </p:nvSpPr>
        <p:spPr>
          <a:xfrm>
            <a:off x="6596512" y="2723949"/>
            <a:ext cx="1636295" cy="118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Speech Decoder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BCC118FC-D774-40AE-AAAD-DF6C9BF9879C}"/>
              </a:ext>
            </a:extLst>
          </p:cNvPr>
          <p:cNvSpPr/>
          <p:nvPr/>
        </p:nvSpPr>
        <p:spPr>
          <a:xfrm>
            <a:off x="1761425" y="5067099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 text data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E8DE87D8-E0F8-4148-ACA0-9635279DFF61}"/>
              </a:ext>
            </a:extLst>
          </p:cNvPr>
          <p:cNvSpPr/>
          <p:nvPr/>
        </p:nvSpPr>
        <p:spPr>
          <a:xfrm>
            <a:off x="1761424" y="652704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 speech data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079C3556-DFD5-4E80-AFD5-BEB93172ABBA}"/>
              </a:ext>
            </a:extLst>
          </p:cNvPr>
          <p:cNvSpPr/>
          <p:nvPr/>
        </p:nvSpPr>
        <p:spPr>
          <a:xfrm>
            <a:off x="4854340" y="652704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Acoustic models of speech units  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4DC1BA13-0932-4E3D-B714-32D57CB7D659}"/>
              </a:ext>
            </a:extLst>
          </p:cNvPr>
          <p:cNvSpPr/>
          <p:nvPr/>
        </p:nvSpPr>
        <p:spPr>
          <a:xfrm>
            <a:off x="4947384" y="5067099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Statistical language model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D074CE84-A7F4-4CB6-8EDA-04520D5B032B}"/>
              </a:ext>
            </a:extLst>
          </p:cNvPr>
          <p:cNvSpPr/>
          <p:nvPr/>
        </p:nvSpPr>
        <p:spPr>
          <a:xfrm>
            <a:off x="8152597" y="5052060"/>
            <a:ext cx="1732546" cy="13138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Lexicon model  (pronunciation dictionary)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0462CF5-E644-4574-9DA1-6A33A933A2BF}"/>
              </a:ext>
            </a:extLst>
          </p:cNvPr>
          <p:cNvSpPr/>
          <p:nvPr/>
        </p:nvSpPr>
        <p:spPr>
          <a:xfrm>
            <a:off x="1419727" y="3262964"/>
            <a:ext cx="1799923" cy="16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76FD3C-11B4-4AA4-8649-67A819C5FF13}"/>
              </a:ext>
            </a:extLst>
          </p:cNvPr>
          <p:cNvSpPr txBox="1"/>
          <p:nvPr/>
        </p:nvSpPr>
        <p:spPr>
          <a:xfrm>
            <a:off x="1501541" y="2976650"/>
            <a:ext cx="164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SPEECH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E77388-1021-446E-A195-1D73263F5662}"/>
                  </a:ext>
                </a:extLst>
              </p:cNvPr>
              <p:cNvSpPr txBox="1"/>
              <p:nvPr/>
            </p:nvSpPr>
            <p:spPr>
              <a:xfrm>
                <a:off x="1460255" y="3352618"/>
                <a:ext cx="1718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E77388-1021-446E-A195-1D73263F5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55" y="3352618"/>
                <a:ext cx="171886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EFB9E6EB-97D6-4250-B8E3-C45685C98114}"/>
              </a:ext>
            </a:extLst>
          </p:cNvPr>
          <p:cNvSpPr/>
          <p:nvPr/>
        </p:nvSpPr>
        <p:spPr>
          <a:xfrm>
            <a:off x="4933950" y="3262964"/>
            <a:ext cx="1587343" cy="131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B9024-A2C9-4ECE-A47F-E68D1C17815A}"/>
              </a:ext>
            </a:extLst>
          </p:cNvPr>
          <p:cNvSpPr txBox="1"/>
          <p:nvPr/>
        </p:nvSpPr>
        <p:spPr>
          <a:xfrm>
            <a:off x="4840093" y="2976650"/>
            <a:ext cx="179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Acoustic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C2B7B8-F9B2-47F9-8A4F-B2CC4BA058EE}"/>
                  </a:ext>
                </a:extLst>
              </p:cNvPr>
              <p:cNvSpPr txBox="1"/>
              <p:nvPr/>
            </p:nvSpPr>
            <p:spPr>
              <a:xfrm>
                <a:off x="4875811" y="3352618"/>
                <a:ext cx="1718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C2B7B8-F9B2-47F9-8A4F-B2CC4BA05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811" y="3352618"/>
                <a:ext cx="17188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3796DC-8438-444F-A29B-97FEEBB8EA68}"/>
              </a:ext>
            </a:extLst>
          </p:cNvPr>
          <p:cNvCxnSpPr>
            <a:cxnSpLocks/>
            <a:stCxn id="19" idx="4"/>
            <a:endCxn id="20" idx="2"/>
          </p:cNvCxnSpPr>
          <p:nvPr/>
        </p:nvCxnSpPr>
        <p:spPr>
          <a:xfrm>
            <a:off x="3493970" y="1309628"/>
            <a:ext cx="13603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518D80F-1DB9-48D3-91E5-A86EF1125C18}"/>
              </a:ext>
            </a:extLst>
          </p:cNvPr>
          <p:cNvSpPr/>
          <p:nvPr/>
        </p:nvSpPr>
        <p:spPr>
          <a:xfrm>
            <a:off x="8227974" y="3179946"/>
            <a:ext cx="1799923" cy="166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865BE5-46A9-447A-8D9F-826D7D4D4B98}"/>
              </a:ext>
            </a:extLst>
          </p:cNvPr>
          <p:cNvSpPr txBox="1"/>
          <p:nvPr/>
        </p:nvSpPr>
        <p:spPr>
          <a:xfrm>
            <a:off x="8309788" y="2893632"/>
            <a:ext cx="164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SPEECH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A9AD60-FCDE-4AD7-9359-80A0EB3D26F2}"/>
                  </a:ext>
                </a:extLst>
              </p:cNvPr>
              <p:cNvSpPr txBox="1"/>
              <p:nvPr/>
            </p:nvSpPr>
            <p:spPr>
              <a:xfrm>
                <a:off x="8268502" y="3269600"/>
                <a:ext cx="1718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A9AD60-FCDE-4AD7-9359-80A0EB3D2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02" y="3269600"/>
                <a:ext cx="17188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1EC10B28-F9D0-403E-B90B-45F3A515E4DD}"/>
              </a:ext>
            </a:extLst>
          </p:cNvPr>
          <p:cNvSpPr txBox="1"/>
          <p:nvPr/>
        </p:nvSpPr>
        <p:spPr>
          <a:xfrm>
            <a:off x="3495284" y="5400858"/>
            <a:ext cx="1317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Normalise</a:t>
            </a:r>
          </a:p>
          <a:p>
            <a:pPr algn="ctr"/>
            <a:r>
              <a:rPr lang="en-GB" dirty="0"/>
              <a:t>and analyse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CDB5B-593E-4EAB-839A-DFBECA65B6D8}"/>
              </a:ext>
            </a:extLst>
          </p:cNvPr>
          <p:cNvCxnSpPr>
            <a:cxnSpLocks/>
            <a:stCxn id="3" idx="4"/>
            <a:endCxn id="21" idx="2"/>
          </p:cNvCxnSpPr>
          <p:nvPr/>
        </p:nvCxnSpPr>
        <p:spPr>
          <a:xfrm>
            <a:off x="3493971" y="5724023"/>
            <a:ext cx="14534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ECE9114-3136-41BD-8095-F9371C887D97}"/>
              </a:ext>
            </a:extLst>
          </p:cNvPr>
          <p:cNvCxnSpPr>
            <a:stCxn id="21" idx="4"/>
          </p:cNvCxnSpPr>
          <p:nvPr/>
        </p:nvCxnSpPr>
        <p:spPr>
          <a:xfrm flipV="1">
            <a:off x="6679930" y="3907858"/>
            <a:ext cx="529393" cy="181616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726D96B-63DF-4D86-9EA9-0B0E41F7B75E}"/>
              </a:ext>
            </a:extLst>
          </p:cNvPr>
          <p:cNvCxnSpPr>
            <a:cxnSpLocks/>
          </p:cNvCxnSpPr>
          <p:nvPr/>
        </p:nvCxnSpPr>
        <p:spPr>
          <a:xfrm flipH="1" flipV="1">
            <a:off x="7622287" y="3892898"/>
            <a:ext cx="529393" cy="180112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05D6967-900D-412D-9A81-806D3BBEC890}"/>
              </a:ext>
            </a:extLst>
          </p:cNvPr>
          <p:cNvCxnSpPr>
            <a:cxnSpLocks/>
            <a:stCxn id="20" idx="4"/>
            <a:endCxn id="17" idx="0"/>
          </p:cNvCxnSpPr>
          <p:nvPr/>
        </p:nvCxnSpPr>
        <p:spPr>
          <a:xfrm>
            <a:off x="6586886" y="1309628"/>
            <a:ext cx="827774" cy="141432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Young woman">
            <a:extLst>
              <a:ext uri="{FF2B5EF4-FFF2-40B4-BE49-F238E27FC236}">
                <a16:creationId xmlns:a16="http://schemas.microsoft.com/office/drawing/2014/main" id="{DBE42506-7460-445C-97A0-FDA2942823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77" y="2624087"/>
            <a:ext cx="434375" cy="14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3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/>
          <p:nvPr/>
        </p:nvCxnSpPr>
        <p:spPr>
          <a:xfrm>
            <a:off x="5473874" y="1440123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678329566"/>
                  </p:ext>
                </p:extLst>
              </p:nvPr>
            </p:nvGraphicFramePr>
            <p:xfrm>
              <a:off x="-389014" y="719666"/>
              <a:ext cx="661445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678329566"/>
                  </p:ext>
                </p:extLst>
              </p:nvPr>
            </p:nvGraphicFramePr>
            <p:xfrm>
              <a:off x="-389014" y="719666"/>
              <a:ext cx="661445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5473874" y="2732391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73874" y="5392085"/>
            <a:ext cx="112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702301" y="705924"/>
            <a:ext cx="4435596" cy="1468398"/>
            <a:chOff x="6764931" y="1017833"/>
            <a:chExt cx="4435596" cy="1468398"/>
          </a:xfrm>
        </p:grpSpPr>
        <p:sp>
          <p:nvSpPr>
            <p:cNvPr id="10" name="TextBox 9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Gain</a:t>
              </a:r>
            </a:p>
          </p:txBody>
        </p:sp>
        <p:cxnSp>
          <p:nvCxnSpPr>
            <p:cNvPr id="25" name="Straight Arrow Connector 24"/>
            <p:cNvCxnSpPr>
              <a:stCxn id="10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8000 Hz </a:t>
              </a:r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7489222" y="1541070"/>
              <a:ext cx="19892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702301" y="2174322"/>
            <a:ext cx="4435596" cy="1468398"/>
            <a:chOff x="6764931" y="1017833"/>
            <a:chExt cx="4435596" cy="1468398"/>
          </a:xfrm>
        </p:grpSpPr>
        <p:sp>
          <p:nvSpPr>
            <p:cNvPr id="36" name="TextBox 35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Gain</a:t>
              </a:r>
            </a:p>
          </p:txBody>
        </p:sp>
        <p:cxnSp>
          <p:nvCxnSpPr>
            <p:cNvPr id="43" name="Straight Arrow Connector 42"/>
            <p:cNvCxnSpPr>
              <a:stCxn id="36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8000 Hz </a:t>
              </a:r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7561829" y="1541071"/>
              <a:ext cx="19892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702301" y="4669935"/>
            <a:ext cx="4435596" cy="1468398"/>
            <a:chOff x="6764931" y="1017833"/>
            <a:chExt cx="4435596" cy="1468398"/>
          </a:xfrm>
        </p:grpSpPr>
        <p:sp>
          <p:nvSpPr>
            <p:cNvPr id="48" name="TextBox 47"/>
            <p:cNvSpPr txBox="1"/>
            <p:nvPr/>
          </p:nvSpPr>
          <p:spPr>
            <a:xfrm>
              <a:off x="7225150" y="2116899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 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64931" y="101783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Gain</a:t>
              </a:r>
            </a:p>
          </p:txBody>
        </p:sp>
        <p:cxnSp>
          <p:nvCxnSpPr>
            <p:cNvPr id="50" name="Straight Arrow Connector 49"/>
            <p:cNvCxnSpPr>
              <a:stCxn id="48" idx="0"/>
            </p:cNvCxnSpPr>
            <p:nvPr/>
          </p:nvCxnSpPr>
          <p:spPr>
            <a:xfrm>
              <a:off x="7402442" y="2116899"/>
              <a:ext cx="3758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0206344" y="2116899"/>
              <a:ext cx="994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8000 Hz </a:t>
              </a: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9809388" y="1541071"/>
              <a:ext cx="357119" cy="57582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 flipV="1">
              <a:off x="7380805" y="1202499"/>
              <a:ext cx="3732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48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82538" y="1596044"/>
            <a:ext cx="3399906" cy="2310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Summing Junction 7"/>
          <p:cNvSpPr/>
          <p:nvPr/>
        </p:nvSpPr>
        <p:spPr>
          <a:xfrm>
            <a:off x="4510396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3694962" y="2608882"/>
            <a:ext cx="361558" cy="361558"/>
            <a:chOff x="3694962" y="2623671"/>
            <a:chExt cx="361558" cy="361558"/>
          </a:xfrm>
        </p:grpSpPr>
        <p:sp>
          <p:nvSpPr>
            <p:cNvPr id="11" name="Freeform 10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7308" y="2608882"/>
            <a:ext cx="361558" cy="361558"/>
            <a:chOff x="3694962" y="2623671"/>
            <a:chExt cx="361558" cy="361558"/>
          </a:xfrm>
        </p:grpSpPr>
        <p:sp>
          <p:nvSpPr>
            <p:cNvPr id="15" name="Freeform 14"/>
            <p:cNvSpPr/>
            <p:nvPr/>
          </p:nvSpPr>
          <p:spPr>
            <a:xfrm>
              <a:off x="3765176" y="2716385"/>
              <a:ext cx="221130" cy="176131"/>
            </a:xfrm>
            <a:custGeom>
              <a:avLst/>
              <a:gdLst>
                <a:gd name="connsiteX0" fmla="*/ 0 w 221130"/>
                <a:gd name="connsiteY0" fmla="*/ 170250 h 176131"/>
                <a:gd name="connsiteX1" fmla="*/ 71718 w 221130"/>
                <a:gd name="connsiteY1" fmla="*/ 158297 h 176131"/>
                <a:gd name="connsiteX2" fmla="*/ 137459 w 221130"/>
                <a:gd name="connsiteY2" fmla="*/ 20839 h 176131"/>
                <a:gd name="connsiteX3" fmla="*/ 221130 w 221130"/>
                <a:gd name="connsiteY3" fmla="*/ 2909 h 17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30" h="176131">
                  <a:moveTo>
                    <a:pt x="0" y="170250"/>
                  </a:moveTo>
                  <a:cubicBezTo>
                    <a:pt x="24404" y="176724"/>
                    <a:pt x="48808" y="183199"/>
                    <a:pt x="71718" y="158297"/>
                  </a:cubicBezTo>
                  <a:cubicBezTo>
                    <a:pt x="94628" y="133395"/>
                    <a:pt x="112557" y="46737"/>
                    <a:pt x="137459" y="20839"/>
                  </a:cubicBezTo>
                  <a:cubicBezTo>
                    <a:pt x="162361" y="-5059"/>
                    <a:pt x="191745" y="-1075"/>
                    <a:pt x="221130" y="290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694962" y="2623671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9534" y="1605329"/>
            <a:ext cx="361558" cy="361558"/>
            <a:chOff x="4399534" y="1605329"/>
            <a:chExt cx="361558" cy="361558"/>
          </a:xfrm>
        </p:grpSpPr>
        <p:sp>
          <p:nvSpPr>
            <p:cNvPr id="19" name="Oval 18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5201712" y="3545424"/>
            <a:ext cx="361558" cy="361558"/>
            <a:chOff x="4399534" y="1605329"/>
            <a:chExt cx="361558" cy="361558"/>
          </a:xfrm>
        </p:grpSpPr>
        <p:sp>
          <p:nvSpPr>
            <p:cNvPr id="23" name="Oval 22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1875" r="-3125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720886" y="1605329"/>
            <a:ext cx="361558" cy="361558"/>
            <a:chOff x="4399534" y="1605329"/>
            <a:chExt cx="361558" cy="361558"/>
          </a:xfrm>
        </p:grpSpPr>
        <p:sp>
          <p:nvSpPr>
            <p:cNvPr id="26" name="Oval 25"/>
            <p:cNvSpPr/>
            <p:nvPr/>
          </p:nvSpPr>
          <p:spPr>
            <a:xfrm>
              <a:off x="4399534" y="1605329"/>
              <a:ext cx="361558" cy="3615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063" y="1662998"/>
                  <a:ext cx="1905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806" r="-6452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29" y="2892515"/>
                <a:ext cx="231794" cy="246221"/>
              </a:xfrm>
              <a:prstGeom prst="rect">
                <a:avLst/>
              </a:prstGeom>
              <a:blipFill>
                <a:blip r:embed="rId5"/>
                <a:stretch>
                  <a:fillRect l="-13158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23" y="2455375"/>
                <a:ext cx="238590" cy="246221"/>
              </a:xfrm>
              <a:prstGeom prst="rect">
                <a:avLst/>
              </a:prstGeom>
              <a:blipFill>
                <a:blip r:embed="rId6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94" y="4163244"/>
                <a:ext cx="231794" cy="246221"/>
              </a:xfrm>
              <a:prstGeom prst="rect">
                <a:avLst/>
              </a:prstGeom>
              <a:blipFill>
                <a:blip r:embed="rId7"/>
                <a:stretch>
                  <a:fillRect l="-10256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611" y="4163727"/>
                <a:ext cx="238590" cy="246221"/>
              </a:xfrm>
              <a:prstGeom prst="rect">
                <a:avLst/>
              </a:prstGeom>
              <a:blipFill>
                <a:blip r:embed="rId8"/>
                <a:stretch>
                  <a:fillRect l="-20513" r="-5128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80" y="986111"/>
                <a:ext cx="231794" cy="246221"/>
              </a:xfrm>
              <a:prstGeom prst="rect">
                <a:avLst/>
              </a:prstGeom>
              <a:blipFill>
                <a:blip r:embed="rId9"/>
                <a:stretch>
                  <a:fillRect l="-10526" r="-7895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97" y="986594"/>
                <a:ext cx="238590" cy="246221"/>
              </a:xfrm>
              <a:prstGeom prst="rect">
                <a:avLst/>
              </a:prstGeom>
              <a:blipFill>
                <a:blip r:embed="rId10"/>
                <a:stretch>
                  <a:fillRect l="-20000" r="-2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32" y="1044132"/>
                <a:ext cx="231794" cy="246221"/>
              </a:xfrm>
              <a:prstGeom prst="rect">
                <a:avLst/>
              </a:prstGeom>
              <a:blipFill>
                <a:blip r:embed="rId11"/>
                <a:stretch>
                  <a:fillRect l="-10526" r="-7895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149" y="1044615"/>
                <a:ext cx="238590" cy="246221"/>
              </a:xfrm>
              <a:prstGeom prst="rect">
                <a:avLst/>
              </a:prstGeom>
              <a:blipFill>
                <a:blip r:embed="rId12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613" y="2666551"/>
                <a:ext cx="238590" cy="246221"/>
              </a:xfrm>
              <a:prstGeom prst="rect">
                <a:avLst/>
              </a:prstGeom>
              <a:blipFill>
                <a:blip r:embed="rId13"/>
                <a:stretch>
                  <a:fillRect l="-20513" r="-5128"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owchart: Summing Junction 38"/>
          <p:cNvSpPr/>
          <p:nvPr/>
        </p:nvSpPr>
        <p:spPr>
          <a:xfrm>
            <a:off x="6823315" y="2719744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3704247" y="1662998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Input Gate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55631" y="166299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Output Gate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09177" y="3463600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Forget Gate</a:t>
            </a:r>
          </a:p>
        </p:txBody>
      </p:sp>
      <p:sp>
        <p:nvSpPr>
          <p:cNvPr id="43" name="Flowchart: Summing Junction 42"/>
          <p:cNvSpPr/>
          <p:nvPr/>
        </p:nvSpPr>
        <p:spPr>
          <a:xfrm>
            <a:off x="5312574" y="3218762"/>
            <a:ext cx="139834" cy="139834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56520" y="2785505"/>
            <a:ext cx="45387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4"/>
            <a:endCxn id="8" idx="0"/>
          </p:cNvCxnSpPr>
          <p:nvPr/>
        </p:nvCxnSpPr>
        <p:spPr>
          <a:xfrm>
            <a:off x="4580313" y="1966887"/>
            <a:ext cx="0" cy="75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75564" y="2785505"/>
            <a:ext cx="45413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1"/>
            <a:endCxn id="19" idx="5"/>
          </p:cNvCxnSpPr>
          <p:nvPr/>
        </p:nvCxnSpPr>
        <p:spPr>
          <a:xfrm flipH="1" flipV="1">
            <a:off x="4708143" y="1913938"/>
            <a:ext cx="495594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7"/>
            <a:endCxn id="26" idx="3"/>
          </p:cNvCxnSpPr>
          <p:nvPr/>
        </p:nvCxnSpPr>
        <p:spPr>
          <a:xfrm flipV="1">
            <a:off x="5561245" y="1913938"/>
            <a:ext cx="1212590" cy="69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35288" y="2787583"/>
            <a:ext cx="362020" cy="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358866" y="2789661"/>
            <a:ext cx="464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963149" y="2779533"/>
            <a:ext cx="479464" cy="2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3"/>
            <a:endCxn id="12" idx="1"/>
          </p:cNvCxnSpPr>
          <p:nvPr/>
        </p:nvCxnSpPr>
        <p:spPr>
          <a:xfrm>
            <a:off x="3390913" y="2578486"/>
            <a:ext cx="356998" cy="8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3"/>
            <a:endCxn id="12" idx="3"/>
          </p:cNvCxnSpPr>
          <p:nvPr/>
        </p:nvCxnSpPr>
        <p:spPr>
          <a:xfrm flipV="1">
            <a:off x="3374423" y="2917491"/>
            <a:ext cx="373488" cy="9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5129694" y="2536864"/>
            <a:ext cx="505594" cy="505594"/>
            <a:chOff x="5129694" y="2536864"/>
            <a:chExt cx="505594" cy="505594"/>
          </a:xfrm>
        </p:grpSpPr>
        <p:sp>
          <p:nvSpPr>
            <p:cNvPr id="9" name="Oval 8"/>
            <p:cNvSpPr/>
            <p:nvPr/>
          </p:nvSpPr>
          <p:spPr>
            <a:xfrm>
              <a:off x="5129694" y="2536864"/>
              <a:ext cx="505594" cy="5055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005" y="2666551"/>
                  <a:ext cx="228973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526" r="-5263" b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/>
          <p:cNvCxnSpPr>
            <a:stCxn id="34" idx="2"/>
            <a:endCxn id="19" idx="1"/>
          </p:cNvCxnSpPr>
          <p:nvPr/>
        </p:nvCxnSpPr>
        <p:spPr>
          <a:xfrm flipH="1">
            <a:off x="4452483" y="1232332"/>
            <a:ext cx="294" cy="42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5" idx="2"/>
            <a:endCxn id="19" idx="7"/>
          </p:cNvCxnSpPr>
          <p:nvPr/>
        </p:nvCxnSpPr>
        <p:spPr>
          <a:xfrm flipH="1">
            <a:off x="4708143" y="1232815"/>
            <a:ext cx="52949" cy="42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6" idx="2"/>
            <a:endCxn id="26" idx="1"/>
          </p:cNvCxnSpPr>
          <p:nvPr/>
        </p:nvCxnSpPr>
        <p:spPr>
          <a:xfrm flipH="1">
            <a:off x="6773835" y="1290353"/>
            <a:ext cx="294" cy="36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7" idx="2"/>
            <a:endCxn id="26" idx="7"/>
          </p:cNvCxnSpPr>
          <p:nvPr/>
        </p:nvCxnSpPr>
        <p:spPr>
          <a:xfrm flipH="1">
            <a:off x="7029495" y="1290836"/>
            <a:ext cx="52949" cy="36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0"/>
            <a:endCxn id="23" idx="3"/>
          </p:cNvCxnSpPr>
          <p:nvPr/>
        </p:nvCxnSpPr>
        <p:spPr>
          <a:xfrm flipV="1">
            <a:off x="5245591" y="3854033"/>
            <a:ext cx="9070" cy="30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0"/>
            <a:endCxn id="23" idx="5"/>
          </p:cNvCxnSpPr>
          <p:nvPr/>
        </p:nvCxnSpPr>
        <p:spPr>
          <a:xfrm flipH="1" flipV="1">
            <a:off x="5510321" y="3854033"/>
            <a:ext cx="43585" cy="3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83"/>
          <p:cNvSpPr/>
          <p:nvPr/>
        </p:nvSpPr>
        <p:spPr>
          <a:xfrm>
            <a:off x="4954392" y="2928802"/>
            <a:ext cx="247320" cy="740752"/>
          </a:xfrm>
          <a:custGeom>
            <a:avLst/>
            <a:gdLst>
              <a:gd name="connsiteX0" fmla="*/ 221232 w 245137"/>
              <a:gd name="connsiteY0" fmla="*/ 0 h 699247"/>
              <a:gd name="connsiteX1" fmla="*/ 102 w 245137"/>
              <a:gd name="connsiteY1" fmla="*/ 304800 h 699247"/>
              <a:gd name="connsiteX2" fmla="*/ 245137 w 245137"/>
              <a:gd name="connsiteY2" fmla="*/ 699247 h 6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137" h="699247">
                <a:moveTo>
                  <a:pt x="221232" y="0"/>
                </a:moveTo>
                <a:cubicBezTo>
                  <a:pt x="108675" y="94129"/>
                  <a:pt x="-3882" y="188259"/>
                  <a:pt x="102" y="304800"/>
                </a:cubicBezTo>
                <a:cubicBezTo>
                  <a:pt x="4086" y="421341"/>
                  <a:pt x="124611" y="560294"/>
                  <a:pt x="245137" y="6992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reeform 84"/>
          <p:cNvSpPr/>
          <p:nvPr/>
        </p:nvSpPr>
        <p:spPr>
          <a:xfrm>
            <a:off x="5444565" y="2982259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reeform 85"/>
          <p:cNvSpPr/>
          <p:nvPr/>
        </p:nvSpPr>
        <p:spPr>
          <a:xfrm rot="9000000">
            <a:off x="5170131" y="3017657"/>
            <a:ext cx="171842" cy="286870"/>
          </a:xfrm>
          <a:custGeom>
            <a:avLst/>
            <a:gdLst>
              <a:gd name="connsiteX0" fmla="*/ 107576 w 171842"/>
              <a:gd name="connsiteY0" fmla="*/ 0 h 286870"/>
              <a:gd name="connsiteX1" fmla="*/ 167341 w 171842"/>
              <a:gd name="connsiteY1" fmla="*/ 185270 h 286870"/>
              <a:gd name="connsiteX2" fmla="*/ 0 w 171842"/>
              <a:gd name="connsiteY2" fmla="*/ 286870 h 28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842" h="286870">
                <a:moveTo>
                  <a:pt x="107576" y="0"/>
                </a:moveTo>
                <a:cubicBezTo>
                  <a:pt x="146423" y="68729"/>
                  <a:pt x="185270" y="137458"/>
                  <a:pt x="167341" y="185270"/>
                </a:cubicBezTo>
                <a:cubicBezTo>
                  <a:pt x="149412" y="233082"/>
                  <a:pt x="74706" y="259976"/>
                  <a:pt x="0" y="2868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4985985" y="2104967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/>
              <a:t>LSTM CELL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1521" y="328128"/>
            <a:ext cx="3562350" cy="2019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7618" y="3218762"/>
            <a:ext cx="30765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6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2028825"/>
            <a:ext cx="5143500" cy="280035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7114784" y="2028825"/>
            <a:ext cx="2718148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Import </a:t>
            </a:r>
            <a:r>
              <a:rPr lang="en-GB" dirty="0" err="1"/>
              <a:t>Tensorflow</a:t>
            </a:r>
            <a:r>
              <a:rPr lang="en-GB" dirty="0"/>
              <a:t> library</a:t>
            </a:r>
          </a:p>
        </p:txBody>
      </p:sp>
      <p:sp>
        <p:nvSpPr>
          <p:cNvPr id="60" name="Rounded Rectangular Callout 59"/>
          <p:cNvSpPr/>
          <p:nvPr/>
        </p:nvSpPr>
        <p:spPr>
          <a:xfrm>
            <a:off x="7578247" y="2718148"/>
            <a:ext cx="2718148" cy="475989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Define placeholder for input data</a:t>
            </a:r>
          </a:p>
        </p:txBody>
      </p:sp>
      <p:sp>
        <p:nvSpPr>
          <p:cNvPr id="61" name="Rounded Rectangular Callout 60"/>
          <p:cNvSpPr/>
          <p:nvPr/>
        </p:nvSpPr>
        <p:spPr>
          <a:xfrm>
            <a:off x="6951946" y="3337991"/>
            <a:ext cx="2880986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multiply to build graph</a:t>
            </a:r>
          </a:p>
        </p:txBody>
      </p:sp>
      <p:sp>
        <p:nvSpPr>
          <p:cNvPr id="63" name="Rounded Rectangular Callout 62"/>
          <p:cNvSpPr/>
          <p:nvPr/>
        </p:nvSpPr>
        <p:spPr>
          <a:xfrm>
            <a:off x="6751530" y="3845491"/>
            <a:ext cx="2880986" cy="363646"/>
          </a:xfrm>
          <a:prstGeom prst="wedgeRoundRectCallout">
            <a:avLst>
              <a:gd name="adj1" fmla="val -77696"/>
              <a:gd name="adj2" fmla="val 364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 a run session</a:t>
            </a:r>
          </a:p>
        </p:txBody>
      </p:sp>
      <p:sp>
        <p:nvSpPr>
          <p:cNvPr id="65" name="Rounded Rectangular Callout 64"/>
          <p:cNvSpPr/>
          <p:nvPr/>
        </p:nvSpPr>
        <p:spPr>
          <a:xfrm>
            <a:off x="9311014" y="4352991"/>
            <a:ext cx="2880986" cy="476184"/>
          </a:xfrm>
          <a:prstGeom prst="wedgeRoundRectCallout">
            <a:avLst>
              <a:gd name="adj1" fmla="val -77261"/>
              <a:gd name="adj2" fmla="val 15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Execute graph within session with data supplied</a:t>
            </a:r>
          </a:p>
        </p:txBody>
      </p:sp>
      <p:sp>
        <p:nvSpPr>
          <p:cNvPr id="6" name="Left Brace 5"/>
          <p:cNvSpPr/>
          <p:nvPr/>
        </p:nvSpPr>
        <p:spPr>
          <a:xfrm>
            <a:off x="3256767" y="2718148"/>
            <a:ext cx="75156" cy="1127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Left Brace 66"/>
          <p:cNvSpPr/>
          <p:nvPr/>
        </p:nvSpPr>
        <p:spPr>
          <a:xfrm>
            <a:off x="3256767" y="3845491"/>
            <a:ext cx="75156" cy="11273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42583" y="2993721"/>
            <a:ext cx="28141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Graph stage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10066" y="3961686"/>
            <a:ext cx="281418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graph in session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470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model evaluation pipeline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315941"/>
              </p:ext>
            </p:extLst>
          </p:nvPr>
        </p:nvGraphicFramePr>
        <p:xfrm>
          <a:off x="838200" y="1825625"/>
          <a:ext cx="10515600" cy="120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590665"/>
              </p:ext>
            </p:extLst>
          </p:nvPr>
        </p:nvGraphicFramePr>
        <p:xfrm>
          <a:off x="975986" y="4092836"/>
          <a:ext cx="10515600" cy="120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8968635" y="3292758"/>
            <a:ext cx="1966586" cy="538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/>
              <a:t>Held out data</a:t>
            </a:r>
          </a:p>
        </p:txBody>
      </p:sp>
      <p:sp>
        <p:nvSpPr>
          <p:cNvPr id="8" name="Right Arrow 7"/>
          <p:cNvSpPr/>
          <p:nvPr/>
        </p:nvSpPr>
        <p:spPr>
          <a:xfrm rot="16200000">
            <a:off x="9795353" y="2942029"/>
            <a:ext cx="313150" cy="388307"/>
          </a:xfrm>
          <a:prstGeom prst="rightArrow">
            <a:avLst/>
          </a:prstGeom>
          <a:solidFill>
            <a:srgbClr val="B5CB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5400000" flipV="1">
            <a:off x="9795353" y="3791418"/>
            <a:ext cx="313150" cy="388307"/>
          </a:xfrm>
          <a:prstGeom prst="rightArrow">
            <a:avLst/>
          </a:prstGeom>
          <a:solidFill>
            <a:srgbClr val="B5CB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3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269144" y="1917104"/>
                <a:ext cx="2633863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44" y="1917104"/>
                <a:ext cx="2633863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269143" y="3504835"/>
                <a:ext cx="2769861" cy="1477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43" y="3504835"/>
                <a:ext cx="2769861" cy="1477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7617229" y="2552482"/>
            <a:ext cx="13882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772400" y="1593510"/>
            <a:ext cx="5542" cy="1153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780713" y="1832577"/>
            <a:ext cx="806335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406594" y="1656224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594" y="1656224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8426289" y="253466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89" y="2534666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686984" y="1192143"/>
                <a:ext cx="7393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984" y="1192143"/>
                <a:ext cx="73930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>
            <a:off x="7617229" y="4699938"/>
            <a:ext cx="1388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772400" y="3757352"/>
            <a:ext cx="0" cy="1762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Rectangle 39"/>
          <p:cNvSpPr/>
          <p:nvPr/>
        </p:nvSpPr>
        <p:spPr>
          <a:xfrm>
            <a:off x="7772400" y="3976932"/>
            <a:ext cx="374073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8149244" y="4699938"/>
            <a:ext cx="374968" cy="7203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301621" y="4345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621" y="4345435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395557" y="3821496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GB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7" y="3821496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7395557" y="5201003"/>
                <a:ext cx="383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-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557" y="5201003"/>
                <a:ext cx="383438" cy="369332"/>
              </a:xfrm>
              <a:prstGeom prst="rect">
                <a:avLst/>
              </a:prstGeom>
              <a:blipFill>
                <a:blip r:embed="rId9"/>
                <a:stretch>
                  <a:fillRect l="-12698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7686984" y="3378485"/>
                <a:ext cx="742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984" y="3378485"/>
                <a:ext cx="742511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02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4597</TotalTime>
  <Words>270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 model evaluation pipeline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Iyalla Alamina (Researcher)</dc:creator>
  <cp:lastModifiedBy>John Alamina</cp:lastModifiedBy>
  <cp:revision>22</cp:revision>
  <dcterms:created xsi:type="dcterms:W3CDTF">2018-10-22T11:19:46Z</dcterms:created>
  <dcterms:modified xsi:type="dcterms:W3CDTF">2020-12-24T23:05:18Z</dcterms:modified>
</cp:coreProperties>
</file>