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57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4"/>
            <p14:sldId id="262"/>
            <p14:sldId id="257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270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John Alamina</cp:lastModifiedBy>
  <cp:revision>21</cp:revision>
  <dcterms:created xsi:type="dcterms:W3CDTF">2018-10-22T11:19:46Z</dcterms:created>
  <dcterms:modified xsi:type="dcterms:W3CDTF">2020-12-11T11:36:48Z</dcterms:modified>
</cp:coreProperties>
</file>