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6F6A-FDDF-6B49-B194-AB5DB0999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E5C45-5EEF-794D-A8B5-D9E21C3C9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5766E-DB83-EB49-B00D-7159B9D8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0243-40AA-F544-818E-EF08425CE14C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B2292-1688-B64B-8D8F-2C116D35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01AE7-30B2-1945-A622-4C6AC5EF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AF80-15C5-6A49-AAE2-39679535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3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E656F-BB8F-EB43-AD28-B99830B9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5A518-2643-754E-A8F1-D270F8E2E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95069-51D8-A64A-8C7B-DF9827F2B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0243-40AA-F544-818E-EF08425CE14C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D1FAD-1C6F-CB47-951E-7571CBC9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D8B5C-485E-C44E-8807-67C1D64E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AF80-15C5-6A49-AAE2-39679535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5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45A5AE-5597-CD45-96EB-1F0B5C629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70756-887E-1744-ADF4-F11510F31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C60B-2889-E14F-AA75-F9FCFD2C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0243-40AA-F544-818E-EF08425CE14C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6F9B4-B0D1-9A4F-B68E-1255F80D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0944F-6C43-4040-BE90-5FEC168C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AF80-15C5-6A49-AAE2-39679535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2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76AC-1A98-314F-999F-7AADDD25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6E8B8-873E-B741-BE09-E10EBF88E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65783-536E-0647-B62B-0E530CA1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0243-40AA-F544-818E-EF08425CE14C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01BED-C59D-3144-8498-FD252801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2E38F-9BC4-7C4B-911F-7AECE7CE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AF80-15C5-6A49-AAE2-39679535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7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E081-45CD-604A-A23B-5CABDA80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18BC4-86D6-BA4B-9BCF-96F916824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E88BC-D908-BC4E-B2E6-6AB727CE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0243-40AA-F544-818E-EF08425CE14C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C63A3-6E5F-7F4D-BBE7-1D5840ACC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32362-417A-3A4F-A3E5-2E096513C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AF80-15C5-6A49-AAE2-39679535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6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6C481-8BD6-9040-B3F2-A6C7C8E9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4F5A2-350D-1549-A8C7-5B3D1E59C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BD075-F3D9-8146-9752-199A4C605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C04A7-BC1F-E74D-A15E-0077EA3CE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0243-40AA-F544-818E-EF08425CE14C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9982A-B244-BB45-9CCC-40C46C159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FF0CC-6186-204E-B894-6A64C0FC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AF80-15C5-6A49-AAE2-39679535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6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675D-F99E-2542-8C8B-2EA4AAC58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410FC-295C-E04E-84A8-F4B0E5A27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6AEF7-46D0-9E4F-8208-BD3A5CD42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D2A605-D853-DD41-A7B3-D5DE57175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7D94D-6D47-D04A-A406-0235D69E2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089A82-FBA4-974E-A6F8-1B4BDE868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0243-40AA-F544-818E-EF08425CE14C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C79C83-4464-104A-A7B3-13687743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0DA37A-9284-C64D-BE93-AB7929859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AF80-15C5-6A49-AAE2-39679535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F519F-620A-E649-954A-F701E7DA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726563-79FF-0641-A77C-9B82DD61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0243-40AA-F544-818E-EF08425CE14C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DEB75-826E-BC4B-BB9A-BAFB48F2D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49939-78E7-A141-86F7-288E3812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AF80-15C5-6A49-AAE2-39679535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9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71093-CB51-E348-A6EE-90BA604D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0243-40AA-F544-818E-EF08425CE14C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D37EAD-C480-854B-B743-9537CE57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6BDCD-6069-AD42-905F-D4C43787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AF80-15C5-6A49-AAE2-39679535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9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EEC4-FECB-D542-9356-69620EE14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A6ED9-817E-FD45-80EA-5D91CDCC4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3BA43-3693-654C-AF9E-6BAD226E3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B40E2-3847-A445-8FE3-8774A272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0243-40AA-F544-818E-EF08425CE14C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CF823-1F8D-004B-8D0D-2BD47406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C868C-368F-8848-AE1B-D766F909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AF80-15C5-6A49-AAE2-39679535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8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E32C1-9F51-7949-A6C8-2C7B643C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6AB5D7-A0B9-4743-8E4E-F5DB2D8D6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56667-EF41-AB42-B1E0-EB87303B0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27B3C-C265-7147-9802-C85A9D05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0243-40AA-F544-818E-EF08425CE14C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5DCD6-70F3-3F49-B349-BB60182FC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AA461-F212-5C45-88E8-F5A51FC2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AF80-15C5-6A49-AAE2-39679535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1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6A4ED1-C0B8-7D4B-979A-E2E2369F1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B64C4-CD8A-464E-ACA3-9060250FE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67B8B-2A7B-E949-B77B-A7BCBF64B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20243-40AA-F544-818E-EF08425CE14C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66EE3-E8C3-8243-91A9-600AE779C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ADC89-70AF-0942-88F5-35887383E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CAF80-15C5-6A49-AAE2-39679535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1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78DEFF-3EFE-F84E-AE87-CBF0672AB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100" y="1682750"/>
            <a:ext cx="5003800" cy="349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D7C772-0FB2-DF4C-8FFF-E8694DA65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56" t="52182" r="76932" b="40169"/>
          <a:stretch/>
        </p:blipFill>
        <p:spPr>
          <a:xfrm>
            <a:off x="4530902" y="3010329"/>
            <a:ext cx="215759" cy="267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618B09-A1EE-0943-9E31-394208DE3120}"/>
              </a:ext>
            </a:extLst>
          </p:cNvPr>
          <p:cNvSpPr txBox="1"/>
          <p:nvPr/>
        </p:nvSpPr>
        <p:spPr>
          <a:xfrm>
            <a:off x="3904180" y="4150760"/>
            <a:ext cx="292068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E39E5C-71C9-DA4D-A3C7-45C69146026F}"/>
              </a:ext>
            </a:extLst>
          </p:cNvPr>
          <p:cNvSpPr txBox="1"/>
          <p:nvPr/>
        </p:nvSpPr>
        <p:spPr>
          <a:xfrm>
            <a:off x="5114818" y="4150760"/>
            <a:ext cx="292068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323CD0-D465-124C-82E3-013A9C28B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67" t="39407" r="77137" b="55003"/>
          <a:stretch/>
        </p:blipFill>
        <p:spPr>
          <a:xfrm>
            <a:off x="4556588" y="3549721"/>
            <a:ext cx="184935" cy="1952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543BD1-993D-4042-BBD5-CD25588E37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05" t="71318" r="46168" b="18422"/>
          <a:stretch/>
        </p:blipFill>
        <p:spPr>
          <a:xfrm>
            <a:off x="4047966" y="3565757"/>
            <a:ext cx="296564" cy="3583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168D17-210A-5A43-A2AA-F86F118933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34" t="52476" r="32241" b="39361"/>
          <a:stretch/>
        </p:blipFill>
        <p:spPr>
          <a:xfrm>
            <a:off x="6501338" y="3020324"/>
            <a:ext cx="451582" cy="285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22997E-99E4-0B47-B658-2B97F2B084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38" t="71729" r="65779" b="19956"/>
          <a:stretch/>
        </p:blipFill>
        <p:spPr>
          <a:xfrm>
            <a:off x="4953581" y="3565757"/>
            <a:ext cx="174288" cy="2903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BB07CC-07B2-BB40-A0F5-E5AAD2291D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430" t="37888" r="32545" b="53949"/>
          <a:stretch/>
        </p:blipFill>
        <p:spPr>
          <a:xfrm>
            <a:off x="6549949" y="3512470"/>
            <a:ext cx="451582" cy="2851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5440DA-71E7-EB46-B991-BA0CF843B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05" t="71318" r="46168" b="18422"/>
          <a:stretch/>
        </p:blipFill>
        <p:spPr>
          <a:xfrm>
            <a:off x="6174651" y="3655024"/>
            <a:ext cx="296564" cy="3583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71013E-82A0-2C49-844D-5C00144A2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38" t="71729" r="65779" b="19956"/>
          <a:stretch/>
        </p:blipFill>
        <p:spPr>
          <a:xfrm>
            <a:off x="7080266" y="3655024"/>
            <a:ext cx="174288" cy="2903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2479D8-EB27-3C42-BA59-EB295AB91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430" t="37888" r="32545" b="53949"/>
          <a:stretch/>
        </p:blipFill>
        <p:spPr>
          <a:xfrm>
            <a:off x="7223764" y="2897208"/>
            <a:ext cx="451582" cy="2851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956D99-D106-F146-B4A4-7954F5EE8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1473" y="-1012396"/>
            <a:ext cx="50038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9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Iyalla Alamina (Researcher)</dc:creator>
  <cp:lastModifiedBy>Iyalla Alamina (Researcher)</cp:lastModifiedBy>
  <cp:revision>2</cp:revision>
  <dcterms:created xsi:type="dcterms:W3CDTF">2019-12-28T22:47:42Z</dcterms:created>
  <dcterms:modified xsi:type="dcterms:W3CDTF">2019-12-28T22:58:00Z</dcterms:modified>
</cp:coreProperties>
</file>