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SoftMax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86848E3-19CC-488D-B419-1A560A61E1F6}"/>
              </a:ext>
            </a:extLst>
          </p:cNvPr>
          <p:cNvGrpSpPr/>
          <p:nvPr/>
        </p:nvGrpSpPr>
        <p:grpSpPr>
          <a:xfrm>
            <a:off x="1264514" y="112230"/>
            <a:ext cx="3391887" cy="1964649"/>
            <a:chOff x="1264514" y="112230"/>
            <a:chExt cx="3391887" cy="19646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4D6A04-17CF-43F7-B9BA-55891A0CA8D7}"/>
                </a:ext>
              </a:extLst>
            </p:cNvPr>
            <p:cNvSpPr txBox="1"/>
            <p:nvPr/>
          </p:nvSpPr>
          <p:spPr>
            <a:xfrm>
              <a:off x="4206439" y="11223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E04CF5-743D-4863-8D21-4F02ADAF06EA}"/>
                </a:ext>
              </a:extLst>
            </p:cNvPr>
            <p:cNvGrpSpPr/>
            <p:nvPr/>
          </p:nvGrpSpPr>
          <p:grpSpPr>
            <a:xfrm>
              <a:off x="1264514" y="412262"/>
              <a:ext cx="3391887" cy="1664617"/>
              <a:chOff x="1264514" y="412262"/>
              <a:chExt cx="3391887" cy="166461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AFDDE6D-FCEC-43B0-A12C-AD4658653AFB}"/>
                  </a:ext>
                </a:extLst>
              </p:cNvPr>
              <p:cNvSpPr/>
              <p:nvPr/>
            </p:nvSpPr>
            <p:spPr>
              <a:xfrm>
                <a:off x="1767792" y="819501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0004BDB-B851-42BB-8DD7-8DC5D46C70EA}"/>
                  </a:ext>
                </a:extLst>
              </p:cNvPr>
              <p:cNvSpPr/>
              <p:nvPr/>
            </p:nvSpPr>
            <p:spPr>
              <a:xfrm>
                <a:off x="2893315" y="819500"/>
                <a:ext cx="637563" cy="478173"/>
              </a:xfrm>
              <a:prstGeom prst="roundRect">
                <a:avLst/>
              </a:prstGeom>
              <a:ln w="3810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059D609-94AE-47B8-AA2C-3F41C1EED83B}"/>
                  </a:ext>
                </a:extLst>
              </p:cNvPr>
              <p:cNvSpPr/>
              <p:nvPr/>
            </p:nvSpPr>
            <p:spPr>
              <a:xfrm>
                <a:off x="4018838" y="819499"/>
                <a:ext cx="637563" cy="478173"/>
              </a:xfrm>
              <a:prstGeom prst="roundRect">
                <a:avLst/>
              </a:prstGeom>
              <a:ln w="38100"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2C6675D3-54C8-4008-B2BC-D168B7F21086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2405355" y="1058587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4A8AE63-5FA3-47F6-A45E-666C2F5D04EB}"/>
                  </a:ext>
                </a:extLst>
              </p:cNvPr>
              <p:cNvCxnSpPr/>
              <p:nvPr/>
            </p:nvCxnSpPr>
            <p:spPr>
              <a:xfrm flipV="1">
                <a:off x="1279832" y="1058585"/>
                <a:ext cx="487960" cy="1"/>
              </a:xfrm>
              <a:prstGeom prst="bentConnector3">
                <a:avLst/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0DB508B3-B853-4CE0-A363-D1F94C7A03D8}"/>
                  </a:ext>
                </a:extLst>
              </p:cNvPr>
              <p:cNvCxnSpPr/>
              <p:nvPr/>
            </p:nvCxnSpPr>
            <p:spPr>
              <a:xfrm flipV="1">
                <a:off x="3530878" y="1058585"/>
                <a:ext cx="487960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E9F6DEE7-D3D4-43B8-A3D0-B0144177BF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006568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7F06C7E2-ADA3-4383-B7CE-793DEA9AE7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888033" y="1505272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AFB769-BD7D-4F21-AA1B-24CB2A26BF8E}"/>
                  </a:ext>
                </a:extLst>
              </p:cNvPr>
              <p:cNvSpPr txBox="1"/>
              <p:nvPr/>
            </p:nvSpPr>
            <p:spPr>
              <a:xfrm>
                <a:off x="2366882" y="1136140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h(1)</a:t>
                </a:r>
              </a:p>
            </p:txBody>
          </p: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868E8445-1387-40D4-9F81-2A677F510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13438" y="631071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464A9A80-37EC-44AD-9EC6-1F176C8284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40482" y="1499704"/>
                <a:ext cx="437620" cy="1"/>
              </a:xfrm>
              <a:prstGeom prst="bentConnector3">
                <a:avLst>
                  <a:gd name="adj1" fmla="val 50000"/>
                </a:avLst>
              </a:prstGeom>
              <a:ln w="381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E78267-E236-45A5-BEA9-205190D61F2F}"/>
                  </a:ext>
                </a:extLst>
              </p:cNvPr>
              <p:cNvSpPr txBox="1"/>
              <p:nvPr/>
            </p:nvSpPr>
            <p:spPr>
              <a:xfrm>
                <a:off x="1826073" y="170754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x(0)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76420EB-A99F-4DDA-87B6-2BCBDAF41C6D}"/>
                  </a:ext>
                </a:extLst>
              </p:cNvPr>
              <p:cNvSpPr txBox="1"/>
              <p:nvPr/>
            </p:nvSpPr>
            <p:spPr>
              <a:xfrm>
                <a:off x="2902147" y="1701824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x(1)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7D2A43-2523-4E7A-BB19-AB60BCDAA344}"/>
                  </a:ext>
                </a:extLst>
              </p:cNvPr>
              <p:cNvSpPr txBox="1"/>
              <p:nvPr/>
            </p:nvSpPr>
            <p:spPr>
              <a:xfrm>
                <a:off x="4053591" y="1704637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x(2)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7EEF8E9-04B1-4320-9D52-1D3ADF927F17}"/>
                  </a:ext>
                </a:extLst>
              </p:cNvPr>
              <p:cNvSpPr txBox="1"/>
              <p:nvPr/>
            </p:nvSpPr>
            <p:spPr>
              <a:xfrm>
                <a:off x="1264514" y="109912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h(0)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3AD89EC-5346-4E0E-B213-A221D3ED6A5B}"/>
                  </a:ext>
                </a:extLst>
              </p:cNvPr>
              <p:cNvSpPr txBox="1"/>
              <p:nvPr/>
            </p:nvSpPr>
            <p:spPr>
              <a:xfrm>
                <a:off x="3513544" y="115715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h(2)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7ACDD-0734-4AE0-B857-A2416076C6EB}"/>
              </a:ext>
            </a:extLst>
          </p:cNvPr>
          <p:cNvGrpSpPr/>
          <p:nvPr/>
        </p:nvGrpSpPr>
        <p:grpSpPr>
          <a:xfrm>
            <a:off x="1590814" y="2001062"/>
            <a:ext cx="6709973" cy="2629448"/>
            <a:chOff x="1633899" y="2134548"/>
            <a:chExt cx="6709973" cy="262944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39103AE-1153-40CB-9731-F5066322B76D}"/>
                </a:ext>
              </a:extLst>
            </p:cNvPr>
            <p:cNvSpPr/>
            <p:nvPr/>
          </p:nvSpPr>
          <p:spPr>
            <a:xfrm>
              <a:off x="5458437" y="290223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1B499B5-2C97-45A0-939D-27FCC3F6EAB1}"/>
                </a:ext>
              </a:extLst>
            </p:cNvPr>
            <p:cNvSpPr/>
            <p:nvPr/>
          </p:nvSpPr>
          <p:spPr>
            <a:xfrm>
              <a:off x="2152621" y="3548563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D269CFA-78F7-4F85-8FC8-2B0BBC6AD7B4}"/>
                </a:ext>
              </a:extLst>
            </p:cNvPr>
            <p:cNvSpPr/>
            <p:nvPr/>
          </p:nvSpPr>
          <p:spPr>
            <a:xfrm>
              <a:off x="3278144" y="3548562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7D5DABE-03EE-468A-BB25-4FB63F14A694}"/>
                </a:ext>
              </a:extLst>
            </p:cNvPr>
            <p:cNvSpPr/>
            <p:nvPr/>
          </p:nvSpPr>
          <p:spPr>
            <a:xfrm>
              <a:off x="4403667" y="3548561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D7CFABA-E528-411D-98AE-B8B9FDD77386}"/>
                </a:ext>
              </a:extLst>
            </p:cNvPr>
            <p:cNvCxnSpPr>
              <a:stCxn id="93" idx="3"/>
              <a:endCxn id="102" idx="1"/>
            </p:cNvCxnSpPr>
            <p:nvPr/>
          </p:nvCxnSpPr>
          <p:spPr>
            <a:xfrm flipV="1">
              <a:off x="2790184" y="3787649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565F250-3EA4-411D-B2B5-40C9B6C491DA}"/>
                </a:ext>
              </a:extLst>
            </p:cNvPr>
            <p:cNvCxnSpPr/>
            <p:nvPr/>
          </p:nvCxnSpPr>
          <p:spPr>
            <a:xfrm flipV="1">
              <a:off x="1664661" y="3787647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DFCB6374-0529-4AAA-8505-062F3E984142}"/>
                </a:ext>
              </a:extLst>
            </p:cNvPr>
            <p:cNvCxnSpPr/>
            <p:nvPr/>
          </p:nvCxnSpPr>
          <p:spPr>
            <a:xfrm flipV="1">
              <a:off x="3915707" y="3787647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72F25C0-262A-496A-B46C-8D0E335466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91397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BB199200-020E-4901-AA00-B5CF2022FE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2862" y="4234334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FC3F8C-40AB-4153-B2A1-F826FE88938E}"/>
                </a:ext>
              </a:extLst>
            </p:cNvPr>
            <p:cNvSpPr txBox="1"/>
            <p:nvPr/>
          </p:nvSpPr>
          <p:spPr>
            <a:xfrm>
              <a:off x="3899764" y="378374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85165F4C-6DFD-4797-8020-873FD0A8EE6D}"/>
                </a:ext>
              </a:extLst>
            </p:cNvPr>
            <p:cNvCxnSpPr>
              <a:cxnSpLocks/>
              <a:stCxn id="103" idx="0"/>
              <a:endCxn id="17" idx="1"/>
            </p:cNvCxnSpPr>
            <p:nvPr/>
          </p:nvCxnSpPr>
          <p:spPr>
            <a:xfrm rot="5400000" flipH="1" flipV="1">
              <a:off x="4886824" y="2976948"/>
              <a:ext cx="407238" cy="735988"/>
            </a:xfrm>
            <a:prstGeom prst="bentConnector2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CE4FAFFF-B33D-4C4D-AD75-3560AE9CDD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25311" y="422876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DDBD5F-CE10-43C1-9C88-787D1B86FC7B}"/>
                </a:ext>
              </a:extLst>
            </p:cNvPr>
            <p:cNvSpPr txBox="1"/>
            <p:nvPr/>
          </p:nvSpPr>
          <p:spPr>
            <a:xfrm>
              <a:off x="2210902" y="439466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F94BE3-615B-4F27-9DC3-E5FAF0AEFAE2}"/>
                </a:ext>
              </a:extLst>
            </p:cNvPr>
            <p:cNvSpPr txBox="1"/>
            <p:nvPr/>
          </p:nvSpPr>
          <p:spPr>
            <a:xfrm>
              <a:off x="3286976" y="4388941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BE7A23-6ABB-4B76-87EA-2CFAB8A45D6F}"/>
                </a:ext>
              </a:extLst>
            </p:cNvPr>
            <p:cNvSpPr txBox="1"/>
            <p:nvPr/>
          </p:nvSpPr>
          <p:spPr>
            <a:xfrm>
              <a:off x="4438420" y="439175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701C7AFB-0E4F-423E-B218-5D983286C144}"/>
                </a:ext>
              </a:extLst>
            </p:cNvPr>
            <p:cNvSpPr/>
            <p:nvPr/>
          </p:nvSpPr>
          <p:spPr>
            <a:xfrm>
              <a:off x="6580786" y="2902238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33CB4D1-0254-4DA2-A777-26D4939E45CF}"/>
                </a:ext>
              </a:extLst>
            </p:cNvPr>
            <p:cNvSpPr/>
            <p:nvPr/>
          </p:nvSpPr>
          <p:spPr>
            <a:xfrm>
              <a:off x="7706309" y="2902237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29991B9E-0517-4239-858B-547DA2D70C87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 flipV="1">
              <a:off x="7218349" y="3141324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ED59A329-3A24-4AF2-BB6D-7F244EE6A3D4}"/>
                </a:ext>
              </a:extLst>
            </p:cNvPr>
            <p:cNvCxnSpPr/>
            <p:nvPr/>
          </p:nvCxnSpPr>
          <p:spPr>
            <a:xfrm flipV="1">
              <a:off x="6092826" y="3141322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5B7E7730-D57F-40C9-8B2F-839A999688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6279" y="2701597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B66556C3-8DB6-437D-B099-BEBCB091A2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01028" y="272677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75D92F-A8AA-452A-AD56-3EE0B0B82609}"/>
                </a:ext>
              </a:extLst>
            </p:cNvPr>
            <p:cNvSpPr txBox="1"/>
            <p:nvPr/>
          </p:nvSpPr>
          <p:spPr>
            <a:xfrm>
              <a:off x="7179515" y="31601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h(2)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624C866-8C0D-4FDC-868F-5112D48697F8}"/>
                </a:ext>
              </a:extLst>
            </p:cNvPr>
            <p:cNvSpPr txBox="1"/>
            <p:nvPr/>
          </p:nvSpPr>
          <p:spPr>
            <a:xfrm>
              <a:off x="6664988" y="2219837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y(1)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2EBFB6D-EACE-462B-8FDD-6C7F3AEB53D2}"/>
                </a:ext>
              </a:extLst>
            </p:cNvPr>
            <p:cNvSpPr txBox="1"/>
            <p:nvPr/>
          </p:nvSpPr>
          <p:spPr>
            <a:xfrm>
              <a:off x="7741062" y="2214114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y(2)</a:t>
              </a:r>
            </a:p>
          </p:txBody>
        </p: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B0173572-B9C3-4CD1-BEC2-05B5334702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75506" y="2683426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6BA28AD-1EED-4F8F-BCE5-2FCCC9ACFCF7}"/>
                </a:ext>
              </a:extLst>
            </p:cNvPr>
            <p:cNvSpPr txBox="1"/>
            <p:nvPr/>
          </p:nvSpPr>
          <p:spPr>
            <a:xfrm>
              <a:off x="5539466" y="2134548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y(0)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446DA85-3BBA-4419-8DBB-C1BE8DFBCD39}"/>
                </a:ext>
              </a:extLst>
            </p:cNvPr>
            <p:cNvSpPr txBox="1"/>
            <p:nvPr/>
          </p:nvSpPr>
          <p:spPr>
            <a:xfrm>
              <a:off x="1633899" y="37990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281FF8-5DDC-4BF1-9F73-A06E56D8A0FF}"/>
              </a:ext>
            </a:extLst>
          </p:cNvPr>
          <p:cNvGrpSpPr/>
          <p:nvPr/>
        </p:nvGrpSpPr>
        <p:grpSpPr>
          <a:xfrm>
            <a:off x="1603986" y="4899933"/>
            <a:ext cx="3376569" cy="1945502"/>
            <a:chOff x="1603986" y="4899933"/>
            <a:chExt cx="3376569" cy="1945502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666F7BF-F2B4-4DF9-B424-828B40F579B7}"/>
                </a:ext>
              </a:extLst>
            </p:cNvPr>
            <p:cNvSpPr/>
            <p:nvPr/>
          </p:nvSpPr>
          <p:spPr>
            <a:xfrm>
              <a:off x="2091946" y="5588057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5229DB1-2C35-42B8-83D9-9507312D71B0}"/>
                </a:ext>
              </a:extLst>
            </p:cNvPr>
            <p:cNvSpPr/>
            <p:nvPr/>
          </p:nvSpPr>
          <p:spPr>
            <a:xfrm>
              <a:off x="3217469" y="5588056"/>
              <a:ext cx="637563" cy="478173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711C0A5-8BA5-4DDA-A449-9E29A8FD5613}"/>
                </a:ext>
              </a:extLst>
            </p:cNvPr>
            <p:cNvSpPr/>
            <p:nvPr/>
          </p:nvSpPr>
          <p:spPr>
            <a:xfrm>
              <a:off x="4342992" y="5588055"/>
              <a:ext cx="637563" cy="478173"/>
            </a:xfrm>
            <a:prstGeom prst="roundRect">
              <a:avLst/>
            </a:prstGeom>
            <a:ln w="38100"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725FAF35-9973-4EC7-8E2E-46A7E93C82B5}"/>
                </a:ext>
              </a:extLst>
            </p:cNvPr>
            <p:cNvCxnSpPr>
              <a:stCxn id="136" idx="3"/>
              <a:endCxn id="137" idx="1"/>
            </p:cNvCxnSpPr>
            <p:nvPr/>
          </p:nvCxnSpPr>
          <p:spPr>
            <a:xfrm flipV="1">
              <a:off x="2729509" y="5827143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475C2A6-54C7-442D-AD37-C2979F721395}"/>
                </a:ext>
              </a:extLst>
            </p:cNvPr>
            <p:cNvCxnSpPr/>
            <p:nvPr/>
          </p:nvCxnSpPr>
          <p:spPr>
            <a:xfrm flipV="1">
              <a:off x="1603986" y="5827141"/>
              <a:ext cx="487960" cy="1"/>
            </a:xfrm>
            <a:prstGeom prst="bentConnector3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460F03D-1233-4F52-9549-DE36ACDB96AC}"/>
                </a:ext>
              </a:extLst>
            </p:cNvPr>
            <p:cNvCxnSpPr/>
            <p:nvPr/>
          </p:nvCxnSpPr>
          <p:spPr>
            <a:xfrm flipV="1">
              <a:off x="3855032" y="5827141"/>
              <a:ext cx="487960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81FA37CE-E94A-43D0-B8F7-E5C1125CCEA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17439" y="5387416"/>
              <a:ext cx="437620" cy="1"/>
            </a:xfrm>
            <a:prstGeom prst="bentConnector3">
              <a:avLst>
                <a:gd name="adj1" fmla="val 2507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811F903-F9F0-48C0-BBAB-AFAB06AF6C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0722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612A037D-9B00-487B-954D-0677F49B52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8" y="5412589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7CF570BF-377B-4C68-A215-C64506E18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12187" y="627382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81DEECE-4703-4E77-BE7D-CB8B348906CC}"/>
                </a:ext>
              </a:extLst>
            </p:cNvPr>
            <p:cNvSpPr txBox="1"/>
            <p:nvPr/>
          </p:nvSpPr>
          <p:spPr>
            <a:xfrm>
              <a:off x="2690675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h(0)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58EFCA-2483-4A16-9D8A-94ED8088F4EE}"/>
                </a:ext>
              </a:extLst>
            </p:cNvPr>
            <p:cNvSpPr txBox="1"/>
            <p:nvPr/>
          </p:nvSpPr>
          <p:spPr>
            <a:xfrm>
              <a:off x="2176148" y="490565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18F6804-5929-41CE-8BBA-7631EC3E243D}"/>
                </a:ext>
              </a:extLst>
            </p:cNvPr>
            <p:cNvSpPr txBox="1"/>
            <p:nvPr/>
          </p:nvSpPr>
          <p:spPr>
            <a:xfrm>
              <a:off x="3252222" y="489993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B561FE7-D61B-4C62-8847-2B86E0CE7E92}"/>
                </a:ext>
              </a:extLst>
            </p:cNvPr>
            <p:cNvSpPr txBox="1"/>
            <p:nvPr/>
          </p:nvSpPr>
          <p:spPr>
            <a:xfrm>
              <a:off x="4403666" y="4902746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x(3)</a:t>
              </a:r>
            </a:p>
          </p:txBody>
        </p: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94DBFF2-AECD-47BE-9428-D5DA27915D9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37592" y="539962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EB64FF7-CB16-45BF-AA23-9ED588F1CF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64636" y="6268260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18A45A-53B3-42DB-B17A-7BE644D656E2}"/>
                </a:ext>
              </a:extLst>
            </p:cNvPr>
            <p:cNvSpPr txBox="1"/>
            <p:nvPr/>
          </p:nvSpPr>
          <p:spPr>
            <a:xfrm>
              <a:off x="2150227" y="647610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x(0)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E31D58B-1F09-40B1-B7B7-A65D3E491E4F}"/>
                </a:ext>
              </a:extLst>
            </p:cNvPr>
            <p:cNvSpPr txBox="1"/>
            <p:nvPr/>
          </p:nvSpPr>
          <p:spPr>
            <a:xfrm>
              <a:off x="3226301" y="6470380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x(1)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76693C6-7946-4E2B-9CA8-646BA9DD81A1}"/>
                </a:ext>
              </a:extLst>
            </p:cNvPr>
            <p:cNvSpPr txBox="1"/>
            <p:nvPr/>
          </p:nvSpPr>
          <p:spPr>
            <a:xfrm>
              <a:off x="4377745" y="6473193"/>
              <a:ext cx="5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x(2)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4F48AF8-D1E9-48CA-B1C6-111B6F9EB774}"/>
                </a:ext>
              </a:extLst>
            </p:cNvPr>
            <p:cNvSpPr txBox="1"/>
            <p:nvPr/>
          </p:nvSpPr>
          <p:spPr>
            <a:xfrm>
              <a:off x="3830324" y="58459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7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474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14</cp:revision>
  <dcterms:created xsi:type="dcterms:W3CDTF">2020-12-27T14:16:51Z</dcterms:created>
  <dcterms:modified xsi:type="dcterms:W3CDTF">2021-01-04T16:01:33Z</dcterms:modified>
</cp:coreProperties>
</file>