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2" r:id="rId6"/>
    <p:sldId id="257" r:id="rId7"/>
    <p:sldId id="259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</cp:revision>
  <dcterms:created xsi:type="dcterms:W3CDTF">2020-12-27T14:16:51Z</dcterms:created>
  <dcterms:modified xsi:type="dcterms:W3CDTF">2020-12-27T14:19:06Z</dcterms:modified>
</cp:coreProperties>
</file>