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9195713" cy="42803763"/>
  <p:notesSz cx="6858000" cy="9144000"/>
  <p:defaultTextStyle>
    <a:defPPr>
      <a:defRPr lang="en-US"/>
    </a:defPPr>
    <a:lvl1pPr marL="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1pPr>
    <a:lvl2pPr marL="1157127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2pPr>
    <a:lvl3pPr marL="2314255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3pPr>
    <a:lvl4pPr marL="3471382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4pPr>
    <a:lvl5pPr marL="462851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5pPr>
    <a:lvl6pPr marL="5785637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6pPr>
    <a:lvl7pPr marL="6942765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7pPr>
    <a:lvl8pPr marL="8099892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8pPr>
    <a:lvl9pPr marL="9257020" algn="l" defTabSz="1157127" rtl="0" eaLnBrk="1" latinLnBrk="0" hangingPunct="1">
      <a:defRPr sz="45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1" autoAdjust="0"/>
  </p:normalViewPr>
  <p:slideViewPr>
    <p:cSldViewPr snapToGrid="0">
      <p:cViewPr varScale="1">
        <p:scale>
          <a:sx n="19" d="100"/>
          <a:sy n="19" d="100"/>
        </p:scale>
        <p:origin x="24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6488" y="1143000"/>
            <a:ext cx="210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1pPr>
    <a:lvl2pPr marL="1157127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2pPr>
    <a:lvl3pPr marL="2314255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3pPr>
    <a:lvl4pPr marL="3471382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4pPr>
    <a:lvl5pPr marL="462851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5pPr>
    <a:lvl6pPr marL="5785637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6pPr>
    <a:lvl7pPr marL="6942765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7pPr>
    <a:lvl8pPr marL="8099892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8pPr>
    <a:lvl9pPr marL="9257020" algn="l" defTabSz="2314255" rtl="0" eaLnBrk="1" latinLnBrk="0" hangingPunct="1">
      <a:defRPr sz="30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6" y="2278132"/>
            <a:ext cx="25181302" cy="827232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6" y="2278132"/>
            <a:ext cx="25181302" cy="827232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9907" y="18509284"/>
            <a:ext cx="23675899" cy="134932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495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930025" y="886708"/>
            <a:ext cx="27335664" cy="3901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0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2919546" rtl="0" eaLnBrk="1" latinLnBrk="0" hangingPunct="1">
        <a:lnSpc>
          <a:spcPct val="90000"/>
        </a:lnSpc>
        <a:spcBef>
          <a:spcPct val="0"/>
        </a:spcBef>
        <a:buNone/>
        <a:defRPr sz="14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9885" indent="-729885" algn="l" defTabSz="2919546" rtl="0" eaLnBrk="1" latinLnBrk="0" hangingPunct="1">
        <a:lnSpc>
          <a:spcPct val="90000"/>
        </a:lnSpc>
        <a:spcBef>
          <a:spcPts val="3192"/>
        </a:spcBef>
        <a:buFont typeface="Arial" panose="020B0604020202020204" pitchFamily="34" charset="0"/>
        <a:buChar char="•"/>
        <a:defRPr sz="8939" kern="1200">
          <a:solidFill>
            <a:schemeClr val="tx1"/>
          </a:solidFill>
          <a:latin typeface="+mn-lt"/>
          <a:ea typeface="+mn-ea"/>
          <a:cs typeface="+mn-cs"/>
        </a:defRPr>
      </a:lvl1pPr>
      <a:lvl2pPr marL="2189659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7663" kern="1200">
          <a:solidFill>
            <a:schemeClr val="tx1"/>
          </a:solidFill>
          <a:latin typeface="+mn-lt"/>
          <a:ea typeface="+mn-ea"/>
          <a:cs typeface="+mn-cs"/>
        </a:defRPr>
      </a:lvl2pPr>
      <a:lvl3pPr marL="3649432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6387" kern="1200">
          <a:solidFill>
            <a:schemeClr val="tx1"/>
          </a:solidFill>
          <a:latin typeface="+mn-lt"/>
          <a:ea typeface="+mn-ea"/>
          <a:cs typeface="+mn-cs"/>
        </a:defRPr>
      </a:lvl3pPr>
      <a:lvl4pPr marL="5109205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4pPr>
      <a:lvl5pPr marL="6568976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5pPr>
      <a:lvl6pPr marL="8028749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6pPr>
      <a:lvl7pPr marL="9488522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7pPr>
      <a:lvl8pPr marL="10948295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8pPr>
      <a:lvl9pPr marL="12408066" indent="-729885" algn="l" defTabSz="2919546" rtl="0" eaLnBrk="1" latinLnBrk="0" hangingPunct="1">
        <a:lnSpc>
          <a:spcPct val="90000"/>
        </a:lnSpc>
        <a:spcBef>
          <a:spcPts val="1597"/>
        </a:spcBef>
        <a:buFont typeface="Arial" panose="020B0604020202020204" pitchFamily="34" charset="0"/>
        <a:buChar char="•"/>
        <a:defRPr sz="57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1pPr>
      <a:lvl2pPr marL="1459773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2pPr>
      <a:lvl3pPr marL="2919546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317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4pPr>
      <a:lvl5pPr marL="5839090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5pPr>
      <a:lvl6pPr marL="7298864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6pPr>
      <a:lvl7pPr marL="8758637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7pPr>
      <a:lvl8pPr marL="10218408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8pPr>
      <a:lvl9pPr marL="11678181" algn="l" defTabSz="2919546" rtl="0" eaLnBrk="1" latinLnBrk="0" hangingPunct="1">
        <a:defRPr sz="5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sv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5" Type="http://schemas.openxmlformats.org/officeDocument/2006/relationships/image" Target="../media/image6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 descr="Pencil Tip">
            <a:extLst>
              <a:ext uri="{FF2B5EF4-FFF2-40B4-BE49-F238E27FC236}">
                <a16:creationId xmlns:a16="http://schemas.microsoft.com/office/drawing/2014/main" id="{8096D734-9A18-4CDD-8E63-5B1E0374F1A6}"/>
              </a:ext>
            </a:extLst>
          </p:cNvPr>
          <p:cNvGrpSpPr/>
          <p:nvPr/>
        </p:nvGrpSpPr>
        <p:grpSpPr>
          <a:xfrm>
            <a:off x="13310174" y="3664457"/>
            <a:ext cx="2594479" cy="2074378"/>
            <a:chOff x="5558269" y="2683246"/>
            <a:chExt cx="1083443" cy="866251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B860C96A-5919-427D-ACDC-5B4ABDC6E4B8}"/>
                </a:ext>
              </a:extLst>
            </p:cNvPr>
            <p:cNvSpPr/>
            <p:nvPr/>
          </p:nvSpPr>
          <p:spPr>
            <a:xfrm rot="10800000" flipH="1">
              <a:off x="5558269" y="2683247"/>
              <a:ext cx="1083443" cy="866250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A2F263-68FD-41AC-9E8F-145F5952DFEA}"/>
                </a:ext>
              </a:extLst>
            </p:cNvPr>
            <p:cNvSpPr/>
            <p:nvPr/>
          </p:nvSpPr>
          <p:spPr>
            <a:xfrm>
              <a:off x="5948483" y="2683246"/>
              <a:ext cx="303016" cy="17498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</p:grpSp>
      <p:grpSp>
        <p:nvGrpSpPr>
          <p:cNvPr id="34" name="Group 33" descr="Pencil Section">
            <a:extLst>
              <a:ext uri="{FF2B5EF4-FFF2-40B4-BE49-F238E27FC236}">
                <a16:creationId xmlns:a16="http://schemas.microsoft.com/office/drawing/2014/main" id="{8C5CFB96-05C7-4060-B6EA-87F284A06808}"/>
              </a:ext>
            </a:extLst>
          </p:cNvPr>
          <p:cNvGrpSpPr/>
          <p:nvPr/>
        </p:nvGrpSpPr>
        <p:grpSpPr>
          <a:xfrm rot="10800000" flipH="1">
            <a:off x="13313890" y="4879724"/>
            <a:ext cx="2590767" cy="14237007"/>
            <a:chOff x="720000" y="5200650"/>
            <a:chExt cx="1440000" cy="360000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Infographic</a:t>
            </a:r>
          </a:p>
        </p:txBody>
      </p:sp>
      <p:grpSp>
        <p:nvGrpSpPr>
          <p:cNvPr id="90" name="Group 89" descr="Pencil Ribbon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13006169" y="9910096"/>
            <a:ext cx="3182685" cy="4094117"/>
            <a:chOff x="5423088" y="5459207"/>
            <a:chExt cx="1329075" cy="170968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</p:grpSp>
      <p:pic>
        <p:nvPicPr>
          <p:cNvPr id="1045" name="Graphic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2236">
            <a:off x="14034409" y="11253370"/>
            <a:ext cx="1123652" cy="1123652"/>
          </a:xfrm>
          <a:prstGeom prst="rect">
            <a:avLst/>
          </a:prstGeom>
        </p:spPr>
      </p:pic>
      <p:grpSp>
        <p:nvGrpSpPr>
          <p:cNvPr id="54" name="Group 53" descr="Pencil Section">
            <a:extLst>
              <a:ext uri="{FF2B5EF4-FFF2-40B4-BE49-F238E27FC236}">
                <a16:creationId xmlns:a16="http://schemas.microsoft.com/office/drawing/2014/main" id="{5DCE6B97-B14E-4696-83E1-484FD5CE661D}"/>
              </a:ext>
            </a:extLst>
          </p:cNvPr>
          <p:cNvGrpSpPr/>
          <p:nvPr/>
        </p:nvGrpSpPr>
        <p:grpSpPr>
          <a:xfrm rot="10800000" flipH="1">
            <a:off x="13313890" y="18561033"/>
            <a:ext cx="2590763" cy="7977204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61" name="Group 60" descr="Pencil Section">
            <a:extLst>
              <a:ext uri="{FF2B5EF4-FFF2-40B4-BE49-F238E27FC236}">
                <a16:creationId xmlns:a16="http://schemas.microsoft.com/office/drawing/2014/main" id="{FA67B8CC-BADB-480B-99C6-F0315E487428}"/>
              </a:ext>
            </a:extLst>
          </p:cNvPr>
          <p:cNvGrpSpPr/>
          <p:nvPr/>
        </p:nvGrpSpPr>
        <p:grpSpPr>
          <a:xfrm rot="10800000" flipH="1">
            <a:off x="13313890" y="25911504"/>
            <a:ext cx="2590763" cy="8534178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38DF508B-21CB-4DAC-988D-D192B1CF236C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49" name="Group 48" descr="Pencil Eraser">
            <a:extLst>
              <a:ext uri="{FF2B5EF4-FFF2-40B4-BE49-F238E27FC236}">
                <a16:creationId xmlns:a16="http://schemas.microsoft.com/office/drawing/2014/main" id="{C1260421-D92C-4E2E-88CD-E4D9C935FEA5}"/>
              </a:ext>
            </a:extLst>
          </p:cNvPr>
          <p:cNvGrpSpPr/>
          <p:nvPr/>
        </p:nvGrpSpPr>
        <p:grpSpPr>
          <a:xfrm>
            <a:off x="13310179" y="34445686"/>
            <a:ext cx="2594477" cy="2067848"/>
            <a:chOff x="5554279" y="11106364"/>
            <a:chExt cx="1083442" cy="8635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grpSp>
        <p:nvGrpSpPr>
          <p:cNvPr id="9" name="Group 8" descr="Header Graphic">
            <a:extLst>
              <a:ext uri="{FF2B5EF4-FFF2-40B4-BE49-F238E27FC236}">
                <a16:creationId xmlns:a16="http://schemas.microsoft.com/office/drawing/2014/main" id="{181D94F2-1E93-4B71-A78B-37D4B024053C}"/>
              </a:ext>
            </a:extLst>
          </p:cNvPr>
          <p:cNvGrpSpPr/>
          <p:nvPr/>
        </p:nvGrpSpPr>
        <p:grpSpPr>
          <a:xfrm>
            <a:off x="-17099" y="15187135"/>
            <a:ext cx="16569450" cy="5270786"/>
            <a:chOff x="-7141" y="5532749"/>
            <a:chExt cx="6919329" cy="2201057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B52B03A8-C706-4D1C-B84D-C2CF3E66F5F5}"/>
              </a:ext>
            </a:extLst>
          </p:cNvPr>
          <p:cNvSpPr txBox="1"/>
          <p:nvPr/>
        </p:nvSpPr>
        <p:spPr>
          <a:xfrm>
            <a:off x="1857577" y="15415490"/>
            <a:ext cx="7389212" cy="12003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7663" b="1" spc="-35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Education </a:t>
            </a:r>
            <a:r>
              <a:rPr lang="en-US" sz="7663" b="1" i="1" spc="-359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en-US" sz="7663" b="1" spc="-359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B4B2506-C8BD-467C-A8A9-4B23C0D3552E}"/>
              </a:ext>
            </a:extLst>
          </p:cNvPr>
          <p:cNvSpPr txBox="1"/>
          <p:nvPr/>
        </p:nvSpPr>
        <p:spPr>
          <a:xfrm>
            <a:off x="1796293" y="15801771"/>
            <a:ext cx="7815888" cy="3258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9158" b="1" spc="-718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en-US" sz="14368" b="1" spc="-718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7E8AC8-4028-4FD4-93C6-1F9ABB601197}"/>
              </a:ext>
            </a:extLst>
          </p:cNvPr>
          <p:cNvSpPr txBox="1"/>
          <p:nvPr/>
        </p:nvSpPr>
        <p:spPr>
          <a:xfrm>
            <a:off x="9246789" y="15596618"/>
            <a:ext cx="6413885" cy="26532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747" dirty="0"/>
              <a:t>Lorem </a:t>
            </a:r>
            <a:r>
              <a:rPr lang="en-US" sz="5747" noProof="1"/>
              <a:t>ipsum dolor sit amet, consectetur adipiscing elit. </a:t>
            </a:r>
          </a:p>
        </p:txBody>
      </p:sp>
      <p:grpSp>
        <p:nvGrpSpPr>
          <p:cNvPr id="233" name="Group 232" descr="1in3 Graphic Placeholder">
            <a:extLst>
              <a:ext uri="{FF2B5EF4-FFF2-40B4-BE49-F238E27FC236}">
                <a16:creationId xmlns:a16="http://schemas.microsoft.com/office/drawing/2014/main" id="{75BB10CF-B44E-43F4-A0CB-89E1F4914D9F}"/>
              </a:ext>
            </a:extLst>
          </p:cNvPr>
          <p:cNvGrpSpPr/>
          <p:nvPr/>
        </p:nvGrpSpPr>
        <p:grpSpPr>
          <a:xfrm>
            <a:off x="1203182" y="6252010"/>
            <a:ext cx="10403307" cy="8441414"/>
            <a:chOff x="787060" y="2719040"/>
            <a:chExt cx="4344375" cy="3525097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EDE67141-2993-4412-A65C-1A5893653F11}"/>
                </a:ext>
              </a:extLst>
            </p:cNvPr>
            <p:cNvGrpSpPr/>
            <p:nvPr/>
          </p:nvGrpSpPr>
          <p:grpSpPr>
            <a:xfrm>
              <a:off x="787060" y="3393408"/>
              <a:ext cx="4344375" cy="2850729"/>
              <a:chOff x="673698" y="1834435"/>
              <a:chExt cx="4344375" cy="2850729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834435"/>
                <a:ext cx="4337029" cy="1015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5805" b="1" dirty="0"/>
                  <a:t>1 in 3 </a:t>
                </a:r>
                <a:endParaRPr lang="en-US" sz="9579" noProof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681044" y="2550900"/>
                <a:ext cx="4337029" cy="738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495" dirty="0"/>
                  <a:t>Lorem Ipsum</a:t>
                </a:r>
                <a:endParaRPr lang="en-US" sz="9579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4D49CA1-A211-445A-8A71-BADA2DFCF519}"/>
                  </a:ext>
                </a:extLst>
              </p:cNvPr>
              <p:cNvSpPr txBox="1"/>
              <p:nvPr/>
            </p:nvSpPr>
            <p:spPr>
              <a:xfrm>
                <a:off x="681044" y="3282944"/>
                <a:ext cx="4337029" cy="1402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910" noProof="1"/>
                  <a:t>Ipsum dolor sit amet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994A33BF-6CE5-4A10-B57E-EC3431CD6D96}"/>
                </a:ext>
              </a:extLst>
            </p:cNvPr>
            <p:cNvGrpSpPr/>
            <p:nvPr/>
          </p:nvGrpSpPr>
          <p:grpSpPr>
            <a:xfrm>
              <a:off x="3623201" y="2719040"/>
              <a:ext cx="1464512" cy="708471"/>
              <a:chOff x="3284030" y="2329845"/>
              <a:chExt cx="1464512" cy="708471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177C0F3-38D9-4606-9E52-C72391D2BC91}"/>
                  </a:ext>
                </a:extLst>
              </p:cNvPr>
              <p:cNvSpPr/>
              <p:nvPr/>
            </p:nvSpPr>
            <p:spPr>
              <a:xfrm>
                <a:off x="3284030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77EC82-8291-4A72-B05C-096D00670784}"/>
                  </a:ext>
                </a:extLst>
              </p:cNvPr>
              <p:cNvSpPr/>
              <p:nvPr/>
            </p:nvSpPr>
            <p:spPr>
              <a:xfrm>
                <a:off x="3843104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/>
              </a:p>
            </p:txBody>
          </p:sp>
        </p:grpSp>
      </p:grpSp>
      <p:grpSp>
        <p:nvGrpSpPr>
          <p:cNvPr id="1034" name="Group 1033" title="Section Title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13006863" y="6269107"/>
            <a:ext cx="10108553" cy="2674106"/>
            <a:chOff x="5431608" y="4234169"/>
            <a:chExt cx="4221287" cy="11166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8" name="Group 1037" descr="Icon Device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13353272" y="6637268"/>
            <a:ext cx="1557291" cy="1418866"/>
            <a:chOff x="5576267" y="4387912"/>
            <a:chExt cx="650318" cy="592512"/>
          </a:xfrm>
        </p:grpSpPr>
        <p:pic>
          <p:nvPicPr>
            <p:cNvPr id="138" name="Graphic 137" descr="Icon Placeholder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aphic 124" descr="Books" title="Placeholder Icon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1033" name="Group 1032" title="Section Title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6107669" y="20940822"/>
            <a:ext cx="10108553" cy="2672447"/>
            <a:chOff x="2558155" y="8047174"/>
            <a:chExt cx="4221287" cy="111600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9" name="Group 1038" descr="Icon Device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14312523" y="21308985"/>
            <a:ext cx="1557291" cy="1418866"/>
            <a:chOff x="5976846" y="8200917"/>
            <a:chExt cx="650318" cy="592512"/>
          </a:xfrm>
        </p:grpSpPr>
        <p:pic>
          <p:nvPicPr>
            <p:cNvPr id="158" name="Graphic 157" descr="Icon Placeholder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aphic 126" descr="Planet" title="Placeholder Icon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D298D9E-0B75-4690-9126-401F398C359E}"/>
              </a:ext>
            </a:extLst>
          </p:cNvPr>
          <p:cNvSpPr txBox="1"/>
          <p:nvPr/>
        </p:nvSpPr>
        <p:spPr>
          <a:xfrm>
            <a:off x="5320034" y="23660502"/>
            <a:ext cx="5954335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7200" dirty="0"/>
              <a:t>Lorem </a:t>
            </a:r>
            <a:r>
              <a:rPr lang="en-US" sz="7200" noProof="1"/>
              <a:t>ipsum dolor sit amet, consectetur </a:t>
            </a:r>
            <a:r>
              <a:rPr lang="en-US" sz="7200" noProof="1" smtClean="0"/>
              <a:t>adipiscingelit</a:t>
            </a:r>
            <a:r>
              <a:rPr lang="en-US" sz="7200" noProof="1"/>
              <a:t>. </a:t>
            </a:r>
          </a:p>
        </p:txBody>
      </p:sp>
      <p:sp>
        <p:nvSpPr>
          <p:cNvPr id="1042" name="Right Brace 1041" descr="Brace">
            <a:extLst>
              <a:ext uri="{FF2B5EF4-FFF2-40B4-BE49-F238E27FC236}">
                <a16:creationId xmlns:a16="http://schemas.microsoft.com/office/drawing/2014/main" id="{1F8783D4-2B90-485B-9CE9-87FAB22BE481}"/>
              </a:ext>
            </a:extLst>
          </p:cNvPr>
          <p:cNvSpPr/>
          <p:nvPr/>
        </p:nvSpPr>
        <p:spPr>
          <a:xfrm>
            <a:off x="17116192" y="19116734"/>
            <a:ext cx="1104360" cy="6853057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1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18816074" y="19116736"/>
            <a:ext cx="7804604" cy="4864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368" b="1" dirty="0"/>
              <a:t>33%</a:t>
            </a:r>
          </a:p>
          <a:p>
            <a:r>
              <a:rPr lang="en-US" sz="8621" noProof="1"/>
              <a:t>Lorem ipsum dolor sit amet</a:t>
            </a:r>
            <a:endParaRPr lang="en-US" sz="14368" noProof="1"/>
          </a:p>
        </p:txBody>
      </p:sp>
      <p:grpSp>
        <p:nvGrpSpPr>
          <p:cNvPr id="1035" name="Group 1034" title="Section Title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13006863" y="29259040"/>
            <a:ext cx="10108553" cy="2665546"/>
            <a:chOff x="5431608" y="10407788"/>
            <a:chExt cx="4221287" cy="11131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8968" tIns="109484" rIns="218968" bIns="1094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91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344831" tIns="0" rIns="344831" bIns="0" rtlCol="0" anchor="ctr">
              <a:noAutofit/>
            </a:bodyPr>
            <a:lstStyle/>
            <a:p>
              <a:r>
                <a:rPr lang="en-US" sz="6705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6705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40" name="Group 1039" descr="Icon Device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13353272" y="29627203"/>
            <a:ext cx="1557291" cy="1418866"/>
            <a:chOff x="5576267" y="10561531"/>
            <a:chExt cx="650318" cy="592512"/>
          </a:xfrm>
        </p:grpSpPr>
        <p:pic>
          <p:nvPicPr>
            <p:cNvPr id="166" name="Graphic 165" descr="Icon Placeholder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Graphic 1024" descr="Flask" title="Placeholder Icon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5F4C582-0F50-4F1E-B4B8-D2D44D6DC793}"/>
              </a:ext>
            </a:extLst>
          </p:cNvPr>
          <p:cNvSpPr txBox="1"/>
          <p:nvPr/>
        </p:nvSpPr>
        <p:spPr>
          <a:xfrm>
            <a:off x="16836539" y="32001369"/>
            <a:ext cx="5954335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/>
              <a:t>Lorem </a:t>
            </a:r>
            <a:r>
              <a:rPr lang="en-US" sz="7200" noProof="1"/>
              <a:t>ipsum dolor sit amet, consectetur adipiscing elit. </a:t>
            </a:r>
          </a:p>
        </p:txBody>
      </p:sp>
      <p:sp>
        <p:nvSpPr>
          <p:cNvPr id="184" name="Right Brace 183" descr="Brace">
            <a:extLst>
              <a:ext uri="{FF2B5EF4-FFF2-40B4-BE49-F238E27FC236}">
                <a16:creationId xmlns:a16="http://schemas.microsoft.com/office/drawing/2014/main" id="{6504042E-2D10-499F-84E3-5ED143093BAB}"/>
              </a:ext>
            </a:extLst>
          </p:cNvPr>
          <p:cNvSpPr/>
          <p:nvPr/>
        </p:nvSpPr>
        <p:spPr>
          <a:xfrm flipH="1">
            <a:off x="11333504" y="26297823"/>
            <a:ext cx="1104360" cy="7854511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1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D5ED44B-169A-4277-B921-884EDA54B107}"/>
              </a:ext>
            </a:extLst>
          </p:cNvPr>
          <p:cNvSpPr txBox="1"/>
          <p:nvPr/>
        </p:nvSpPr>
        <p:spPr>
          <a:xfrm>
            <a:off x="2895923" y="28734929"/>
            <a:ext cx="7889449" cy="4864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368" b="1" dirty="0"/>
              <a:t>45%</a:t>
            </a:r>
          </a:p>
          <a:p>
            <a:pPr algn="r"/>
            <a:r>
              <a:rPr lang="en-US" sz="8621" noProof="1"/>
              <a:t>Lorem ipsum dolor sit amet</a:t>
            </a:r>
            <a:endParaRPr lang="en-US" sz="14368" noProof="1"/>
          </a:p>
        </p:txBody>
      </p:sp>
      <p:grpSp>
        <p:nvGrpSpPr>
          <p:cNvPr id="4" name="Group 3" descr="Legend">
            <a:extLst>
              <a:ext uri="{FF2B5EF4-FFF2-40B4-BE49-F238E27FC236}">
                <a16:creationId xmlns:a16="http://schemas.microsoft.com/office/drawing/2014/main" id="{3A8A9CD0-9B8B-4937-A298-64F144EC57C5}"/>
              </a:ext>
            </a:extLst>
          </p:cNvPr>
          <p:cNvGrpSpPr/>
          <p:nvPr/>
        </p:nvGrpSpPr>
        <p:grpSpPr>
          <a:xfrm>
            <a:off x="1546441" y="37066529"/>
            <a:ext cx="7520032" cy="475865"/>
            <a:chOff x="645787" y="14669487"/>
            <a:chExt cx="3140332" cy="198719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602CD78-0CAE-401A-BA23-C6E5ECFAC1F1}"/>
                </a:ext>
              </a:extLst>
            </p:cNvPr>
            <p:cNvSpPr txBox="1"/>
            <p:nvPr/>
          </p:nvSpPr>
          <p:spPr>
            <a:xfrm>
              <a:off x="913250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Teachers</a:t>
              </a:r>
              <a:endParaRPr lang="en-US" sz="2874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53F2842-4CE7-4CE4-8B0E-98443C767F5B}"/>
                </a:ext>
              </a:extLst>
            </p:cNvPr>
            <p:cNvSpPr txBox="1"/>
            <p:nvPr/>
          </p:nvSpPr>
          <p:spPr>
            <a:xfrm>
              <a:off x="1989814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Education</a:t>
              </a:r>
              <a:endParaRPr lang="en-US" sz="2874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 descr="Legend Color&#10;">
              <a:extLst>
                <a:ext uri="{FF2B5EF4-FFF2-40B4-BE49-F238E27FC236}">
                  <a16:creationId xmlns:a16="http://schemas.microsoft.com/office/drawing/2014/main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ctangle 250" descr="Legend Indicator Shadow&#10;">
                <a:extLst>
                  <a:ext uri="{FF2B5EF4-FFF2-40B4-BE49-F238E27FC236}">
                    <a16:creationId xmlns:a16="http://schemas.microsoft.com/office/drawing/2014/main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ctangle 246" descr="Legend Indicator">
                <a:extLst>
                  <a:ext uri="{FF2B5EF4-FFF2-40B4-BE49-F238E27FC236}">
                    <a16:creationId xmlns:a16="http://schemas.microsoft.com/office/drawing/2014/main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 descr="Legend Color&#10;">
              <a:extLst>
                <a:ext uri="{FF2B5EF4-FFF2-40B4-BE49-F238E27FC236}">
                  <a16:creationId xmlns:a16="http://schemas.microsoft.com/office/drawing/2014/main" id="{4420C75D-5EE8-4397-A5C6-F62651942D78}"/>
                </a:ext>
              </a:extLst>
            </p:cNvPr>
            <p:cNvGrpSpPr/>
            <p:nvPr/>
          </p:nvGrpSpPr>
          <p:grpSpPr>
            <a:xfrm>
              <a:off x="1722351" y="14696760"/>
              <a:ext cx="172749" cy="171446"/>
              <a:chOff x="1722351" y="14696760"/>
              <a:chExt cx="172749" cy="171446"/>
            </a:xfrm>
          </p:grpSpPr>
          <p:sp>
            <p:nvSpPr>
              <p:cNvPr id="252" name="Rectangle 251" descr="Legend Indicator Shadow&#10;">
                <a:extLst>
                  <a:ext uri="{FF2B5EF4-FFF2-40B4-BE49-F238E27FC236}">
                    <a16:creationId xmlns:a16="http://schemas.microsoft.com/office/drawing/2014/main" id="{E475C40A-2D92-4232-8E64-6779106CDAA2}"/>
                  </a:ext>
                </a:extLst>
              </p:cNvPr>
              <p:cNvSpPr/>
              <p:nvPr/>
            </p:nvSpPr>
            <p:spPr>
              <a:xfrm>
                <a:off x="1760451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ctangle 247" descr="Legend Indicator&#10;">
                <a:extLst>
                  <a:ext uri="{FF2B5EF4-FFF2-40B4-BE49-F238E27FC236}">
                    <a16:creationId xmlns:a16="http://schemas.microsoft.com/office/drawing/2014/main" id="{14CBF5E9-F800-4F44-8D66-6D8C3E609327}"/>
                  </a:ext>
                </a:extLst>
              </p:cNvPr>
              <p:cNvSpPr/>
              <p:nvPr/>
            </p:nvSpPr>
            <p:spPr>
              <a:xfrm>
                <a:off x="1722351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 descr="Legend Color&#10;">
              <a:extLst>
                <a:ext uri="{FF2B5EF4-FFF2-40B4-BE49-F238E27FC236}">
                  <a16:creationId xmlns:a16="http://schemas.microsoft.com/office/drawing/2014/main" id="{4FC9A1BF-3328-4D7B-8A64-A2AF74A11E1E}"/>
                </a:ext>
              </a:extLst>
            </p:cNvPr>
            <p:cNvGrpSpPr/>
            <p:nvPr/>
          </p:nvGrpSpPr>
          <p:grpSpPr>
            <a:xfrm>
              <a:off x="2798915" y="14696760"/>
              <a:ext cx="172749" cy="171446"/>
              <a:chOff x="2798915" y="14696760"/>
              <a:chExt cx="172749" cy="171446"/>
            </a:xfrm>
          </p:grpSpPr>
          <p:sp>
            <p:nvSpPr>
              <p:cNvPr id="253" name="Rectangle 252" descr="Legend Indicator Shadow&#10;">
                <a:extLst>
                  <a:ext uri="{FF2B5EF4-FFF2-40B4-BE49-F238E27FC236}">
                    <a16:creationId xmlns:a16="http://schemas.microsoft.com/office/drawing/2014/main" id="{7B3CF94B-4E12-4276-B06D-F1B7B501A318}"/>
                  </a:ext>
                </a:extLst>
              </p:cNvPr>
              <p:cNvSpPr/>
              <p:nvPr/>
            </p:nvSpPr>
            <p:spPr>
              <a:xfrm>
                <a:off x="2837015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ctangle 248" descr="Legend Indicator&#10;">
                <a:extLst>
                  <a:ext uri="{FF2B5EF4-FFF2-40B4-BE49-F238E27FC236}">
                    <a16:creationId xmlns:a16="http://schemas.microsoft.com/office/drawing/2014/main" id="{F7822586-A07B-4B14-BA31-B4260E467570}"/>
                  </a:ext>
                </a:extLst>
              </p:cNvPr>
              <p:cNvSpPr/>
              <p:nvPr/>
            </p:nvSpPr>
            <p:spPr>
              <a:xfrm>
                <a:off x="2798915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FC4A86E-F281-4CD1-8374-149237D9AD09}"/>
                </a:ext>
              </a:extLst>
            </p:cNvPr>
            <p:cNvSpPr txBox="1"/>
            <p:nvPr/>
          </p:nvSpPr>
          <p:spPr>
            <a:xfrm>
              <a:off x="3109833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874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Skills</a:t>
              </a:r>
            </a:p>
          </p:txBody>
        </p:sp>
      </p:grpSp>
      <p:grpSp>
        <p:nvGrpSpPr>
          <p:cNvPr id="3" name="Group 2" descr="Footer information such as the small print and contact information">
            <a:extLst>
              <a:ext uri="{FF2B5EF4-FFF2-40B4-BE49-F238E27FC236}">
                <a16:creationId xmlns:a16="http://schemas.microsoft.com/office/drawing/2014/main" id="{9C33B212-94E5-43C5-B716-960F13A6C19B}"/>
              </a:ext>
            </a:extLst>
          </p:cNvPr>
          <p:cNvGrpSpPr/>
          <p:nvPr/>
        </p:nvGrpSpPr>
        <p:grpSpPr>
          <a:xfrm>
            <a:off x="790717" y="38688183"/>
            <a:ext cx="27262727" cy="1912645"/>
            <a:chOff x="330200" y="15346681"/>
            <a:chExt cx="11384794" cy="79871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1C3D55A-0B86-46DB-AF64-4F31713726BB}"/>
                </a:ext>
              </a:extLst>
            </p:cNvPr>
            <p:cNvSpPr txBox="1"/>
            <p:nvPr/>
          </p:nvSpPr>
          <p:spPr>
            <a:xfrm>
              <a:off x="330200" y="15421173"/>
              <a:ext cx="6469718" cy="667357"/>
            </a:xfrm>
            <a:prstGeom prst="rect">
              <a:avLst/>
            </a:prstGeom>
            <a:noFill/>
          </p:spPr>
          <p:txBody>
            <a:bodyPr wrap="square" lIns="0" tIns="0" rIns="0" bIns="0" numCol="3" spcCol="180000" rtlCol="0" anchor="t">
              <a:noAutofit/>
            </a:bodyPr>
            <a:lstStyle/>
            <a:p>
              <a:r>
                <a:rPr lang="en-US" sz="1916" b="1" dirty="0"/>
                <a:t>Sources of Information</a:t>
              </a:r>
            </a:p>
            <a:p>
              <a:r>
                <a:rPr lang="en-US" sz="1916" dirty="0"/>
                <a:t>* Lorem</a:t>
              </a:r>
              <a:r>
                <a:rPr lang="en-US" sz="1916" noProof="1"/>
                <a:t> ipsum dolor sit amet, consectetuer adipiscing elit. Maecenas porttitor congue massa. Fusce posuere, magna sed pulvinar ultricies, purus lectus malesuada libero, sit.</a:t>
              </a:r>
              <a:br>
                <a:rPr lang="en-US" sz="1916" noProof="1"/>
              </a:br>
              <a:endParaRPr lang="en-US" sz="1916" noProof="1"/>
            </a:p>
            <a:p>
              <a:r>
                <a:rPr lang="en-US" sz="1916" noProof="1"/>
                <a:t>** Nunc viverra imperdiet enim. Fusce est. Vivamus a tellus. Pellentesque habitant morbi tristique senectus et netus et malesuada fames ac turpis egestas. Proin pharetra nonummy pede. Mauris et orci. </a:t>
              </a:r>
            </a:p>
            <a:p>
              <a:endParaRPr lang="en-US" sz="1916" noProof="1"/>
            </a:p>
            <a:p>
              <a:r>
                <a:rPr lang="en-US" sz="1916" noProof="1"/>
                <a:t>*** Lorem ipsum dolor sit amet, consectetuer adipiscing elit. Maecenas porttitor congue massa. Fusce posuere, magna sed pulvinar ultricies, purus lectus malesuada libero, sit amet</a:t>
              </a:r>
              <a:r>
                <a:rPr lang="en-US" sz="1916" dirty="0"/>
                <a:t>.</a:t>
              </a:r>
            </a:p>
            <a:p>
              <a:endParaRPr lang="en-US" sz="1916" dirty="0"/>
            </a:p>
            <a:p>
              <a:endParaRPr lang="en-US" sz="1916" b="1" dirty="0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D4E148-0D51-4563-B174-52AF236A9E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22542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B807BC8-DD32-4EE7-937F-5085DEE99EF1}"/>
                </a:ext>
              </a:extLst>
            </p:cNvPr>
            <p:cNvSpPr txBox="1"/>
            <p:nvPr/>
          </p:nvSpPr>
          <p:spPr>
            <a:xfrm>
              <a:off x="7702317" y="15421173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www.bellowscollege.com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83096AB-0759-40E5-B99C-9775BA5A70A7}"/>
                </a:ext>
              </a:extLst>
            </p:cNvPr>
            <p:cNvSpPr txBox="1"/>
            <p:nvPr/>
          </p:nvSpPr>
          <p:spPr>
            <a:xfrm>
              <a:off x="7702317" y="15642377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info@bellowscollege.com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41526B-E434-426B-B1DB-E908097B7781}"/>
                </a:ext>
              </a:extLst>
            </p:cNvPr>
            <p:cNvSpPr txBox="1"/>
            <p:nvPr/>
          </p:nvSpPr>
          <p:spPr>
            <a:xfrm>
              <a:off x="7702317" y="15861194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2874" dirty="0"/>
                <a:t>208 555 0100</a:t>
              </a:r>
            </a:p>
          </p:txBody>
        </p:sp>
        <p:pic>
          <p:nvPicPr>
            <p:cNvPr id="241" name="Graphic 240" descr="Envelope" title="Icon Presenter Email">
              <a:extLst>
                <a:ext uri="{FF2B5EF4-FFF2-40B4-BE49-F238E27FC236}">
                  <a16:creationId xmlns:a16="http://schemas.microsoft.com/office/drawing/2014/main" id="{85278BFA-EB06-4E6C-BFA9-B61687D6F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35680" y="15677760"/>
              <a:ext cx="149512" cy="149512"/>
            </a:xfrm>
            <a:prstGeom prst="rect">
              <a:avLst/>
            </a:prstGeom>
          </p:spPr>
        </p:pic>
        <p:pic>
          <p:nvPicPr>
            <p:cNvPr id="242" name="Graphic 241" descr="Smart Phone" title="Icon - Presenter Phone Number">
              <a:extLst>
                <a:ext uri="{FF2B5EF4-FFF2-40B4-BE49-F238E27FC236}">
                  <a16:creationId xmlns:a16="http://schemas.microsoft.com/office/drawing/2014/main" id="{F4DAC2E2-E271-44AC-9FB0-B6EE7AA7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35680" y="15882542"/>
              <a:ext cx="149512" cy="149512"/>
            </a:xfrm>
            <a:prstGeom prst="rect">
              <a:avLst/>
            </a:prstGeom>
          </p:spPr>
        </p:pic>
        <p:pic>
          <p:nvPicPr>
            <p:cNvPr id="243" name="Graphic 242" descr="Link">
              <a:extLst>
                <a:ext uri="{FF2B5EF4-FFF2-40B4-BE49-F238E27FC236}">
                  <a16:creationId xmlns:a16="http://schemas.microsoft.com/office/drawing/2014/main" id="{8770447A-7281-4BEA-8445-161348F9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26840" y="15455296"/>
              <a:ext cx="167193" cy="167193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4FF8E93-AB67-479B-B2FF-01C44C3E6719}"/>
                </a:ext>
              </a:extLst>
            </p:cNvPr>
            <p:cNvSpPr txBox="1"/>
            <p:nvPr/>
          </p:nvSpPr>
          <p:spPr>
            <a:xfrm>
              <a:off x="10136896" y="15489028"/>
              <a:ext cx="1578098" cy="483922"/>
            </a:xfrm>
            <a:prstGeom prst="rect">
              <a:avLst/>
            </a:prstGeom>
            <a:noFill/>
          </p:spPr>
          <p:txBody>
            <a:bodyPr wrap="square" lIns="0" tIns="258623" rIns="0" bIns="0" rtlCol="0">
              <a:spAutoFit/>
            </a:bodyPr>
            <a:lstStyle/>
            <a:p>
              <a:pPr algn="ctr">
                <a:lnSpc>
                  <a:spcPts val="4789"/>
                </a:lnSpc>
              </a:pPr>
              <a:r>
                <a:rPr lang="en-US" sz="7184" b="1" spc="-359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BELLOWS</a:t>
              </a:r>
              <a:endParaRPr lang="en-US" sz="6825" b="1" spc="-359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  <a:p>
              <a:pPr algn="ctr">
                <a:lnSpc>
                  <a:spcPts val="2155"/>
                </a:lnSpc>
              </a:pPr>
              <a:r>
                <a:rPr lang="en-US" sz="275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College</a:t>
              </a:r>
              <a:endParaRPr lang="en-US" sz="3113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934987-2D38-4869-8D64-9BE90CA1A0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820009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0</TotalTime>
  <Words>107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Corbel</vt:lpstr>
      <vt:lpstr>Office Theme</vt:lpstr>
      <vt:lpstr>Education 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2019-06-18T17:09:48Z</dcterms:created>
  <dcterms:modified xsi:type="dcterms:W3CDTF">2019-06-18T17:47:23Z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