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29195713" cy="42803763"/>
  <p:notesSz cx="6858000" cy="9144000"/>
  <p:defaultTextStyle>
    <a:defPPr>
      <a:defRPr lang="en-US"/>
    </a:defPPr>
    <a:lvl1pPr marL="0" algn="l" defTabSz="1157127" rtl="0" eaLnBrk="1" latinLnBrk="0" hangingPunct="1">
      <a:defRPr sz="4556" kern="1200">
        <a:solidFill>
          <a:schemeClr val="tx1"/>
        </a:solidFill>
        <a:latin typeface="+mn-lt"/>
        <a:ea typeface="+mn-ea"/>
        <a:cs typeface="+mn-cs"/>
      </a:defRPr>
    </a:lvl1pPr>
    <a:lvl2pPr marL="1157127" algn="l" defTabSz="1157127" rtl="0" eaLnBrk="1" latinLnBrk="0" hangingPunct="1">
      <a:defRPr sz="4556" kern="1200">
        <a:solidFill>
          <a:schemeClr val="tx1"/>
        </a:solidFill>
        <a:latin typeface="+mn-lt"/>
        <a:ea typeface="+mn-ea"/>
        <a:cs typeface="+mn-cs"/>
      </a:defRPr>
    </a:lvl2pPr>
    <a:lvl3pPr marL="2314255" algn="l" defTabSz="1157127" rtl="0" eaLnBrk="1" latinLnBrk="0" hangingPunct="1">
      <a:defRPr sz="4556" kern="1200">
        <a:solidFill>
          <a:schemeClr val="tx1"/>
        </a:solidFill>
        <a:latin typeface="+mn-lt"/>
        <a:ea typeface="+mn-ea"/>
        <a:cs typeface="+mn-cs"/>
      </a:defRPr>
    </a:lvl3pPr>
    <a:lvl4pPr marL="3471382" algn="l" defTabSz="1157127" rtl="0" eaLnBrk="1" latinLnBrk="0" hangingPunct="1">
      <a:defRPr sz="4556" kern="1200">
        <a:solidFill>
          <a:schemeClr val="tx1"/>
        </a:solidFill>
        <a:latin typeface="+mn-lt"/>
        <a:ea typeface="+mn-ea"/>
        <a:cs typeface="+mn-cs"/>
      </a:defRPr>
    </a:lvl4pPr>
    <a:lvl5pPr marL="4628510" algn="l" defTabSz="1157127" rtl="0" eaLnBrk="1" latinLnBrk="0" hangingPunct="1">
      <a:defRPr sz="4556" kern="1200">
        <a:solidFill>
          <a:schemeClr val="tx1"/>
        </a:solidFill>
        <a:latin typeface="+mn-lt"/>
        <a:ea typeface="+mn-ea"/>
        <a:cs typeface="+mn-cs"/>
      </a:defRPr>
    </a:lvl5pPr>
    <a:lvl6pPr marL="5785637" algn="l" defTabSz="1157127" rtl="0" eaLnBrk="1" latinLnBrk="0" hangingPunct="1">
      <a:defRPr sz="4556" kern="1200">
        <a:solidFill>
          <a:schemeClr val="tx1"/>
        </a:solidFill>
        <a:latin typeface="+mn-lt"/>
        <a:ea typeface="+mn-ea"/>
        <a:cs typeface="+mn-cs"/>
      </a:defRPr>
    </a:lvl6pPr>
    <a:lvl7pPr marL="6942765" algn="l" defTabSz="1157127" rtl="0" eaLnBrk="1" latinLnBrk="0" hangingPunct="1">
      <a:defRPr sz="4556" kern="1200">
        <a:solidFill>
          <a:schemeClr val="tx1"/>
        </a:solidFill>
        <a:latin typeface="+mn-lt"/>
        <a:ea typeface="+mn-ea"/>
        <a:cs typeface="+mn-cs"/>
      </a:defRPr>
    </a:lvl7pPr>
    <a:lvl8pPr marL="8099892" algn="l" defTabSz="1157127" rtl="0" eaLnBrk="1" latinLnBrk="0" hangingPunct="1">
      <a:defRPr sz="4556" kern="1200">
        <a:solidFill>
          <a:schemeClr val="tx1"/>
        </a:solidFill>
        <a:latin typeface="+mn-lt"/>
        <a:ea typeface="+mn-ea"/>
        <a:cs typeface="+mn-cs"/>
      </a:defRPr>
    </a:lvl8pPr>
    <a:lvl9pPr marL="9257020" algn="l" defTabSz="1157127" rtl="0" eaLnBrk="1" latinLnBrk="0" hangingPunct="1">
      <a:defRPr sz="45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92E"/>
    <a:srgbClr val="C33B3B"/>
    <a:srgbClr val="D37D7C"/>
    <a:srgbClr val="F2D9B0"/>
    <a:srgbClr val="CFBF9D"/>
    <a:srgbClr val="CEA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31" autoAdjust="0"/>
  </p:normalViewPr>
  <p:slideViewPr>
    <p:cSldViewPr snapToGrid="0">
      <p:cViewPr varScale="1">
        <p:scale>
          <a:sx n="19" d="100"/>
          <a:sy n="19" d="100"/>
        </p:scale>
        <p:origin x="24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CE2ABB-3E4F-4D41-8568-7C902D834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7AD07-52BA-4654-AB16-B5FB95B8BA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E1BA-D506-40EE-B152-1FC809E35E5F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FF96-CB5A-4136-B37B-371A897EC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80E3A-98E2-4FFC-B81C-C354A7B3B9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6829-522D-411D-99E3-19D7738EEB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22A5C-B1F3-4931-941D-123ADD0E9CE3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6488" y="1143000"/>
            <a:ext cx="2105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98550-2AA3-427C-8530-E6B958473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14255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1pPr>
    <a:lvl2pPr marL="1157127" algn="l" defTabSz="2314255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2pPr>
    <a:lvl3pPr marL="2314255" algn="l" defTabSz="2314255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3pPr>
    <a:lvl4pPr marL="3471382" algn="l" defTabSz="2314255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4pPr>
    <a:lvl5pPr marL="4628510" algn="l" defTabSz="2314255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5pPr>
    <a:lvl6pPr marL="5785637" algn="l" defTabSz="2314255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6pPr>
    <a:lvl7pPr marL="6942765" algn="l" defTabSz="2314255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7pPr>
    <a:lvl8pPr marL="8099892" algn="l" defTabSz="2314255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8pPr>
    <a:lvl9pPr marL="9257020" algn="l" defTabSz="2314255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5269-D5AC-4872-A436-178C5950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06" y="2278132"/>
            <a:ext cx="25181302" cy="827232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5269-D5AC-4872-A436-178C5950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06" y="2278132"/>
            <a:ext cx="25181302" cy="827232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1648-3E62-437A-9B2B-F30287F94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9907" y="18509284"/>
            <a:ext cx="23675899" cy="134932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495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31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961BD8-6614-4D8A-9A6F-E5F963382F71}"/>
              </a:ext>
            </a:extLst>
          </p:cNvPr>
          <p:cNvSpPr/>
          <p:nvPr userDrawn="1"/>
        </p:nvSpPr>
        <p:spPr>
          <a:xfrm>
            <a:off x="930025" y="886708"/>
            <a:ext cx="27335664" cy="39016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0" noProof="0" dirty="0"/>
          </a:p>
        </p:txBody>
      </p:sp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>
      <a:lvl1pPr algn="l" defTabSz="2919546" rtl="0" eaLnBrk="1" latinLnBrk="0" hangingPunct="1">
        <a:lnSpc>
          <a:spcPct val="90000"/>
        </a:lnSpc>
        <a:spcBef>
          <a:spcPct val="0"/>
        </a:spcBef>
        <a:buNone/>
        <a:defRPr sz="140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9885" indent="-729885" algn="l" defTabSz="2919546" rtl="0" eaLnBrk="1" latinLnBrk="0" hangingPunct="1">
        <a:lnSpc>
          <a:spcPct val="90000"/>
        </a:lnSpc>
        <a:spcBef>
          <a:spcPts val="3192"/>
        </a:spcBef>
        <a:buFont typeface="Arial" panose="020B0604020202020204" pitchFamily="34" charset="0"/>
        <a:buChar char="•"/>
        <a:defRPr sz="8939" kern="1200">
          <a:solidFill>
            <a:schemeClr val="tx1"/>
          </a:solidFill>
          <a:latin typeface="+mn-lt"/>
          <a:ea typeface="+mn-ea"/>
          <a:cs typeface="+mn-cs"/>
        </a:defRPr>
      </a:lvl1pPr>
      <a:lvl2pPr marL="2189659" indent="-729885" algn="l" defTabSz="2919546" rtl="0" eaLnBrk="1" latinLnBrk="0" hangingPunct="1">
        <a:lnSpc>
          <a:spcPct val="90000"/>
        </a:lnSpc>
        <a:spcBef>
          <a:spcPts val="1597"/>
        </a:spcBef>
        <a:buFont typeface="Arial" panose="020B0604020202020204" pitchFamily="34" charset="0"/>
        <a:buChar char="•"/>
        <a:defRPr sz="7663" kern="1200">
          <a:solidFill>
            <a:schemeClr val="tx1"/>
          </a:solidFill>
          <a:latin typeface="+mn-lt"/>
          <a:ea typeface="+mn-ea"/>
          <a:cs typeface="+mn-cs"/>
        </a:defRPr>
      </a:lvl2pPr>
      <a:lvl3pPr marL="3649432" indent="-729885" algn="l" defTabSz="2919546" rtl="0" eaLnBrk="1" latinLnBrk="0" hangingPunct="1">
        <a:lnSpc>
          <a:spcPct val="90000"/>
        </a:lnSpc>
        <a:spcBef>
          <a:spcPts val="1597"/>
        </a:spcBef>
        <a:buFont typeface="Arial" panose="020B0604020202020204" pitchFamily="34" charset="0"/>
        <a:buChar char="•"/>
        <a:defRPr sz="6387" kern="1200">
          <a:solidFill>
            <a:schemeClr val="tx1"/>
          </a:solidFill>
          <a:latin typeface="+mn-lt"/>
          <a:ea typeface="+mn-ea"/>
          <a:cs typeface="+mn-cs"/>
        </a:defRPr>
      </a:lvl3pPr>
      <a:lvl4pPr marL="5109205" indent="-729885" algn="l" defTabSz="2919546" rtl="0" eaLnBrk="1" latinLnBrk="0" hangingPunct="1">
        <a:lnSpc>
          <a:spcPct val="90000"/>
        </a:lnSpc>
        <a:spcBef>
          <a:spcPts val="1597"/>
        </a:spcBef>
        <a:buFont typeface="Arial" panose="020B0604020202020204" pitchFamily="34" charset="0"/>
        <a:buChar char="•"/>
        <a:defRPr sz="5747" kern="1200">
          <a:solidFill>
            <a:schemeClr val="tx1"/>
          </a:solidFill>
          <a:latin typeface="+mn-lt"/>
          <a:ea typeface="+mn-ea"/>
          <a:cs typeface="+mn-cs"/>
        </a:defRPr>
      </a:lvl4pPr>
      <a:lvl5pPr marL="6568976" indent="-729885" algn="l" defTabSz="2919546" rtl="0" eaLnBrk="1" latinLnBrk="0" hangingPunct="1">
        <a:lnSpc>
          <a:spcPct val="90000"/>
        </a:lnSpc>
        <a:spcBef>
          <a:spcPts val="1597"/>
        </a:spcBef>
        <a:buFont typeface="Arial" panose="020B0604020202020204" pitchFamily="34" charset="0"/>
        <a:buChar char="•"/>
        <a:defRPr sz="5747" kern="1200">
          <a:solidFill>
            <a:schemeClr val="tx1"/>
          </a:solidFill>
          <a:latin typeface="+mn-lt"/>
          <a:ea typeface="+mn-ea"/>
          <a:cs typeface="+mn-cs"/>
        </a:defRPr>
      </a:lvl5pPr>
      <a:lvl6pPr marL="8028749" indent="-729885" algn="l" defTabSz="2919546" rtl="0" eaLnBrk="1" latinLnBrk="0" hangingPunct="1">
        <a:lnSpc>
          <a:spcPct val="90000"/>
        </a:lnSpc>
        <a:spcBef>
          <a:spcPts val="1597"/>
        </a:spcBef>
        <a:buFont typeface="Arial" panose="020B0604020202020204" pitchFamily="34" charset="0"/>
        <a:buChar char="•"/>
        <a:defRPr sz="5747" kern="1200">
          <a:solidFill>
            <a:schemeClr val="tx1"/>
          </a:solidFill>
          <a:latin typeface="+mn-lt"/>
          <a:ea typeface="+mn-ea"/>
          <a:cs typeface="+mn-cs"/>
        </a:defRPr>
      </a:lvl6pPr>
      <a:lvl7pPr marL="9488522" indent="-729885" algn="l" defTabSz="2919546" rtl="0" eaLnBrk="1" latinLnBrk="0" hangingPunct="1">
        <a:lnSpc>
          <a:spcPct val="90000"/>
        </a:lnSpc>
        <a:spcBef>
          <a:spcPts val="1597"/>
        </a:spcBef>
        <a:buFont typeface="Arial" panose="020B0604020202020204" pitchFamily="34" charset="0"/>
        <a:buChar char="•"/>
        <a:defRPr sz="5747" kern="1200">
          <a:solidFill>
            <a:schemeClr val="tx1"/>
          </a:solidFill>
          <a:latin typeface="+mn-lt"/>
          <a:ea typeface="+mn-ea"/>
          <a:cs typeface="+mn-cs"/>
        </a:defRPr>
      </a:lvl7pPr>
      <a:lvl8pPr marL="10948295" indent="-729885" algn="l" defTabSz="2919546" rtl="0" eaLnBrk="1" latinLnBrk="0" hangingPunct="1">
        <a:lnSpc>
          <a:spcPct val="90000"/>
        </a:lnSpc>
        <a:spcBef>
          <a:spcPts val="1597"/>
        </a:spcBef>
        <a:buFont typeface="Arial" panose="020B0604020202020204" pitchFamily="34" charset="0"/>
        <a:buChar char="•"/>
        <a:defRPr sz="5747" kern="1200">
          <a:solidFill>
            <a:schemeClr val="tx1"/>
          </a:solidFill>
          <a:latin typeface="+mn-lt"/>
          <a:ea typeface="+mn-ea"/>
          <a:cs typeface="+mn-cs"/>
        </a:defRPr>
      </a:lvl8pPr>
      <a:lvl9pPr marL="12408066" indent="-729885" algn="l" defTabSz="2919546" rtl="0" eaLnBrk="1" latinLnBrk="0" hangingPunct="1">
        <a:lnSpc>
          <a:spcPct val="90000"/>
        </a:lnSpc>
        <a:spcBef>
          <a:spcPts val="1597"/>
        </a:spcBef>
        <a:buFont typeface="Arial" panose="020B0604020202020204" pitchFamily="34" charset="0"/>
        <a:buChar char="•"/>
        <a:defRPr sz="57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19546" rtl="0" eaLnBrk="1" latinLnBrk="0" hangingPunct="1">
        <a:defRPr sz="5747" kern="1200">
          <a:solidFill>
            <a:schemeClr val="tx1"/>
          </a:solidFill>
          <a:latin typeface="+mn-lt"/>
          <a:ea typeface="+mn-ea"/>
          <a:cs typeface="+mn-cs"/>
        </a:defRPr>
      </a:lvl1pPr>
      <a:lvl2pPr marL="1459773" algn="l" defTabSz="2919546" rtl="0" eaLnBrk="1" latinLnBrk="0" hangingPunct="1">
        <a:defRPr sz="5747" kern="1200">
          <a:solidFill>
            <a:schemeClr val="tx1"/>
          </a:solidFill>
          <a:latin typeface="+mn-lt"/>
          <a:ea typeface="+mn-ea"/>
          <a:cs typeface="+mn-cs"/>
        </a:defRPr>
      </a:lvl2pPr>
      <a:lvl3pPr marL="2919546" algn="l" defTabSz="2919546" rtl="0" eaLnBrk="1" latinLnBrk="0" hangingPunct="1">
        <a:defRPr sz="5747" kern="1200">
          <a:solidFill>
            <a:schemeClr val="tx1"/>
          </a:solidFill>
          <a:latin typeface="+mn-lt"/>
          <a:ea typeface="+mn-ea"/>
          <a:cs typeface="+mn-cs"/>
        </a:defRPr>
      </a:lvl3pPr>
      <a:lvl4pPr marL="4379317" algn="l" defTabSz="2919546" rtl="0" eaLnBrk="1" latinLnBrk="0" hangingPunct="1">
        <a:defRPr sz="5747" kern="1200">
          <a:solidFill>
            <a:schemeClr val="tx1"/>
          </a:solidFill>
          <a:latin typeface="+mn-lt"/>
          <a:ea typeface="+mn-ea"/>
          <a:cs typeface="+mn-cs"/>
        </a:defRPr>
      </a:lvl4pPr>
      <a:lvl5pPr marL="5839090" algn="l" defTabSz="2919546" rtl="0" eaLnBrk="1" latinLnBrk="0" hangingPunct="1">
        <a:defRPr sz="5747" kern="1200">
          <a:solidFill>
            <a:schemeClr val="tx1"/>
          </a:solidFill>
          <a:latin typeface="+mn-lt"/>
          <a:ea typeface="+mn-ea"/>
          <a:cs typeface="+mn-cs"/>
        </a:defRPr>
      </a:lvl5pPr>
      <a:lvl6pPr marL="7298864" algn="l" defTabSz="2919546" rtl="0" eaLnBrk="1" latinLnBrk="0" hangingPunct="1">
        <a:defRPr sz="5747" kern="1200">
          <a:solidFill>
            <a:schemeClr val="tx1"/>
          </a:solidFill>
          <a:latin typeface="+mn-lt"/>
          <a:ea typeface="+mn-ea"/>
          <a:cs typeface="+mn-cs"/>
        </a:defRPr>
      </a:lvl6pPr>
      <a:lvl7pPr marL="8758637" algn="l" defTabSz="2919546" rtl="0" eaLnBrk="1" latinLnBrk="0" hangingPunct="1">
        <a:defRPr sz="5747" kern="1200">
          <a:solidFill>
            <a:schemeClr val="tx1"/>
          </a:solidFill>
          <a:latin typeface="+mn-lt"/>
          <a:ea typeface="+mn-ea"/>
          <a:cs typeface="+mn-cs"/>
        </a:defRPr>
      </a:lvl7pPr>
      <a:lvl8pPr marL="10218408" algn="l" defTabSz="2919546" rtl="0" eaLnBrk="1" latinLnBrk="0" hangingPunct="1">
        <a:defRPr sz="5747" kern="1200">
          <a:solidFill>
            <a:schemeClr val="tx1"/>
          </a:solidFill>
          <a:latin typeface="+mn-lt"/>
          <a:ea typeface="+mn-ea"/>
          <a:cs typeface="+mn-cs"/>
        </a:defRPr>
      </a:lvl8pPr>
      <a:lvl9pPr marL="11678181" algn="l" defTabSz="2919546" rtl="0" eaLnBrk="1" latinLnBrk="0" hangingPunct="1">
        <a:defRPr sz="5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.png"/><Relationship Id="rId18" Type="http://schemas.openxmlformats.org/officeDocument/2006/relationships/image" Target="../media/image14.svg"/><Relationship Id="rId3" Type="http://schemas.openxmlformats.org/officeDocument/2006/relationships/image" Target="../media/image2.svg"/><Relationship Id="rId21" Type="http://schemas.openxmlformats.org/officeDocument/2006/relationships/image" Target="../media/image9.png"/><Relationship Id="rId7" Type="http://schemas.openxmlformats.org/officeDocument/2006/relationships/image" Target="../media/image6.svg"/><Relationship Id="rId12" Type="http://schemas.openxmlformats.org/officeDocument/2006/relationships/image" Target="../media/image8.svg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5" Type="http://schemas.openxmlformats.org/officeDocument/2006/relationships/image" Target="../media/image6.png"/><Relationship Id="rId19" Type="http://schemas.openxmlformats.org/officeDocument/2006/relationships/image" Target="../media/image8.png"/><Relationship Id="rId4" Type="http://schemas.openxmlformats.org/officeDocument/2006/relationships/image" Target="../media/image2.png"/><Relationship Id="rId1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 descr="Pencil Section">
            <a:extLst>
              <a:ext uri="{FF2B5EF4-FFF2-40B4-BE49-F238E27FC236}">
                <a16:creationId xmlns:a16="http://schemas.microsoft.com/office/drawing/2014/main" id="{8C5CFB96-05C7-4060-B6EA-87F284A06808}"/>
              </a:ext>
            </a:extLst>
          </p:cNvPr>
          <p:cNvGrpSpPr/>
          <p:nvPr/>
        </p:nvGrpSpPr>
        <p:grpSpPr>
          <a:xfrm rot="10800000" flipH="1">
            <a:off x="13313890" y="4879724"/>
            <a:ext cx="2590767" cy="14237007"/>
            <a:chOff x="720000" y="5200650"/>
            <a:chExt cx="1440000" cy="3600000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39DCB09-D489-4AEF-A57A-4276E752CEA5}"/>
                </a:ext>
              </a:extLst>
            </p:cNvPr>
            <p:cNvSpPr/>
            <p:nvPr/>
          </p:nvSpPr>
          <p:spPr>
            <a:xfrm>
              <a:off x="72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B6433480-891A-4EB9-865B-9B1BBD57D290}"/>
                </a:ext>
              </a:extLst>
            </p:cNvPr>
            <p:cNvSpPr/>
            <p:nvPr/>
          </p:nvSpPr>
          <p:spPr>
            <a:xfrm>
              <a:off x="108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B446CB75-8164-4D77-8F31-A19689A43099}"/>
                </a:ext>
              </a:extLst>
            </p:cNvPr>
            <p:cNvSpPr/>
            <p:nvPr/>
          </p:nvSpPr>
          <p:spPr>
            <a:xfrm>
              <a:off x="144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AB2BEF8A-0269-4173-AA05-AB31BEADFAC1}"/>
                </a:ext>
              </a:extLst>
            </p:cNvPr>
            <p:cNvSpPr/>
            <p:nvPr/>
          </p:nvSpPr>
          <p:spPr>
            <a:xfrm>
              <a:off x="180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</p:grpSp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E836A675-CF30-4322-9910-D0876ADF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Infographic</a:t>
            </a:r>
          </a:p>
        </p:txBody>
      </p:sp>
      <p:grpSp>
        <p:nvGrpSpPr>
          <p:cNvPr id="90" name="Group 89" descr="Pencil Ribbon">
            <a:extLst>
              <a:ext uri="{FF2B5EF4-FFF2-40B4-BE49-F238E27FC236}">
                <a16:creationId xmlns:a16="http://schemas.microsoft.com/office/drawing/2014/main" id="{FAB42E28-35EA-4CE9-AD4D-037811A2670C}"/>
              </a:ext>
            </a:extLst>
          </p:cNvPr>
          <p:cNvGrpSpPr/>
          <p:nvPr/>
        </p:nvGrpSpPr>
        <p:grpSpPr>
          <a:xfrm>
            <a:off x="13006169" y="9910096"/>
            <a:ext cx="3182685" cy="4094117"/>
            <a:chOff x="5423088" y="5459207"/>
            <a:chExt cx="1329075" cy="1709685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D2CC921-A04F-47C0-BBDB-AA5EC0BA41A1}"/>
                </a:ext>
              </a:extLst>
            </p:cNvPr>
            <p:cNvSpPr/>
            <p:nvPr/>
          </p:nvSpPr>
          <p:spPr>
            <a:xfrm rot="16200000">
              <a:off x="6174403" y="5918289"/>
              <a:ext cx="1036842" cy="118678"/>
            </a:xfrm>
            <a:custGeom>
              <a:avLst/>
              <a:gdLst>
                <a:gd name="connsiteX0" fmla="*/ 1005567 w 1005567"/>
                <a:gd name="connsiteY0" fmla="*/ 0 h 118678"/>
                <a:gd name="connsiteX1" fmla="*/ 1005567 w 1005567"/>
                <a:gd name="connsiteY1" fmla="*/ 118384 h 118678"/>
                <a:gd name="connsiteX2" fmla="*/ 152953 w 1005567"/>
                <a:gd name="connsiteY2" fmla="*/ 118384 h 118678"/>
                <a:gd name="connsiteX3" fmla="*/ 151765 w 1005567"/>
                <a:gd name="connsiteY3" fmla="*/ 118678 h 118678"/>
                <a:gd name="connsiteX4" fmla="*/ 149847 w 1005567"/>
                <a:gd name="connsiteY4" fmla="*/ 118384 h 118678"/>
                <a:gd name="connsiteX5" fmla="*/ 98080 w 1005567"/>
                <a:gd name="connsiteY5" fmla="*/ 110463 h 118678"/>
                <a:gd name="connsiteX6" fmla="*/ 17770 w 1005567"/>
                <a:gd name="connsiteY6" fmla="*/ 37613 h 118678"/>
                <a:gd name="connsiteX7" fmla="*/ 0 w 1005567"/>
                <a:gd name="connsiteY7" fmla="*/ 0 h 11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5567" h="118678">
                  <a:moveTo>
                    <a:pt x="1005567" y="0"/>
                  </a:moveTo>
                  <a:lnTo>
                    <a:pt x="1005567" y="118384"/>
                  </a:lnTo>
                  <a:lnTo>
                    <a:pt x="152953" y="118384"/>
                  </a:lnTo>
                  <a:lnTo>
                    <a:pt x="151765" y="118678"/>
                  </a:lnTo>
                  <a:lnTo>
                    <a:pt x="149847" y="118384"/>
                  </a:lnTo>
                  <a:cubicBezTo>
                    <a:pt x="132591" y="115744"/>
                    <a:pt x="139149" y="120250"/>
                    <a:pt x="98080" y="110463"/>
                  </a:cubicBezTo>
                  <a:cubicBezTo>
                    <a:pt x="63948" y="98234"/>
                    <a:pt x="34481" y="72985"/>
                    <a:pt x="17770" y="37613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66B5788-E2E0-48F2-9B93-6D16F2940765}"/>
                </a:ext>
              </a:extLst>
            </p:cNvPr>
            <p:cNvSpPr/>
            <p:nvPr/>
          </p:nvSpPr>
          <p:spPr>
            <a:xfrm rot="16200000">
              <a:off x="5393104" y="7011957"/>
              <a:ext cx="186919" cy="126952"/>
            </a:xfrm>
            <a:custGeom>
              <a:avLst/>
              <a:gdLst>
                <a:gd name="connsiteX0" fmla="*/ 186919 w 186919"/>
                <a:gd name="connsiteY0" fmla="*/ 0 h 125314"/>
                <a:gd name="connsiteX1" fmla="*/ 186919 w 186919"/>
                <a:gd name="connsiteY1" fmla="*/ 125314 h 125314"/>
                <a:gd name="connsiteX2" fmla="*/ 0 w 186919"/>
                <a:gd name="connsiteY2" fmla="*/ 125314 h 125314"/>
                <a:gd name="connsiteX3" fmla="*/ 7831 w 186919"/>
                <a:gd name="connsiteY3" fmla="*/ 86525 h 125314"/>
                <a:gd name="connsiteX4" fmla="*/ 138367 w 186919"/>
                <a:gd name="connsiteY4" fmla="*/ 0 h 12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919" h="125314">
                  <a:moveTo>
                    <a:pt x="186919" y="0"/>
                  </a:moveTo>
                  <a:lnTo>
                    <a:pt x="186919" y="125314"/>
                  </a:lnTo>
                  <a:lnTo>
                    <a:pt x="0" y="125314"/>
                  </a:lnTo>
                  <a:lnTo>
                    <a:pt x="7831" y="86525"/>
                  </a:lnTo>
                  <a:cubicBezTo>
                    <a:pt x="29338" y="35678"/>
                    <a:pt x="79686" y="0"/>
                    <a:pt x="138367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A18CFA55-058C-4633-83E7-611FE3036453}"/>
                </a:ext>
              </a:extLst>
            </p:cNvPr>
            <p:cNvSpPr/>
            <p:nvPr/>
          </p:nvSpPr>
          <p:spPr>
            <a:xfrm rot="16200000" flipH="1">
              <a:off x="5710180" y="6182300"/>
              <a:ext cx="763161" cy="1083445"/>
            </a:xfrm>
            <a:prstGeom prst="parallelogram">
              <a:avLst>
                <a:gd name="adj" fmla="val 72728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8968" tIns="109484" rIns="218968" bIns="1094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910" dirty="0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238853DE-EC73-4814-B7EE-3EF80DCDA05E}"/>
                </a:ext>
              </a:extLst>
            </p:cNvPr>
            <p:cNvSpPr/>
            <p:nvPr/>
          </p:nvSpPr>
          <p:spPr>
            <a:xfrm rot="16200000" flipH="1">
              <a:off x="5294044" y="5588541"/>
              <a:ext cx="1587453" cy="1328785"/>
            </a:xfrm>
            <a:prstGeom prst="parallelogram">
              <a:avLst>
                <a:gd name="adj" fmla="val 512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8968" tIns="109484" rIns="218968" bIns="1094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910" dirty="0"/>
            </a:p>
          </p:txBody>
        </p:sp>
      </p:grpSp>
      <p:pic>
        <p:nvPicPr>
          <p:cNvPr id="1045" name="Graphic 1044" descr="Puzzle">
            <a:extLst>
              <a:ext uri="{FF2B5EF4-FFF2-40B4-BE49-F238E27FC236}">
                <a16:creationId xmlns:a16="http://schemas.microsoft.com/office/drawing/2014/main" id="{C6AC993A-DD3F-428F-87C7-A85222811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82236">
            <a:off x="14034409" y="11253370"/>
            <a:ext cx="1123652" cy="1123652"/>
          </a:xfrm>
          <a:prstGeom prst="rect">
            <a:avLst/>
          </a:prstGeom>
        </p:spPr>
      </p:pic>
      <p:grpSp>
        <p:nvGrpSpPr>
          <p:cNvPr id="54" name="Group 53" descr="Pencil Section">
            <a:extLst>
              <a:ext uri="{FF2B5EF4-FFF2-40B4-BE49-F238E27FC236}">
                <a16:creationId xmlns:a16="http://schemas.microsoft.com/office/drawing/2014/main" id="{5DCE6B97-B14E-4696-83E1-484FD5CE661D}"/>
              </a:ext>
            </a:extLst>
          </p:cNvPr>
          <p:cNvGrpSpPr/>
          <p:nvPr/>
        </p:nvGrpSpPr>
        <p:grpSpPr>
          <a:xfrm rot="10800000" flipH="1">
            <a:off x="13313890" y="18561033"/>
            <a:ext cx="2590763" cy="7977204"/>
            <a:chOff x="720001" y="5200650"/>
            <a:chExt cx="1439999" cy="3600000"/>
          </a:xfrm>
          <a:solidFill>
            <a:schemeClr val="accent2"/>
          </a:solidFill>
        </p:grpSpPr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3720879D-EA4C-48EC-BA7A-92D1722ED1A0}"/>
                </a:ext>
              </a:extLst>
            </p:cNvPr>
            <p:cNvSpPr/>
            <p:nvPr/>
          </p:nvSpPr>
          <p:spPr>
            <a:xfrm>
              <a:off x="72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56" name="Arrow: Down 55">
              <a:extLst>
                <a:ext uri="{FF2B5EF4-FFF2-40B4-BE49-F238E27FC236}">
                  <a16:creationId xmlns:a16="http://schemas.microsoft.com/office/drawing/2014/main" id="{4807F6A6-6CF1-4185-8B9E-3A7DBC1DC9EF}"/>
                </a:ext>
              </a:extLst>
            </p:cNvPr>
            <p:cNvSpPr/>
            <p:nvPr/>
          </p:nvSpPr>
          <p:spPr>
            <a:xfrm>
              <a:off x="108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57" name="Arrow: Down 56">
              <a:extLst>
                <a:ext uri="{FF2B5EF4-FFF2-40B4-BE49-F238E27FC236}">
                  <a16:creationId xmlns:a16="http://schemas.microsoft.com/office/drawing/2014/main" id="{91463D4C-E169-4CD7-9CF1-C735695BB472}"/>
                </a:ext>
              </a:extLst>
            </p:cNvPr>
            <p:cNvSpPr/>
            <p:nvPr/>
          </p:nvSpPr>
          <p:spPr>
            <a:xfrm>
              <a:off x="144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58" name="Arrow: Down 57">
              <a:extLst>
                <a:ext uri="{FF2B5EF4-FFF2-40B4-BE49-F238E27FC236}">
                  <a16:creationId xmlns:a16="http://schemas.microsoft.com/office/drawing/2014/main" id="{FC0AA29E-FA9E-4076-B620-02F17C95AB09}"/>
                </a:ext>
              </a:extLst>
            </p:cNvPr>
            <p:cNvSpPr/>
            <p:nvPr/>
          </p:nvSpPr>
          <p:spPr>
            <a:xfrm>
              <a:off x="180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</p:grpSp>
      <p:grpSp>
        <p:nvGrpSpPr>
          <p:cNvPr id="61" name="Group 60" descr="Pencil Section">
            <a:extLst>
              <a:ext uri="{FF2B5EF4-FFF2-40B4-BE49-F238E27FC236}">
                <a16:creationId xmlns:a16="http://schemas.microsoft.com/office/drawing/2014/main" id="{FA67B8CC-BADB-480B-99C6-F0315E487428}"/>
              </a:ext>
            </a:extLst>
          </p:cNvPr>
          <p:cNvGrpSpPr/>
          <p:nvPr/>
        </p:nvGrpSpPr>
        <p:grpSpPr>
          <a:xfrm rot="10800000" flipH="1">
            <a:off x="13313890" y="25911504"/>
            <a:ext cx="2590763" cy="8534178"/>
            <a:chOff x="720001" y="5200650"/>
            <a:chExt cx="1439999" cy="3600000"/>
          </a:xfrm>
          <a:solidFill>
            <a:schemeClr val="accent2"/>
          </a:solidFill>
        </p:grpSpPr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687F0286-720F-48E5-B93C-F7339BD4878D}"/>
                </a:ext>
              </a:extLst>
            </p:cNvPr>
            <p:cNvSpPr/>
            <p:nvPr/>
          </p:nvSpPr>
          <p:spPr>
            <a:xfrm>
              <a:off x="72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63" name="Arrow: Down 62">
              <a:extLst>
                <a:ext uri="{FF2B5EF4-FFF2-40B4-BE49-F238E27FC236}">
                  <a16:creationId xmlns:a16="http://schemas.microsoft.com/office/drawing/2014/main" id="{337DFB87-CFFE-49F4-B7B0-319AF30FC696}"/>
                </a:ext>
              </a:extLst>
            </p:cNvPr>
            <p:cNvSpPr/>
            <p:nvPr/>
          </p:nvSpPr>
          <p:spPr>
            <a:xfrm>
              <a:off x="108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64" name="Arrow: Down 63">
              <a:extLst>
                <a:ext uri="{FF2B5EF4-FFF2-40B4-BE49-F238E27FC236}">
                  <a16:creationId xmlns:a16="http://schemas.microsoft.com/office/drawing/2014/main" id="{994ECC7C-6411-4822-923E-7327528677DD}"/>
                </a:ext>
              </a:extLst>
            </p:cNvPr>
            <p:cNvSpPr/>
            <p:nvPr/>
          </p:nvSpPr>
          <p:spPr>
            <a:xfrm>
              <a:off x="144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38DF508B-21CB-4DAC-988D-D192B1CF236C}"/>
                </a:ext>
              </a:extLst>
            </p:cNvPr>
            <p:cNvSpPr/>
            <p:nvPr/>
          </p:nvSpPr>
          <p:spPr>
            <a:xfrm>
              <a:off x="180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</p:grpSp>
      <p:grpSp>
        <p:nvGrpSpPr>
          <p:cNvPr id="49" name="Group 48" descr="Pencil Eraser">
            <a:extLst>
              <a:ext uri="{FF2B5EF4-FFF2-40B4-BE49-F238E27FC236}">
                <a16:creationId xmlns:a16="http://schemas.microsoft.com/office/drawing/2014/main" id="{C1260421-D92C-4E2E-88CD-E4D9C935FEA5}"/>
              </a:ext>
            </a:extLst>
          </p:cNvPr>
          <p:cNvGrpSpPr/>
          <p:nvPr/>
        </p:nvGrpSpPr>
        <p:grpSpPr>
          <a:xfrm>
            <a:off x="13310179" y="34445686"/>
            <a:ext cx="2594477" cy="2067848"/>
            <a:chOff x="5554279" y="11106364"/>
            <a:chExt cx="1083442" cy="8635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9231F-8AA0-47CC-9B7B-82EAF40A3A8D}"/>
                </a:ext>
              </a:extLst>
            </p:cNvPr>
            <p:cNvSpPr/>
            <p:nvPr/>
          </p:nvSpPr>
          <p:spPr>
            <a:xfrm rot="10800000" flipH="1">
              <a:off x="5554279" y="11106364"/>
              <a:ext cx="1083442" cy="48424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3D1EA64C-5006-4013-9C14-9A1F00DE6C98}"/>
                </a:ext>
              </a:extLst>
            </p:cNvPr>
            <p:cNvSpPr/>
            <p:nvPr/>
          </p:nvSpPr>
          <p:spPr>
            <a:xfrm rot="10800000" flipH="1">
              <a:off x="5554279" y="11590606"/>
              <a:ext cx="1083442" cy="379282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63BB47-CEF7-454E-BF04-B9383994F31A}"/>
                </a:ext>
              </a:extLst>
            </p:cNvPr>
            <p:cNvSpPr/>
            <p:nvPr/>
          </p:nvSpPr>
          <p:spPr>
            <a:xfrm rot="10800000" flipH="1">
              <a:off x="5554279" y="11501012"/>
              <a:ext cx="1083442" cy="343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BFC936-E991-4F9F-8385-770D4414AA4B}"/>
                </a:ext>
              </a:extLst>
            </p:cNvPr>
            <p:cNvSpPr/>
            <p:nvPr/>
          </p:nvSpPr>
          <p:spPr>
            <a:xfrm rot="10800000" flipH="1">
              <a:off x="5554279" y="11420788"/>
              <a:ext cx="1083442" cy="343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BDA4819-792D-4D2C-B416-C6FB5733E3F2}"/>
                </a:ext>
              </a:extLst>
            </p:cNvPr>
            <p:cNvSpPr/>
            <p:nvPr/>
          </p:nvSpPr>
          <p:spPr>
            <a:xfrm rot="10800000" flipH="1">
              <a:off x="5554279" y="11340564"/>
              <a:ext cx="1083442" cy="343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</p:grpSp>
      <p:grpSp>
        <p:nvGrpSpPr>
          <p:cNvPr id="233" name="Group 232" descr="1in3 Graphic Placeholder">
            <a:extLst>
              <a:ext uri="{FF2B5EF4-FFF2-40B4-BE49-F238E27FC236}">
                <a16:creationId xmlns:a16="http://schemas.microsoft.com/office/drawing/2014/main" id="{75BB10CF-B44E-43F4-A0CB-89E1F4914D9F}"/>
              </a:ext>
            </a:extLst>
          </p:cNvPr>
          <p:cNvGrpSpPr/>
          <p:nvPr/>
        </p:nvGrpSpPr>
        <p:grpSpPr>
          <a:xfrm>
            <a:off x="1203182" y="6252010"/>
            <a:ext cx="10403307" cy="8441414"/>
            <a:chOff x="787060" y="2719040"/>
            <a:chExt cx="4344375" cy="3525097"/>
          </a:xfrm>
        </p:grpSpPr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EDE67141-2993-4412-A65C-1A5893653F11}"/>
                </a:ext>
              </a:extLst>
            </p:cNvPr>
            <p:cNvGrpSpPr/>
            <p:nvPr/>
          </p:nvGrpSpPr>
          <p:grpSpPr>
            <a:xfrm>
              <a:off x="787060" y="3393408"/>
              <a:ext cx="4344375" cy="2850729"/>
              <a:chOff x="673698" y="1834435"/>
              <a:chExt cx="4344375" cy="2850729"/>
            </a:xfrm>
          </p:grpSpPr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025D5D5-CF94-406F-9B0D-1B6A88C449C9}"/>
                  </a:ext>
                </a:extLst>
              </p:cNvPr>
              <p:cNvSpPr txBox="1"/>
              <p:nvPr/>
            </p:nvSpPr>
            <p:spPr>
              <a:xfrm>
                <a:off x="673698" y="1834435"/>
                <a:ext cx="4337029" cy="101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5805" b="1" dirty="0"/>
                  <a:t>1 in 3 </a:t>
                </a:r>
                <a:endParaRPr lang="en-US" sz="9579" noProof="1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56AA3C66-F9A9-40B8-9160-E15AA87DF7DA}"/>
                  </a:ext>
                </a:extLst>
              </p:cNvPr>
              <p:cNvSpPr txBox="1"/>
              <p:nvPr/>
            </p:nvSpPr>
            <p:spPr>
              <a:xfrm>
                <a:off x="681044" y="2550900"/>
                <a:ext cx="4337029" cy="738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1495" dirty="0"/>
                  <a:t>Lorem Ipsum</a:t>
                </a:r>
                <a:endParaRPr lang="en-US" sz="9579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4D49CA1-A211-445A-8A71-BADA2DFCF519}"/>
                  </a:ext>
                </a:extLst>
              </p:cNvPr>
              <p:cNvSpPr txBox="1"/>
              <p:nvPr/>
            </p:nvSpPr>
            <p:spPr>
              <a:xfrm>
                <a:off x="681044" y="3282944"/>
                <a:ext cx="4337029" cy="1402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0910" noProof="1"/>
                  <a:t>Ipsum dolor sit amet</a:t>
                </a:r>
              </a:p>
            </p:txBody>
          </p:sp>
        </p:grpSp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994A33BF-6CE5-4A10-B57E-EC3431CD6D96}"/>
                </a:ext>
              </a:extLst>
            </p:cNvPr>
            <p:cNvGrpSpPr/>
            <p:nvPr/>
          </p:nvGrpSpPr>
          <p:grpSpPr>
            <a:xfrm>
              <a:off x="3623201" y="2719040"/>
              <a:ext cx="1464512" cy="708471"/>
              <a:chOff x="3284030" y="2329845"/>
              <a:chExt cx="1464512" cy="708471"/>
            </a:xfrm>
          </p:grpSpPr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9177C0F3-38D9-4606-9E52-C72391D2BC91}"/>
                  </a:ext>
                </a:extLst>
              </p:cNvPr>
              <p:cNvSpPr/>
              <p:nvPr/>
            </p:nvSpPr>
            <p:spPr>
              <a:xfrm>
                <a:off x="3284030" y="2329845"/>
                <a:ext cx="346364" cy="708471"/>
              </a:xfrm>
              <a:custGeom>
                <a:avLst/>
                <a:gdLst>
                  <a:gd name="connsiteX0" fmla="*/ 209550 w 419100"/>
                  <a:gd name="connsiteY0" fmla="*/ 171450 h 857250"/>
                  <a:gd name="connsiteX1" fmla="*/ 272415 w 419100"/>
                  <a:gd name="connsiteY1" fmla="*/ 179070 h 857250"/>
                  <a:gd name="connsiteX2" fmla="*/ 352425 w 419100"/>
                  <a:gd name="connsiteY2" fmla="*/ 220980 h 857250"/>
                  <a:gd name="connsiteX3" fmla="*/ 363855 w 419100"/>
                  <a:gd name="connsiteY3" fmla="*/ 241935 h 857250"/>
                  <a:gd name="connsiteX4" fmla="*/ 417195 w 419100"/>
                  <a:gd name="connsiteY4" fmla="*/ 468630 h 857250"/>
                  <a:gd name="connsiteX5" fmla="*/ 419100 w 419100"/>
                  <a:gd name="connsiteY5" fmla="*/ 478155 h 857250"/>
                  <a:gd name="connsiteX6" fmla="*/ 381000 w 419100"/>
                  <a:gd name="connsiteY6" fmla="*/ 516255 h 857250"/>
                  <a:gd name="connsiteX7" fmla="*/ 344805 w 419100"/>
                  <a:gd name="connsiteY7" fmla="*/ 487680 h 857250"/>
                  <a:gd name="connsiteX8" fmla="*/ 304800 w 419100"/>
                  <a:gd name="connsiteY8" fmla="*/ 321945 h 857250"/>
                  <a:gd name="connsiteX9" fmla="*/ 304800 w 419100"/>
                  <a:gd name="connsiteY9" fmla="*/ 857250 h 857250"/>
                  <a:gd name="connsiteX10" fmla="*/ 228600 w 419100"/>
                  <a:gd name="connsiteY10" fmla="*/ 857250 h 857250"/>
                  <a:gd name="connsiteX11" fmla="*/ 228600 w 419100"/>
                  <a:gd name="connsiteY11" fmla="*/ 713053 h 857250"/>
                  <a:gd name="connsiteX12" fmla="*/ 190500 w 419100"/>
                  <a:gd name="connsiteY12" fmla="*/ 713053 h 857250"/>
                  <a:gd name="connsiteX13" fmla="*/ 190500 w 419100"/>
                  <a:gd name="connsiteY13" fmla="*/ 857250 h 857250"/>
                  <a:gd name="connsiteX14" fmla="*/ 114300 w 419100"/>
                  <a:gd name="connsiteY14" fmla="*/ 857250 h 857250"/>
                  <a:gd name="connsiteX15" fmla="*/ 114300 w 419100"/>
                  <a:gd name="connsiteY15" fmla="*/ 323850 h 857250"/>
                  <a:gd name="connsiteX16" fmla="*/ 74295 w 419100"/>
                  <a:gd name="connsiteY16" fmla="*/ 489585 h 857250"/>
                  <a:gd name="connsiteX17" fmla="*/ 38100 w 419100"/>
                  <a:gd name="connsiteY17" fmla="*/ 518160 h 857250"/>
                  <a:gd name="connsiteX18" fmla="*/ 0 w 419100"/>
                  <a:gd name="connsiteY18" fmla="*/ 480060 h 857250"/>
                  <a:gd name="connsiteX19" fmla="*/ 1905 w 419100"/>
                  <a:gd name="connsiteY19" fmla="*/ 470535 h 857250"/>
                  <a:gd name="connsiteX20" fmla="*/ 55245 w 419100"/>
                  <a:gd name="connsiteY20" fmla="*/ 243840 h 857250"/>
                  <a:gd name="connsiteX21" fmla="*/ 66675 w 419100"/>
                  <a:gd name="connsiteY21" fmla="*/ 222885 h 857250"/>
                  <a:gd name="connsiteX22" fmla="*/ 146685 w 419100"/>
                  <a:gd name="connsiteY22" fmla="*/ 180975 h 857250"/>
                  <a:gd name="connsiteX23" fmla="*/ 209550 w 419100"/>
                  <a:gd name="connsiteY23" fmla="*/ 171450 h 857250"/>
                  <a:gd name="connsiteX24" fmla="*/ 209550 w 419100"/>
                  <a:gd name="connsiteY24" fmla="*/ 0 h 857250"/>
                  <a:gd name="connsiteX25" fmla="*/ 285750 w 419100"/>
                  <a:gd name="connsiteY25" fmla="*/ 76200 h 857250"/>
                  <a:gd name="connsiteX26" fmla="*/ 209550 w 419100"/>
                  <a:gd name="connsiteY26" fmla="*/ 152400 h 857250"/>
                  <a:gd name="connsiteX27" fmla="*/ 133350 w 419100"/>
                  <a:gd name="connsiteY27" fmla="*/ 76200 h 857250"/>
                  <a:gd name="connsiteX28" fmla="*/ 209550 w 419100"/>
                  <a:gd name="connsiteY28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9100" h="857250">
                    <a:moveTo>
                      <a:pt x="209550" y="171450"/>
                    </a:moveTo>
                    <a:cubicBezTo>
                      <a:pt x="230505" y="171450"/>
                      <a:pt x="251460" y="175260"/>
                      <a:pt x="272415" y="179070"/>
                    </a:cubicBezTo>
                    <a:cubicBezTo>
                      <a:pt x="302895" y="188595"/>
                      <a:pt x="329565" y="201930"/>
                      <a:pt x="352425" y="220980"/>
                    </a:cubicBezTo>
                    <a:cubicBezTo>
                      <a:pt x="358140" y="226695"/>
                      <a:pt x="361950" y="234315"/>
                      <a:pt x="363855" y="241935"/>
                    </a:cubicBezTo>
                    <a:lnTo>
                      <a:pt x="417195" y="468630"/>
                    </a:lnTo>
                    <a:cubicBezTo>
                      <a:pt x="417195" y="470535"/>
                      <a:pt x="419100" y="474345"/>
                      <a:pt x="419100" y="478155"/>
                    </a:cubicBezTo>
                    <a:cubicBezTo>
                      <a:pt x="419100" y="499110"/>
                      <a:pt x="401955" y="516255"/>
                      <a:pt x="381000" y="516255"/>
                    </a:cubicBezTo>
                    <a:cubicBezTo>
                      <a:pt x="363855" y="516255"/>
                      <a:pt x="348615" y="502920"/>
                      <a:pt x="344805" y="487680"/>
                    </a:cubicBezTo>
                    <a:lnTo>
                      <a:pt x="304800" y="321945"/>
                    </a:lnTo>
                    <a:lnTo>
                      <a:pt x="304800" y="857250"/>
                    </a:lnTo>
                    <a:lnTo>
                      <a:pt x="228600" y="857250"/>
                    </a:lnTo>
                    <a:lnTo>
                      <a:pt x="228600" y="713053"/>
                    </a:lnTo>
                    <a:lnTo>
                      <a:pt x="190500" y="713053"/>
                    </a:lnTo>
                    <a:lnTo>
                      <a:pt x="190500" y="857250"/>
                    </a:lnTo>
                    <a:lnTo>
                      <a:pt x="114300" y="857250"/>
                    </a:lnTo>
                    <a:lnTo>
                      <a:pt x="114300" y="323850"/>
                    </a:lnTo>
                    <a:lnTo>
                      <a:pt x="74295" y="489585"/>
                    </a:lnTo>
                    <a:cubicBezTo>
                      <a:pt x="70485" y="504825"/>
                      <a:pt x="55245" y="518160"/>
                      <a:pt x="38100" y="518160"/>
                    </a:cubicBezTo>
                    <a:cubicBezTo>
                      <a:pt x="17145" y="518160"/>
                      <a:pt x="0" y="501015"/>
                      <a:pt x="0" y="480060"/>
                    </a:cubicBezTo>
                    <a:cubicBezTo>
                      <a:pt x="0" y="476250"/>
                      <a:pt x="1905" y="472440"/>
                      <a:pt x="1905" y="470535"/>
                    </a:cubicBezTo>
                    <a:lnTo>
                      <a:pt x="55245" y="243840"/>
                    </a:lnTo>
                    <a:cubicBezTo>
                      <a:pt x="57150" y="236220"/>
                      <a:pt x="60960" y="228600"/>
                      <a:pt x="66675" y="222885"/>
                    </a:cubicBezTo>
                    <a:cubicBezTo>
                      <a:pt x="89535" y="203835"/>
                      <a:pt x="116205" y="188595"/>
                      <a:pt x="146685" y="180975"/>
                    </a:cubicBezTo>
                    <a:cubicBezTo>
                      <a:pt x="167640" y="175260"/>
                      <a:pt x="188595" y="171450"/>
                      <a:pt x="209550" y="171450"/>
                    </a:cubicBezTo>
                    <a:close/>
                    <a:moveTo>
                      <a:pt x="209550" y="0"/>
                    </a:moveTo>
                    <a:cubicBezTo>
                      <a:pt x="251634" y="0"/>
                      <a:pt x="285750" y="34116"/>
                      <a:pt x="285750" y="76200"/>
                    </a:cubicBezTo>
                    <a:cubicBezTo>
                      <a:pt x="285750" y="118284"/>
                      <a:pt x="251634" y="152400"/>
                      <a:pt x="209550" y="152400"/>
                    </a:cubicBezTo>
                    <a:cubicBezTo>
                      <a:pt x="167466" y="152400"/>
                      <a:pt x="133350" y="118284"/>
                      <a:pt x="133350" y="76200"/>
                    </a:cubicBezTo>
                    <a:cubicBezTo>
                      <a:pt x="133350" y="34116"/>
                      <a:pt x="167466" y="0"/>
                      <a:pt x="2095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0" dirty="0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877EC82-8291-4A72-B05C-096D00670784}"/>
                  </a:ext>
                </a:extLst>
              </p:cNvPr>
              <p:cNvSpPr/>
              <p:nvPr/>
            </p:nvSpPr>
            <p:spPr>
              <a:xfrm>
                <a:off x="3843104" y="2329845"/>
                <a:ext cx="346364" cy="708471"/>
              </a:xfrm>
              <a:custGeom>
                <a:avLst/>
                <a:gdLst>
                  <a:gd name="connsiteX0" fmla="*/ 209550 w 419100"/>
                  <a:gd name="connsiteY0" fmla="*/ 171450 h 857250"/>
                  <a:gd name="connsiteX1" fmla="*/ 272415 w 419100"/>
                  <a:gd name="connsiteY1" fmla="*/ 179070 h 857250"/>
                  <a:gd name="connsiteX2" fmla="*/ 352425 w 419100"/>
                  <a:gd name="connsiteY2" fmla="*/ 220980 h 857250"/>
                  <a:gd name="connsiteX3" fmla="*/ 363855 w 419100"/>
                  <a:gd name="connsiteY3" fmla="*/ 241935 h 857250"/>
                  <a:gd name="connsiteX4" fmla="*/ 417195 w 419100"/>
                  <a:gd name="connsiteY4" fmla="*/ 468630 h 857250"/>
                  <a:gd name="connsiteX5" fmla="*/ 419100 w 419100"/>
                  <a:gd name="connsiteY5" fmla="*/ 478155 h 857250"/>
                  <a:gd name="connsiteX6" fmla="*/ 381000 w 419100"/>
                  <a:gd name="connsiteY6" fmla="*/ 516255 h 857250"/>
                  <a:gd name="connsiteX7" fmla="*/ 344805 w 419100"/>
                  <a:gd name="connsiteY7" fmla="*/ 487680 h 857250"/>
                  <a:gd name="connsiteX8" fmla="*/ 304800 w 419100"/>
                  <a:gd name="connsiteY8" fmla="*/ 321945 h 857250"/>
                  <a:gd name="connsiteX9" fmla="*/ 304800 w 419100"/>
                  <a:gd name="connsiteY9" fmla="*/ 857250 h 857250"/>
                  <a:gd name="connsiteX10" fmla="*/ 228600 w 419100"/>
                  <a:gd name="connsiteY10" fmla="*/ 857250 h 857250"/>
                  <a:gd name="connsiteX11" fmla="*/ 228600 w 419100"/>
                  <a:gd name="connsiteY11" fmla="*/ 713053 h 857250"/>
                  <a:gd name="connsiteX12" fmla="*/ 190500 w 419100"/>
                  <a:gd name="connsiteY12" fmla="*/ 713053 h 857250"/>
                  <a:gd name="connsiteX13" fmla="*/ 190500 w 419100"/>
                  <a:gd name="connsiteY13" fmla="*/ 857250 h 857250"/>
                  <a:gd name="connsiteX14" fmla="*/ 114300 w 419100"/>
                  <a:gd name="connsiteY14" fmla="*/ 857250 h 857250"/>
                  <a:gd name="connsiteX15" fmla="*/ 114300 w 419100"/>
                  <a:gd name="connsiteY15" fmla="*/ 323850 h 857250"/>
                  <a:gd name="connsiteX16" fmla="*/ 74295 w 419100"/>
                  <a:gd name="connsiteY16" fmla="*/ 489585 h 857250"/>
                  <a:gd name="connsiteX17" fmla="*/ 38100 w 419100"/>
                  <a:gd name="connsiteY17" fmla="*/ 518160 h 857250"/>
                  <a:gd name="connsiteX18" fmla="*/ 0 w 419100"/>
                  <a:gd name="connsiteY18" fmla="*/ 480060 h 857250"/>
                  <a:gd name="connsiteX19" fmla="*/ 1905 w 419100"/>
                  <a:gd name="connsiteY19" fmla="*/ 470535 h 857250"/>
                  <a:gd name="connsiteX20" fmla="*/ 55245 w 419100"/>
                  <a:gd name="connsiteY20" fmla="*/ 243840 h 857250"/>
                  <a:gd name="connsiteX21" fmla="*/ 66675 w 419100"/>
                  <a:gd name="connsiteY21" fmla="*/ 222885 h 857250"/>
                  <a:gd name="connsiteX22" fmla="*/ 146685 w 419100"/>
                  <a:gd name="connsiteY22" fmla="*/ 180975 h 857250"/>
                  <a:gd name="connsiteX23" fmla="*/ 209550 w 419100"/>
                  <a:gd name="connsiteY23" fmla="*/ 171450 h 857250"/>
                  <a:gd name="connsiteX24" fmla="*/ 209550 w 419100"/>
                  <a:gd name="connsiteY24" fmla="*/ 0 h 857250"/>
                  <a:gd name="connsiteX25" fmla="*/ 285750 w 419100"/>
                  <a:gd name="connsiteY25" fmla="*/ 76200 h 857250"/>
                  <a:gd name="connsiteX26" fmla="*/ 209550 w 419100"/>
                  <a:gd name="connsiteY26" fmla="*/ 152400 h 857250"/>
                  <a:gd name="connsiteX27" fmla="*/ 133350 w 419100"/>
                  <a:gd name="connsiteY27" fmla="*/ 76200 h 857250"/>
                  <a:gd name="connsiteX28" fmla="*/ 209550 w 419100"/>
                  <a:gd name="connsiteY28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9100" h="857250">
                    <a:moveTo>
                      <a:pt x="209550" y="171450"/>
                    </a:moveTo>
                    <a:cubicBezTo>
                      <a:pt x="230505" y="171450"/>
                      <a:pt x="251460" y="175260"/>
                      <a:pt x="272415" y="179070"/>
                    </a:cubicBezTo>
                    <a:cubicBezTo>
                      <a:pt x="302895" y="188595"/>
                      <a:pt x="329565" y="201930"/>
                      <a:pt x="352425" y="220980"/>
                    </a:cubicBezTo>
                    <a:cubicBezTo>
                      <a:pt x="358140" y="226695"/>
                      <a:pt x="361950" y="234315"/>
                      <a:pt x="363855" y="241935"/>
                    </a:cubicBezTo>
                    <a:lnTo>
                      <a:pt x="417195" y="468630"/>
                    </a:lnTo>
                    <a:cubicBezTo>
                      <a:pt x="417195" y="470535"/>
                      <a:pt x="419100" y="474345"/>
                      <a:pt x="419100" y="478155"/>
                    </a:cubicBezTo>
                    <a:cubicBezTo>
                      <a:pt x="419100" y="499110"/>
                      <a:pt x="401955" y="516255"/>
                      <a:pt x="381000" y="516255"/>
                    </a:cubicBezTo>
                    <a:cubicBezTo>
                      <a:pt x="363855" y="516255"/>
                      <a:pt x="348615" y="502920"/>
                      <a:pt x="344805" y="487680"/>
                    </a:cubicBezTo>
                    <a:lnTo>
                      <a:pt x="304800" y="321945"/>
                    </a:lnTo>
                    <a:lnTo>
                      <a:pt x="304800" y="857250"/>
                    </a:lnTo>
                    <a:lnTo>
                      <a:pt x="228600" y="857250"/>
                    </a:lnTo>
                    <a:lnTo>
                      <a:pt x="228600" y="713053"/>
                    </a:lnTo>
                    <a:lnTo>
                      <a:pt x="190500" y="713053"/>
                    </a:lnTo>
                    <a:lnTo>
                      <a:pt x="190500" y="857250"/>
                    </a:lnTo>
                    <a:lnTo>
                      <a:pt x="114300" y="857250"/>
                    </a:lnTo>
                    <a:lnTo>
                      <a:pt x="114300" y="323850"/>
                    </a:lnTo>
                    <a:lnTo>
                      <a:pt x="74295" y="489585"/>
                    </a:lnTo>
                    <a:cubicBezTo>
                      <a:pt x="70485" y="504825"/>
                      <a:pt x="55245" y="518160"/>
                      <a:pt x="38100" y="518160"/>
                    </a:cubicBezTo>
                    <a:cubicBezTo>
                      <a:pt x="17145" y="518160"/>
                      <a:pt x="0" y="501015"/>
                      <a:pt x="0" y="480060"/>
                    </a:cubicBezTo>
                    <a:cubicBezTo>
                      <a:pt x="0" y="476250"/>
                      <a:pt x="1905" y="472440"/>
                      <a:pt x="1905" y="470535"/>
                    </a:cubicBezTo>
                    <a:lnTo>
                      <a:pt x="55245" y="243840"/>
                    </a:lnTo>
                    <a:cubicBezTo>
                      <a:pt x="57150" y="236220"/>
                      <a:pt x="60960" y="228600"/>
                      <a:pt x="66675" y="222885"/>
                    </a:cubicBezTo>
                    <a:cubicBezTo>
                      <a:pt x="89535" y="203835"/>
                      <a:pt x="116205" y="188595"/>
                      <a:pt x="146685" y="180975"/>
                    </a:cubicBezTo>
                    <a:cubicBezTo>
                      <a:pt x="167640" y="175260"/>
                      <a:pt x="188595" y="171450"/>
                      <a:pt x="209550" y="171450"/>
                    </a:cubicBezTo>
                    <a:close/>
                    <a:moveTo>
                      <a:pt x="209550" y="0"/>
                    </a:moveTo>
                    <a:cubicBezTo>
                      <a:pt x="251634" y="0"/>
                      <a:pt x="285750" y="34116"/>
                      <a:pt x="285750" y="76200"/>
                    </a:cubicBezTo>
                    <a:cubicBezTo>
                      <a:pt x="285750" y="118284"/>
                      <a:pt x="251634" y="152400"/>
                      <a:pt x="209550" y="152400"/>
                    </a:cubicBezTo>
                    <a:cubicBezTo>
                      <a:pt x="167466" y="152400"/>
                      <a:pt x="133350" y="118284"/>
                      <a:pt x="133350" y="76200"/>
                    </a:cubicBezTo>
                    <a:cubicBezTo>
                      <a:pt x="133350" y="34116"/>
                      <a:pt x="167466" y="0"/>
                      <a:pt x="20955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0" dirty="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D670891D-8B8D-4255-A1F5-524098A30555}"/>
                  </a:ext>
                </a:extLst>
              </p:cNvPr>
              <p:cNvSpPr/>
              <p:nvPr/>
            </p:nvSpPr>
            <p:spPr>
              <a:xfrm>
                <a:off x="4402178" y="2329845"/>
                <a:ext cx="346364" cy="708471"/>
              </a:xfrm>
              <a:custGeom>
                <a:avLst/>
                <a:gdLst>
                  <a:gd name="connsiteX0" fmla="*/ 209550 w 419100"/>
                  <a:gd name="connsiteY0" fmla="*/ 171450 h 857250"/>
                  <a:gd name="connsiteX1" fmla="*/ 272415 w 419100"/>
                  <a:gd name="connsiteY1" fmla="*/ 179070 h 857250"/>
                  <a:gd name="connsiteX2" fmla="*/ 352425 w 419100"/>
                  <a:gd name="connsiteY2" fmla="*/ 220980 h 857250"/>
                  <a:gd name="connsiteX3" fmla="*/ 363855 w 419100"/>
                  <a:gd name="connsiteY3" fmla="*/ 241935 h 857250"/>
                  <a:gd name="connsiteX4" fmla="*/ 417195 w 419100"/>
                  <a:gd name="connsiteY4" fmla="*/ 468630 h 857250"/>
                  <a:gd name="connsiteX5" fmla="*/ 419100 w 419100"/>
                  <a:gd name="connsiteY5" fmla="*/ 478155 h 857250"/>
                  <a:gd name="connsiteX6" fmla="*/ 381000 w 419100"/>
                  <a:gd name="connsiteY6" fmla="*/ 516255 h 857250"/>
                  <a:gd name="connsiteX7" fmla="*/ 344805 w 419100"/>
                  <a:gd name="connsiteY7" fmla="*/ 487680 h 857250"/>
                  <a:gd name="connsiteX8" fmla="*/ 304800 w 419100"/>
                  <a:gd name="connsiteY8" fmla="*/ 321945 h 857250"/>
                  <a:gd name="connsiteX9" fmla="*/ 304800 w 419100"/>
                  <a:gd name="connsiteY9" fmla="*/ 857250 h 857250"/>
                  <a:gd name="connsiteX10" fmla="*/ 228600 w 419100"/>
                  <a:gd name="connsiteY10" fmla="*/ 857250 h 857250"/>
                  <a:gd name="connsiteX11" fmla="*/ 228600 w 419100"/>
                  <a:gd name="connsiteY11" fmla="*/ 713053 h 857250"/>
                  <a:gd name="connsiteX12" fmla="*/ 190500 w 419100"/>
                  <a:gd name="connsiteY12" fmla="*/ 713053 h 857250"/>
                  <a:gd name="connsiteX13" fmla="*/ 190500 w 419100"/>
                  <a:gd name="connsiteY13" fmla="*/ 857250 h 857250"/>
                  <a:gd name="connsiteX14" fmla="*/ 114300 w 419100"/>
                  <a:gd name="connsiteY14" fmla="*/ 857250 h 857250"/>
                  <a:gd name="connsiteX15" fmla="*/ 114300 w 419100"/>
                  <a:gd name="connsiteY15" fmla="*/ 323850 h 857250"/>
                  <a:gd name="connsiteX16" fmla="*/ 74295 w 419100"/>
                  <a:gd name="connsiteY16" fmla="*/ 489585 h 857250"/>
                  <a:gd name="connsiteX17" fmla="*/ 38100 w 419100"/>
                  <a:gd name="connsiteY17" fmla="*/ 518160 h 857250"/>
                  <a:gd name="connsiteX18" fmla="*/ 0 w 419100"/>
                  <a:gd name="connsiteY18" fmla="*/ 480060 h 857250"/>
                  <a:gd name="connsiteX19" fmla="*/ 1905 w 419100"/>
                  <a:gd name="connsiteY19" fmla="*/ 470535 h 857250"/>
                  <a:gd name="connsiteX20" fmla="*/ 55245 w 419100"/>
                  <a:gd name="connsiteY20" fmla="*/ 243840 h 857250"/>
                  <a:gd name="connsiteX21" fmla="*/ 66675 w 419100"/>
                  <a:gd name="connsiteY21" fmla="*/ 222885 h 857250"/>
                  <a:gd name="connsiteX22" fmla="*/ 146685 w 419100"/>
                  <a:gd name="connsiteY22" fmla="*/ 180975 h 857250"/>
                  <a:gd name="connsiteX23" fmla="*/ 209550 w 419100"/>
                  <a:gd name="connsiteY23" fmla="*/ 171450 h 857250"/>
                  <a:gd name="connsiteX24" fmla="*/ 209550 w 419100"/>
                  <a:gd name="connsiteY24" fmla="*/ 0 h 857250"/>
                  <a:gd name="connsiteX25" fmla="*/ 285750 w 419100"/>
                  <a:gd name="connsiteY25" fmla="*/ 76200 h 857250"/>
                  <a:gd name="connsiteX26" fmla="*/ 209550 w 419100"/>
                  <a:gd name="connsiteY26" fmla="*/ 152400 h 857250"/>
                  <a:gd name="connsiteX27" fmla="*/ 133350 w 419100"/>
                  <a:gd name="connsiteY27" fmla="*/ 76200 h 857250"/>
                  <a:gd name="connsiteX28" fmla="*/ 209550 w 419100"/>
                  <a:gd name="connsiteY28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9100" h="857250">
                    <a:moveTo>
                      <a:pt x="209550" y="171450"/>
                    </a:moveTo>
                    <a:cubicBezTo>
                      <a:pt x="230505" y="171450"/>
                      <a:pt x="251460" y="175260"/>
                      <a:pt x="272415" y="179070"/>
                    </a:cubicBezTo>
                    <a:cubicBezTo>
                      <a:pt x="302895" y="188595"/>
                      <a:pt x="329565" y="201930"/>
                      <a:pt x="352425" y="220980"/>
                    </a:cubicBezTo>
                    <a:cubicBezTo>
                      <a:pt x="358140" y="226695"/>
                      <a:pt x="361950" y="234315"/>
                      <a:pt x="363855" y="241935"/>
                    </a:cubicBezTo>
                    <a:lnTo>
                      <a:pt x="417195" y="468630"/>
                    </a:lnTo>
                    <a:cubicBezTo>
                      <a:pt x="417195" y="470535"/>
                      <a:pt x="419100" y="474345"/>
                      <a:pt x="419100" y="478155"/>
                    </a:cubicBezTo>
                    <a:cubicBezTo>
                      <a:pt x="419100" y="499110"/>
                      <a:pt x="401955" y="516255"/>
                      <a:pt x="381000" y="516255"/>
                    </a:cubicBezTo>
                    <a:cubicBezTo>
                      <a:pt x="363855" y="516255"/>
                      <a:pt x="348615" y="502920"/>
                      <a:pt x="344805" y="487680"/>
                    </a:cubicBezTo>
                    <a:lnTo>
                      <a:pt x="304800" y="321945"/>
                    </a:lnTo>
                    <a:lnTo>
                      <a:pt x="304800" y="857250"/>
                    </a:lnTo>
                    <a:lnTo>
                      <a:pt x="228600" y="857250"/>
                    </a:lnTo>
                    <a:lnTo>
                      <a:pt x="228600" y="713053"/>
                    </a:lnTo>
                    <a:lnTo>
                      <a:pt x="190500" y="713053"/>
                    </a:lnTo>
                    <a:lnTo>
                      <a:pt x="190500" y="857250"/>
                    </a:lnTo>
                    <a:lnTo>
                      <a:pt x="114300" y="857250"/>
                    </a:lnTo>
                    <a:lnTo>
                      <a:pt x="114300" y="323850"/>
                    </a:lnTo>
                    <a:lnTo>
                      <a:pt x="74295" y="489585"/>
                    </a:lnTo>
                    <a:cubicBezTo>
                      <a:pt x="70485" y="504825"/>
                      <a:pt x="55245" y="518160"/>
                      <a:pt x="38100" y="518160"/>
                    </a:cubicBezTo>
                    <a:cubicBezTo>
                      <a:pt x="17145" y="518160"/>
                      <a:pt x="0" y="501015"/>
                      <a:pt x="0" y="480060"/>
                    </a:cubicBezTo>
                    <a:cubicBezTo>
                      <a:pt x="0" y="476250"/>
                      <a:pt x="1905" y="472440"/>
                      <a:pt x="1905" y="470535"/>
                    </a:cubicBezTo>
                    <a:lnTo>
                      <a:pt x="55245" y="243840"/>
                    </a:lnTo>
                    <a:cubicBezTo>
                      <a:pt x="57150" y="236220"/>
                      <a:pt x="60960" y="228600"/>
                      <a:pt x="66675" y="222885"/>
                    </a:cubicBezTo>
                    <a:cubicBezTo>
                      <a:pt x="89535" y="203835"/>
                      <a:pt x="116205" y="188595"/>
                      <a:pt x="146685" y="180975"/>
                    </a:cubicBezTo>
                    <a:cubicBezTo>
                      <a:pt x="167640" y="175260"/>
                      <a:pt x="188595" y="171450"/>
                      <a:pt x="209550" y="171450"/>
                    </a:cubicBezTo>
                    <a:close/>
                    <a:moveTo>
                      <a:pt x="209550" y="0"/>
                    </a:moveTo>
                    <a:cubicBezTo>
                      <a:pt x="251634" y="0"/>
                      <a:pt x="285750" y="34116"/>
                      <a:pt x="285750" y="76200"/>
                    </a:cubicBezTo>
                    <a:cubicBezTo>
                      <a:pt x="285750" y="118284"/>
                      <a:pt x="251634" y="152400"/>
                      <a:pt x="209550" y="152400"/>
                    </a:cubicBezTo>
                    <a:cubicBezTo>
                      <a:pt x="167466" y="152400"/>
                      <a:pt x="133350" y="118284"/>
                      <a:pt x="133350" y="76200"/>
                    </a:cubicBezTo>
                    <a:cubicBezTo>
                      <a:pt x="133350" y="34116"/>
                      <a:pt x="167466" y="0"/>
                      <a:pt x="20955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0" dirty="0"/>
              </a:p>
            </p:txBody>
          </p:sp>
        </p:grpSp>
      </p:grpSp>
      <p:grpSp>
        <p:nvGrpSpPr>
          <p:cNvPr id="1038" name="Group 1037" descr="Icon Device&#10;">
            <a:extLst>
              <a:ext uri="{FF2B5EF4-FFF2-40B4-BE49-F238E27FC236}">
                <a16:creationId xmlns:a16="http://schemas.microsoft.com/office/drawing/2014/main" id="{E9D88B68-15C1-4E2A-9B7E-58D9787E6AEF}"/>
              </a:ext>
            </a:extLst>
          </p:cNvPr>
          <p:cNvGrpSpPr/>
          <p:nvPr/>
        </p:nvGrpSpPr>
        <p:grpSpPr>
          <a:xfrm>
            <a:off x="13353272" y="6637268"/>
            <a:ext cx="1557291" cy="1418866"/>
            <a:chOff x="5576267" y="4387912"/>
            <a:chExt cx="650318" cy="592512"/>
          </a:xfrm>
        </p:grpSpPr>
        <p:pic>
          <p:nvPicPr>
            <p:cNvPr id="138" name="Graphic 137" descr="Icon Placeholder">
              <a:extLst>
                <a:ext uri="{FF2B5EF4-FFF2-40B4-BE49-F238E27FC236}">
                  <a16:creationId xmlns:a16="http://schemas.microsoft.com/office/drawing/2014/main" id="{AD30BB2A-552E-417C-A91F-6A4633B7C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76267" y="4387912"/>
              <a:ext cx="650318" cy="592512"/>
            </a:xfrm>
            <a:prstGeom prst="rect">
              <a:avLst/>
            </a:prstGeom>
            <a:effectLst/>
          </p:spPr>
        </p:pic>
        <p:pic>
          <p:nvPicPr>
            <p:cNvPr id="125" name="Graphic 124" descr="Books" title="Placeholder Icon">
              <a:extLst>
                <a:ext uri="{FF2B5EF4-FFF2-40B4-BE49-F238E27FC236}">
                  <a16:creationId xmlns:a16="http://schemas.microsoft.com/office/drawing/2014/main" id="{5B2CBC3C-ADFD-46E9-8879-B44F4DC95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07529" y="4490271"/>
              <a:ext cx="387795" cy="387795"/>
            </a:xfrm>
            <a:prstGeom prst="rect">
              <a:avLst/>
            </a:prstGeom>
          </p:spPr>
        </p:pic>
      </p:grpSp>
      <p:grpSp>
        <p:nvGrpSpPr>
          <p:cNvPr id="1039" name="Group 1038" descr="Icon Device&#10;">
            <a:extLst>
              <a:ext uri="{FF2B5EF4-FFF2-40B4-BE49-F238E27FC236}">
                <a16:creationId xmlns:a16="http://schemas.microsoft.com/office/drawing/2014/main" id="{1B8285A2-D191-40C1-AC32-23BB73D18BBF}"/>
              </a:ext>
            </a:extLst>
          </p:cNvPr>
          <p:cNvGrpSpPr/>
          <p:nvPr/>
        </p:nvGrpSpPr>
        <p:grpSpPr>
          <a:xfrm>
            <a:off x="14312523" y="21308985"/>
            <a:ext cx="1557291" cy="1418866"/>
            <a:chOff x="5976846" y="8200917"/>
            <a:chExt cx="650318" cy="592512"/>
          </a:xfrm>
        </p:grpSpPr>
        <p:pic>
          <p:nvPicPr>
            <p:cNvPr id="158" name="Graphic 157" descr="Icon Placeholder">
              <a:extLst>
                <a:ext uri="{FF2B5EF4-FFF2-40B4-BE49-F238E27FC236}">
                  <a16:creationId xmlns:a16="http://schemas.microsoft.com/office/drawing/2014/main" id="{DADDA273-680D-4592-93B4-355FF1630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976846" y="8200917"/>
              <a:ext cx="650318" cy="592512"/>
            </a:xfrm>
            <a:prstGeom prst="rect">
              <a:avLst/>
            </a:prstGeom>
            <a:effectLst/>
          </p:spPr>
        </p:pic>
        <p:pic>
          <p:nvPicPr>
            <p:cNvPr id="127" name="Graphic 126" descr="Planet" title="Placeholder Icon">
              <a:extLst>
                <a:ext uri="{FF2B5EF4-FFF2-40B4-BE49-F238E27FC236}">
                  <a16:creationId xmlns:a16="http://schemas.microsoft.com/office/drawing/2014/main" id="{20F469E7-012C-4E5D-BD85-673A06611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096561" y="8299898"/>
              <a:ext cx="426575" cy="426575"/>
            </a:xfrm>
            <a:prstGeom prst="rect">
              <a:avLst/>
            </a:prstGeom>
          </p:spPr>
        </p:pic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ED298D9E-0B75-4690-9126-401F398C359E}"/>
              </a:ext>
            </a:extLst>
          </p:cNvPr>
          <p:cNvSpPr txBox="1"/>
          <p:nvPr/>
        </p:nvSpPr>
        <p:spPr>
          <a:xfrm>
            <a:off x="5320034" y="23660502"/>
            <a:ext cx="5954335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7200" dirty="0"/>
              <a:t>Lorem </a:t>
            </a:r>
            <a:r>
              <a:rPr lang="en-US" sz="7200" noProof="1"/>
              <a:t>ipsum dolor sit amet, consectetur </a:t>
            </a:r>
            <a:r>
              <a:rPr lang="en-US" sz="7200" noProof="1" smtClean="0"/>
              <a:t>adipiscingelit</a:t>
            </a:r>
            <a:r>
              <a:rPr lang="en-US" sz="7200" noProof="1"/>
              <a:t>. </a:t>
            </a:r>
          </a:p>
        </p:txBody>
      </p:sp>
      <p:sp>
        <p:nvSpPr>
          <p:cNvPr id="1042" name="Right Brace 1041" descr="Brace">
            <a:extLst>
              <a:ext uri="{FF2B5EF4-FFF2-40B4-BE49-F238E27FC236}">
                <a16:creationId xmlns:a16="http://schemas.microsoft.com/office/drawing/2014/main" id="{1F8783D4-2B90-485B-9CE9-87FAB22BE481}"/>
              </a:ext>
            </a:extLst>
          </p:cNvPr>
          <p:cNvSpPr/>
          <p:nvPr/>
        </p:nvSpPr>
        <p:spPr>
          <a:xfrm>
            <a:off x="17116192" y="19116734"/>
            <a:ext cx="1104360" cy="6853057"/>
          </a:xfrm>
          <a:prstGeom prst="rightBrace">
            <a:avLst>
              <a:gd name="adj1" fmla="val 51503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91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344DB88-6AB0-4FEF-AAC0-90D815D24AE7}"/>
              </a:ext>
            </a:extLst>
          </p:cNvPr>
          <p:cNvSpPr txBox="1"/>
          <p:nvPr/>
        </p:nvSpPr>
        <p:spPr>
          <a:xfrm>
            <a:off x="18816074" y="19116736"/>
            <a:ext cx="7804604" cy="48643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368" b="1" dirty="0"/>
              <a:t>33%</a:t>
            </a:r>
          </a:p>
          <a:p>
            <a:r>
              <a:rPr lang="en-US" sz="8621" noProof="1"/>
              <a:t>Lorem ipsum dolor sit amet</a:t>
            </a:r>
            <a:endParaRPr lang="en-US" sz="14368" noProof="1"/>
          </a:p>
        </p:txBody>
      </p:sp>
      <p:grpSp>
        <p:nvGrpSpPr>
          <p:cNvPr id="1040" name="Group 1039" descr="Icon Device&#10;">
            <a:extLst>
              <a:ext uri="{FF2B5EF4-FFF2-40B4-BE49-F238E27FC236}">
                <a16:creationId xmlns:a16="http://schemas.microsoft.com/office/drawing/2014/main" id="{5F5BB508-29D3-40CD-A55F-CB23B9500E9F}"/>
              </a:ext>
            </a:extLst>
          </p:cNvPr>
          <p:cNvGrpSpPr/>
          <p:nvPr/>
        </p:nvGrpSpPr>
        <p:grpSpPr>
          <a:xfrm>
            <a:off x="13353272" y="29627203"/>
            <a:ext cx="1557291" cy="1418866"/>
            <a:chOff x="5576267" y="10561531"/>
            <a:chExt cx="650318" cy="592512"/>
          </a:xfrm>
        </p:grpSpPr>
        <p:pic>
          <p:nvPicPr>
            <p:cNvPr id="166" name="Graphic 165" descr="Icon Placeholder">
              <a:extLst>
                <a:ext uri="{FF2B5EF4-FFF2-40B4-BE49-F238E27FC236}">
                  <a16:creationId xmlns:a16="http://schemas.microsoft.com/office/drawing/2014/main" id="{6387EF5A-8FDA-494F-8CAF-A60AA419D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76267" y="10561531"/>
              <a:ext cx="650318" cy="592512"/>
            </a:xfrm>
            <a:prstGeom prst="rect">
              <a:avLst/>
            </a:prstGeom>
            <a:effectLst/>
          </p:spPr>
        </p:pic>
        <p:pic>
          <p:nvPicPr>
            <p:cNvPr id="1025" name="Graphic 1024" descr="Flask" title="Placeholder Icon">
              <a:extLst>
                <a:ext uri="{FF2B5EF4-FFF2-40B4-BE49-F238E27FC236}">
                  <a16:creationId xmlns:a16="http://schemas.microsoft.com/office/drawing/2014/main" id="{E5E3B15D-2648-414C-941F-C36777102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681628" y="10642119"/>
              <a:ext cx="426575" cy="426575"/>
            </a:xfrm>
            <a:prstGeom prst="rect">
              <a:avLst/>
            </a:prstGeom>
          </p:spPr>
        </p:pic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15F4C582-0F50-4F1E-B4B8-D2D44D6DC793}"/>
              </a:ext>
            </a:extLst>
          </p:cNvPr>
          <p:cNvSpPr txBox="1"/>
          <p:nvPr/>
        </p:nvSpPr>
        <p:spPr>
          <a:xfrm>
            <a:off x="16836539" y="32001369"/>
            <a:ext cx="5954335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/>
              <a:t>Lorem </a:t>
            </a:r>
            <a:r>
              <a:rPr lang="en-US" sz="7200" noProof="1"/>
              <a:t>ipsum dolor sit amet, consectetur adipiscing elit. </a:t>
            </a:r>
          </a:p>
        </p:txBody>
      </p:sp>
      <p:sp>
        <p:nvSpPr>
          <p:cNvPr id="184" name="Right Brace 183" descr="Brace">
            <a:extLst>
              <a:ext uri="{FF2B5EF4-FFF2-40B4-BE49-F238E27FC236}">
                <a16:creationId xmlns:a16="http://schemas.microsoft.com/office/drawing/2014/main" id="{6504042E-2D10-499F-84E3-5ED143093BAB}"/>
              </a:ext>
            </a:extLst>
          </p:cNvPr>
          <p:cNvSpPr/>
          <p:nvPr/>
        </p:nvSpPr>
        <p:spPr>
          <a:xfrm flipH="1">
            <a:off x="11333504" y="26297823"/>
            <a:ext cx="1104360" cy="7854511"/>
          </a:xfrm>
          <a:prstGeom prst="rightBrace">
            <a:avLst>
              <a:gd name="adj1" fmla="val 51503"/>
              <a:gd name="adj2" fmla="val 7555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91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D5ED44B-169A-4277-B921-884EDA54B107}"/>
              </a:ext>
            </a:extLst>
          </p:cNvPr>
          <p:cNvSpPr txBox="1"/>
          <p:nvPr/>
        </p:nvSpPr>
        <p:spPr>
          <a:xfrm>
            <a:off x="2895923" y="28734929"/>
            <a:ext cx="7889449" cy="48643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368" b="1" dirty="0"/>
              <a:t>45%</a:t>
            </a:r>
          </a:p>
          <a:p>
            <a:pPr algn="r"/>
            <a:r>
              <a:rPr lang="en-US" sz="8621" noProof="1"/>
              <a:t>Lorem ipsum dolor sit amet</a:t>
            </a:r>
            <a:endParaRPr lang="en-US" sz="14368" noProof="1"/>
          </a:p>
        </p:txBody>
      </p:sp>
      <p:grpSp>
        <p:nvGrpSpPr>
          <p:cNvPr id="4" name="Group 3" descr="Legend">
            <a:extLst>
              <a:ext uri="{FF2B5EF4-FFF2-40B4-BE49-F238E27FC236}">
                <a16:creationId xmlns:a16="http://schemas.microsoft.com/office/drawing/2014/main" id="{3A8A9CD0-9B8B-4937-A298-64F144EC57C5}"/>
              </a:ext>
            </a:extLst>
          </p:cNvPr>
          <p:cNvGrpSpPr/>
          <p:nvPr/>
        </p:nvGrpSpPr>
        <p:grpSpPr>
          <a:xfrm>
            <a:off x="1546441" y="37066529"/>
            <a:ext cx="7520032" cy="475865"/>
            <a:chOff x="645787" y="14669487"/>
            <a:chExt cx="3140332" cy="198719"/>
          </a:xfrm>
        </p:grpSpPr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2602CD78-0CAE-401A-BA23-C6E5ECFAC1F1}"/>
                </a:ext>
              </a:extLst>
            </p:cNvPr>
            <p:cNvSpPr txBox="1"/>
            <p:nvPr/>
          </p:nvSpPr>
          <p:spPr>
            <a:xfrm>
              <a:off x="913250" y="1466948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2874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Teachers</a:t>
              </a:r>
              <a:endParaRPr lang="en-US" sz="2874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53F2842-4CE7-4CE4-8B0E-98443C767F5B}"/>
                </a:ext>
              </a:extLst>
            </p:cNvPr>
            <p:cNvSpPr txBox="1"/>
            <p:nvPr/>
          </p:nvSpPr>
          <p:spPr>
            <a:xfrm>
              <a:off x="1989814" y="1466948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2874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Education</a:t>
              </a:r>
              <a:endParaRPr lang="en-US" sz="2874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" name="Group 4" descr="Legend Color&#10;">
              <a:extLst>
                <a:ext uri="{FF2B5EF4-FFF2-40B4-BE49-F238E27FC236}">
                  <a16:creationId xmlns:a16="http://schemas.microsoft.com/office/drawing/2014/main" id="{FA39A19F-F939-4666-8251-83528967D143}"/>
                </a:ext>
              </a:extLst>
            </p:cNvPr>
            <p:cNvGrpSpPr/>
            <p:nvPr/>
          </p:nvGrpSpPr>
          <p:grpSpPr>
            <a:xfrm>
              <a:off x="645787" y="14696760"/>
              <a:ext cx="172749" cy="171446"/>
              <a:chOff x="645787" y="14696760"/>
              <a:chExt cx="172749" cy="171446"/>
            </a:xfrm>
          </p:grpSpPr>
          <p:sp>
            <p:nvSpPr>
              <p:cNvPr id="251" name="Rectangle 250" descr="Legend Indicator Shadow&#10;">
                <a:extLst>
                  <a:ext uri="{FF2B5EF4-FFF2-40B4-BE49-F238E27FC236}">
                    <a16:creationId xmlns:a16="http://schemas.microsoft.com/office/drawing/2014/main" id="{EC15EBC9-451B-4F92-B8FB-3CD3CE8B5CC1}"/>
                  </a:ext>
                </a:extLst>
              </p:cNvPr>
              <p:cNvSpPr/>
              <p:nvPr/>
            </p:nvSpPr>
            <p:spPr>
              <a:xfrm>
                <a:off x="683887" y="14733557"/>
                <a:ext cx="134649" cy="13464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7" name="Rectangle 246" descr="Legend Indicator">
                <a:extLst>
                  <a:ext uri="{FF2B5EF4-FFF2-40B4-BE49-F238E27FC236}">
                    <a16:creationId xmlns:a16="http://schemas.microsoft.com/office/drawing/2014/main" id="{D0B319FD-D354-4DA8-8101-FC4B552AC6FB}"/>
                  </a:ext>
                </a:extLst>
              </p:cNvPr>
              <p:cNvSpPr/>
              <p:nvPr/>
            </p:nvSpPr>
            <p:spPr>
              <a:xfrm>
                <a:off x="645787" y="14696760"/>
                <a:ext cx="134649" cy="134649"/>
              </a:xfrm>
              <a:prstGeom prst="rect">
                <a:avLst/>
              </a:prstGeom>
              <a:solidFill>
                <a:schemeClr val="accent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 descr="Legend Color&#10;">
              <a:extLst>
                <a:ext uri="{FF2B5EF4-FFF2-40B4-BE49-F238E27FC236}">
                  <a16:creationId xmlns:a16="http://schemas.microsoft.com/office/drawing/2014/main" id="{4420C75D-5EE8-4397-A5C6-F62651942D78}"/>
                </a:ext>
              </a:extLst>
            </p:cNvPr>
            <p:cNvGrpSpPr/>
            <p:nvPr/>
          </p:nvGrpSpPr>
          <p:grpSpPr>
            <a:xfrm>
              <a:off x="1722351" y="14696760"/>
              <a:ext cx="172749" cy="171446"/>
              <a:chOff x="1722351" y="14696760"/>
              <a:chExt cx="172749" cy="171446"/>
            </a:xfrm>
          </p:grpSpPr>
          <p:sp>
            <p:nvSpPr>
              <p:cNvPr id="252" name="Rectangle 251" descr="Legend Indicator Shadow&#10;">
                <a:extLst>
                  <a:ext uri="{FF2B5EF4-FFF2-40B4-BE49-F238E27FC236}">
                    <a16:creationId xmlns:a16="http://schemas.microsoft.com/office/drawing/2014/main" id="{E475C40A-2D92-4232-8E64-6779106CDAA2}"/>
                  </a:ext>
                </a:extLst>
              </p:cNvPr>
              <p:cNvSpPr/>
              <p:nvPr/>
            </p:nvSpPr>
            <p:spPr>
              <a:xfrm>
                <a:off x="1760451" y="14733557"/>
                <a:ext cx="134649" cy="13464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8" name="Rectangle 247" descr="Legend Indicator&#10;">
                <a:extLst>
                  <a:ext uri="{FF2B5EF4-FFF2-40B4-BE49-F238E27FC236}">
                    <a16:creationId xmlns:a16="http://schemas.microsoft.com/office/drawing/2014/main" id="{14CBF5E9-F800-4F44-8D66-6D8C3E609327}"/>
                  </a:ext>
                </a:extLst>
              </p:cNvPr>
              <p:cNvSpPr/>
              <p:nvPr/>
            </p:nvSpPr>
            <p:spPr>
              <a:xfrm>
                <a:off x="1722351" y="14696760"/>
                <a:ext cx="134649" cy="13464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7" name="Group 6" descr="Legend Color&#10;">
              <a:extLst>
                <a:ext uri="{FF2B5EF4-FFF2-40B4-BE49-F238E27FC236}">
                  <a16:creationId xmlns:a16="http://schemas.microsoft.com/office/drawing/2014/main" id="{4FC9A1BF-3328-4D7B-8A64-A2AF74A11E1E}"/>
                </a:ext>
              </a:extLst>
            </p:cNvPr>
            <p:cNvGrpSpPr/>
            <p:nvPr/>
          </p:nvGrpSpPr>
          <p:grpSpPr>
            <a:xfrm>
              <a:off x="2798915" y="14696760"/>
              <a:ext cx="172749" cy="171446"/>
              <a:chOff x="2798915" y="14696760"/>
              <a:chExt cx="172749" cy="171446"/>
            </a:xfrm>
          </p:grpSpPr>
          <p:sp>
            <p:nvSpPr>
              <p:cNvPr id="253" name="Rectangle 252" descr="Legend Indicator Shadow&#10;">
                <a:extLst>
                  <a:ext uri="{FF2B5EF4-FFF2-40B4-BE49-F238E27FC236}">
                    <a16:creationId xmlns:a16="http://schemas.microsoft.com/office/drawing/2014/main" id="{7B3CF94B-4E12-4276-B06D-F1B7B501A318}"/>
                  </a:ext>
                </a:extLst>
              </p:cNvPr>
              <p:cNvSpPr/>
              <p:nvPr/>
            </p:nvSpPr>
            <p:spPr>
              <a:xfrm>
                <a:off x="2837015" y="14733557"/>
                <a:ext cx="134649" cy="13464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9" name="Rectangle 248" descr="Legend Indicator&#10;">
                <a:extLst>
                  <a:ext uri="{FF2B5EF4-FFF2-40B4-BE49-F238E27FC236}">
                    <a16:creationId xmlns:a16="http://schemas.microsoft.com/office/drawing/2014/main" id="{F7822586-A07B-4B14-BA31-B4260E467570}"/>
                  </a:ext>
                </a:extLst>
              </p:cNvPr>
              <p:cNvSpPr/>
              <p:nvPr/>
            </p:nvSpPr>
            <p:spPr>
              <a:xfrm>
                <a:off x="2798915" y="14696760"/>
                <a:ext cx="134649" cy="13464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AFC4A86E-F281-4CD1-8374-149237D9AD09}"/>
                </a:ext>
              </a:extLst>
            </p:cNvPr>
            <p:cNvSpPr txBox="1"/>
            <p:nvPr/>
          </p:nvSpPr>
          <p:spPr>
            <a:xfrm>
              <a:off x="3109833" y="1466948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2874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Skills</a:t>
              </a:r>
            </a:p>
          </p:txBody>
        </p:sp>
      </p:grpSp>
      <p:grpSp>
        <p:nvGrpSpPr>
          <p:cNvPr id="3" name="Group 2" descr="Footer information such as the small print and contact information">
            <a:extLst>
              <a:ext uri="{FF2B5EF4-FFF2-40B4-BE49-F238E27FC236}">
                <a16:creationId xmlns:a16="http://schemas.microsoft.com/office/drawing/2014/main" id="{9C33B212-94E5-43C5-B716-960F13A6C19B}"/>
              </a:ext>
            </a:extLst>
          </p:cNvPr>
          <p:cNvGrpSpPr/>
          <p:nvPr/>
        </p:nvGrpSpPr>
        <p:grpSpPr>
          <a:xfrm>
            <a:off x="790717" y="38688183"/>
            <a:ext cx="27262727" cy="1912645"/>
            <a:chOff x="330200" y="15346681"/>
            <a:chExt cx="11384794" cy="798712"/>
          </a:xfrm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1C3D55A-0B86-46DB-AF64-4F31713726BB}"/>
                </a:ext>
              </a:extLst>
            </p:cNvPr>
            <p:cNvSpPr txBox="1"/>
            <p:nvPr/>
          </p:nvSpPr>
          <p:spPr>
            <a:xfrm>
              <a:off x="330200" y="15421173"/>
              <a:ext cx="6469718" cy="667357"/>
            </a:xfrm>
            <a:prstGeom prst="rect">
              <a:avLst/>
            </a:prstGeom>
            <a:noFill/>
          </p:spPr>
          <p:txBody>
            <a:bodyPr wrap="square" lIns="0" tIns="0" rIns="0" bIns="0" numCol="3" spcCol="180000" rtlCol="0" anchor="t">
              <a:noAutofit/>
            </a:bodyPr>
            <a:lstStyle/>
            <a:p>
              <a:r>
                <a:rPr lang="en-US" sz="1916" b="1" dirty="0"/>
                <a:t>Sources of Information</a:t>
              </a:r>
            </a:p>
            <a:p>
              <a:r>
                <a:rPr lang="en-US" sz="1916" dirty="0"/>
                <a:t>* Lorem</a:t>
              </a:r>
              <a:r>
                <a:rPr lang="en-US" sz="1916" noProof="1"/>
                <a:t> ipsum dolor sit amet, consectetuer adipiscing elit. Maecenas porttitor congue massa. Fusce posuere, magna sed pulvinar ultricies, purus lectus malesuada libero, sit.</a:t>
              </a:r>
              <a:br>
                <a:rPr lang="en-US" sz="1916" noProof="1"/>
              </a:br>
              <a:endParaRPr lang="en-US" sz="1916" noProof="1"/>
            </a:p>
            <a:p>
              <a:r>
                <a:rPr lang="en-US" sz="1916" noProof="1"/>
                <a:t>** Nunc viverra imperdiet enim. Fusce est. Vivamus a tellus. Pellentesque habitant morbi tristique senectus et netus et malesuada fames ac turpis egestas. Proin pharetra nonummy pede. Mauris et orci. </a:t>
              </a:r>
            </a:p>
            <a:p>
              <a:endParaRPr lang="en-US" sz="1916" noProof="1"/>
            </a:p>
            <a:p>
              <a:r>
                <a:rPr lang="en-US" sz="1916" noProof="1"/>
                <a:t>*** Lorem ipsum dolor sit amet, consectetuer adipiscing elit. Maecenas porttitor congue massa. Fusce posuere, magna sed pulvinar ultricies, purus lectus malesuada libero, sit amet</a:t>
              </a:r>
              <a:r>
                <a:rPr lang="en-US" sz="1916" dirty="0"/>
                <a:t>.</a:t>
              </a:r>
            </a:p>
            <a:p>
              <a:endParaRPr lang="en-US" sz="1916" dirty="0"/>
            </a:p>
            <a:p>
              <a:endParaRPr lang="en-US" sz="1916" b="1" dirty="0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ED4E148-0D51-4563-B174-52AF236A9E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122542" y="15346681"/>
              <a:ext cx="0" cy="7987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B807BC8-DD32-4EE7-937F-5085DEE99EF1}"/>
                </a:ext>
              </a:extLst>
            </p:cNvPr>
            <p:cNvSpPr txBox="1"/>
            <p:nvPr/>
          </p:nvSpPr>
          <p:spPr>
            <a:xfrm>
              <a:off x="7702317" y="15421173"/>
              <a:ext cx="1898674" cy="1922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2874" dirty="0"/>
                <a:t>www.bellowscollege.com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F83096AB-0759-40E5-B99C-9775BA5A70A7}"/>
                </a:ext>
              </a:extLst>
            </p:cNvPr>
            <p:cNvSpPr txBox="1"/>
            <p:nvPr/>
          </p:nvSpPr>
          <p:spPr>
            <a:xfrm>
              <a:off x="7702317" y="15642377"/>
              <a:ext cx="1898674" cy="1922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2874" dirty="0"/>
                <a:t>info@bellowscollege.com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CF41526B-E434-426B-B1DB-E908097B7781}"/>
                </a:ext>
              </a:extLst>
            </p:cNvPr>
            <p:cNvSpPr txBox="1"/>
            <p:nvPr/>
          </p:nvSpPr>
          <p:spPr>
            <a:xfrm>
              <a:off x="7702317" y="15861194"/>
              <a:ext cx="1898674" cy="1922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2874" dirty="0"/>
                <a:t>208 555 0100</a:t>
              </a:r>
            </a:p>
          </p:txBody>
        </p:sp>
        <p:pic>
          <p:nvPicPr>
            <p:cNvPr id="241" name="Graphic 240" descr="Envelope" title="Icon Presenter Email">
              <a:extLst>
                <a:ext uri="{FF2B5EF4-FFF2-40B4-BE49-F238E27FC236}">
                  <a16:creationId xmlns:a16="http://schemas.microsoft.com/office/drawing/2014/main" id="{85278BFA-EB06-4E6C-BFA9-B61687D6F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435680" y="15677760"/>
              <a:ext cx="149512" cy="149512"/>
            </a:xfrm>
            <a:prstGeom prst="rect">
              <a:avLst/>
            </a:prstGeom>
          </p:spPr>
        </p:pic>
        <p:pic>
          <p:nvPicPr>
            <p:cNvPr id="242" name="Graphic 241" descr="Smart Phone" title="Icon - Presenter Phone Number">
              <a:extLst>
                <a:ext uri="{FF2B5EF4-FFF2-40B4-BE49-F238E27FC236}">
                  <a16:creationId xmlns:a16="http://schemas.microsoft.com/office/drawing/2014/main" id="{F4DAC2E2-E271-44AC-9FB0-B6EE7AA78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435680" y="15882542"/>
              <a:ext cx="149512" cy="149512"/>
            </a:xfrm>
            <a:prstGeom prst="rect">
              <a:avLst/>
            </a:prstGeom>
          </p:spPr>
        </p:pic>
        <p:pic>
          <p:nvPicPr>
            <p:cNvPr id="243" name="Graphic 242" descr="Link">
              <a:extLst>
                <a:ext uri="{FF2B5EF4-FFF2-40B4-BE49-F238E27FC236}">
                  <a16:creationId xmlns:a16="http://schemas.microsoft.com/office/drawing/2014/main" id="{8770447A-7281-4BEA-8445-161348F91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426840" y="15455296"/>
              <a:ext cx="167193" cy="167193"/>
            </a:xfrm>
            <a:prstGeom prst="rect">
              <a:avLst/>
            </a:prstGeom>
          </p:spPr>
        </p:pic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4FF8E93-AB67-479B-B2FF-01C44C3E6719}"/>
                </a:ext>
              </a:extLst>
            </p:cNvPr>
            <p:cNvSpPr txBox="1"/>
            <p:nvPr/>
          </p:nvSpPr>
          <p:spPr>
            <a:xfrm>
              <a:off x="10136896" y="15489028"/>
              <a:ext cx="1578098" cy="483922"/>
            </a:xfrm>
            <a:prstGeom prst="rect">
              <a:avLst/>
            </a:prstGeom>
            <a:noFill/>
          </p:spPr>
          <p:txBody>
            <a:bodyPr wrap="square" lIns="0" tIns="258623" rIns="0" bIns="0" rtlCol="0">
              <a:spAutoFit/>
            </a:bodyPr>
            <a:lstStyle/>
            <a:p>
              <a:pPr algn="ctr">
                <a:lnSpc>
                  <a:spcPts val="4789"/>
                </a:lnSpc>
              </a:pPr>
              <a:r>
                <a:rPr lang="en-US" sz="7184" b="1" spc="-359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</a:rPr>
                <a:t>BELLOWS</a:t>
              </a:r>
              <a:endParaRPr lang="en-US" sz="6825" b="1" spc="-359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endParaRPr>
            </a:p>
            <a:p>
              <a:pPr algn="ctr">
                <a:lnSpc>
                  <a:spcPts val="2155"/>
                </a:lnSpc>
              </a:pPr>
              <a:r>
                <a:rPr lang="en-US" sz="2754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</a:rPr>
                <a:t>College</a:t>
              </a:r>
              <a:endParaRPr lang="en-US" sz="3113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endParaRP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F934987-2D38-4869-8D64-9BE90CA1A0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820009" y="15346681"/>
              <a:ext cx="0" cy="7987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16200000">
            <a:off x="-2811871" y="18621126"/>
            <a:ext cx="34820366" cy="2377294"/>
          </a:xfrm>
          <a:prstGeom prst="rect">
            <a:avLst/>
          </a:prstGeom>
        </p:spPr>
      </p:pic>
      <p:grpSp>
        <p:nvGrpSpPr>
          <p:cNvPr id="1034" name="Group 1033" title="Section Title">
            <a:extLst>
              <a:ext uri="{FF2B5EF4-FFF2-40B4-BE49-F238E27FC236}">
                <a16:creationId xmlns:a16="http://schemas.microsoft.com/office/drawing/2014/main" id="{20434B85-96ED-49B6-9A09-5BF47EF578EA}"/>
              </a:ext>
            </a:extLst>
          </p:cNvPr>
          <p:cNvGrpSpPr/>
          <p:nvPr/>
        </p:nvGrpSpPr>
        <p:grpSpPr>
          <a:xfrm>
            <a:off x="13006863" y="6269107"/>
            <a:ext cx="10108553" cy="2674106"/>
            <a:chOff x="5431608" y="4234169"/>
            <a:chExt cx="4221287" cy="111669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06127D-A2D7-44C8-9AF6-2705A19F487B}"/>
                </a:ext>
              </a:extLst>
            </p:cNvPr>
            <p:cNvSpPr/>
            <p:nvPr/>
          </p:nvSpPr>
          <p:spPr>
            <a:xfrm rot="16200000">
              <a:off x="7971542" y="3805037"/>
              <a:ext cx="216000" cy="287565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3D83180-0EA1-4C3E-A2CB-0156B818A52D}"/>
                </a:ext>
              </a:extLst>
            </p:cNvPr>
            <p:cNvSpPr/>
            <p:nvPr/>
          </p:nvSpPr>
          <p:spPr>
            <a:xfrm rot="16200000">
              <a:off x="5384583" y="5119448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8968" tIns="109484" rIns="218968" bIns="1094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91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84250D-16D1-4C6E-9289-B0F638D91617}"/>
                </a:ext>
              </a:extLst>
            </p:cNvPr>
            <p:cNvSpPr/>
            <p:nvPr/>
          </p:nvSpPr>
          <p:spPr>
            <a:xfrm>
              <a:off x="5558271" y="5099224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403C72BC-017E-4889-86F3-EE29B4D8167C}"/>
                </a:ext>
              </a:extLst>
            </p:cNvPr>
            <p:cNvSpPr/>
            <p:nvPr/>
          </p:nvSpPr>
          <p:spPr>
            <a:xfrm rot="16200000">
              <a:off x="7092252" y="2573525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DD96DC5-58F2-4DBD-8B2D-5E2C271130E4}"/>
                </a:ext>
              </a:extLst>
            </p:cNvPr>
            <p:cNvSpPr txBox="1"/>
            <p:nvPr/>
          </p:nvSpPr>
          <p:spPr>
            <a:xfrm>
              <a:off x="6372940" y="4324167"/>
              <a:ext cx="3188090" cy="720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344831" tIns="0" rIns="344831" bIns="0" rtlCol="0" anchor="ctr">
              <a:noAutofit/>
            </a:bodyPr>
            <a:lstStyle/>
            <a:p>
              <a:r>
                <a:rPr lang="en-US" sz="6705" dirty="0">
                  <a:solidFill>
                    <a:schemeClr val="bg1"/>
                  </a:solidFill>
                  <a:latin typeface="+mj-lt"/>
                </a:rPr>
                <a:t>Section Header</a:t>
              </a:r>
              <a:endParaRPr lang="en-US" sz="6705" noProof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17099" y="15187135"/>
            <a:ext cx="16569450" cy="5270786"/>
            <a:chOff x="-17099" y="15187135"/>
            <a:chExt cx="16569450" cy="5270786"/>
          </a:xfrm>
        </p:grpSpPr>
        <p:grpSp>
          <p:nvGrpSpPr>
            <p:cNvPr id="9" name="Group 8" descr="Header Graphic">
              <a:extLst>
                <a:ext uri="{FF2B5EF4-FFF2-40B4-BE49-F238E27FC236}">
                  <a16:creationId xmlns:a16="http://schemas.microsoft.com/office/drawing/2014/main" id="{181D94F2-1E93-4B71-A78B-37D4B024053C}"/>
                </a:ext>
              </a:extLst>
            </p:cNvPr>
            <p:cNvGrpSpPr/>
            <p:nvPr/>
          </p:nvGrpSpPr>
          <p:grpSpPr>
            <a:xfrm>
              <a:off x="-17099" y="15187135"/>
              <a:ext cx="16569450" cy="5270786"/>
              <a:chOff x="-7141" y="5532749"/>
              <a:chExt cx="6919329" cy="2201057"/>
            </a:xfrm>
          </p:grpSpPr>
          <p:sp>
            <p:nvSpPr>
              <p:cNvPr id="190" name="Isosceles Triangle 189">
                <a:extLst>
                  <a:ext uri="{FF2B5EF4-FFF2-40B4-BE49-F238E27FC236}">
                    <a16:creationId xmlns:a16="http://schemas.microsoft.com/office/drawing/2014/main" id="{F3581DBC-9696-4462-B3C5-767EE02860DC}"/>
                  </a:ext>
                </a:extLst>
              </p:cNvPr>
              <p:cNvSpPr/>
              <p:nvPr/>
            </p:nvSpPr>
            <p:spPr>
              <a:xfrm rot="5400000">
                <a:off x="6655238" y="7058004"/>
                <a:ext cx="243424" cy="270475"/>
              </a:xfrm>
              <a:prstGeom prst="triangle">
                <a:avLst>
                  <a:gd name="adj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8968" tIns="109484" rIns="218968" bIns="1094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910" dirty="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72ABDA0-C156-472C-B9ED-6805DC489C86}"/>
                  </a:ext>
                </a:extLst>
              </p:cNvPr>
              <p:cNvSpPr/>
              <p:nvPr/>
            </p:nvSpPr>
            <p:spPr>
              <a:xfrm>
                <a:off x="1" y="5532749"/>
                <a:ext cx="6912187" cy="154396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0" dirty="0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D300D7F-079C-4116-A792-BD36BA3AEDE4}"/>
                  </a:ext>
                </a:extLst>
              </p:cNvPr>
              <p:cNvSpPr/>
              <p:nvPr/>
            </p:nvSpPr>
            <p:spPr>
              <a:xfrm rot="16200000">
                <a:off x="2447636" y="4622341"/>
                <a:ext cx="656688" cy="5566241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0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8D1A8F03-661A-46F2-BBC9-78FA1AE202DB}"/>
                  </a:ext>
                </a:extLst>
              </p:cNvPr>
              <p:cNvSpPr/>
              <p:nvPr/>
            </p:nvSpPr>
            <p:spPr>
              <a:xfrm>
                <a:off x="5558268" y="7077117"/>
                <a:ext cx="1083443" cy="162657"/>
              </a:xfrm>
              <a:prstGeom prst="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0" dirty="0"/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B52B03A8-C706-4D1C-B84D-C2CF3E66F5F5}"/>
                </a:ext>
              </a:extLst>
            </p:cNvPr>
            <p:cNvSpPr txBox="1"/>
            <p:nvPr/>
          </p:nvSpPr>
          <p:spPr>
            <a:xfrm>
              <a:off x="1857577" y="15415490"/>
              <a:ext cx="7389212" cy="12003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7663" b="1" spc="-359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Education </a:t>
              </a:r>
              <a:r>
                <a:rPr lang="en-US" sz="7663" b="1" i="1" spc="-359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endParaRPr lang="en-US" sz="7663" b="1" spc="-359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B4B2506-C8BD-467C-A8A9-4B23C0D3552E}"/>
                </a:ext>
              </a:extLst>
            </p:cNvPr>
            <p:cNvSpPr txBox="1"/>
            <p:nvPr/>
          </p:nvSpPr>
          <p:spPr>
            <a:xfrm>
              <a:off x="1796293" y="15801771"/>
              <a:ext cx="7815888" cy="32582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9158" b="1" spc="-718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Title</a:t>
              </a:r>
              <a:endParaRPr lang="en-US" sz="14368" b="1" spc="-718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57E8AC8-4028-4FD4-93C6-1F9ABB601197}"/>
                </a:ext>
              </a:extLst>
            </p:cNvPr>
            <p:cNvSpPr txBox="1"/>
            <p:nvPr/>
          </p:nvSpPr>
          <p:spPr>
            <a:xfrm>
              <a:off x="9246789" y="15596618"/>
              <a:ext cx="6413885" cy="26532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5747" dirty="0"/>
                <a:t>Lorem </a:t>
              </a:r>
              <a:r>
                <a:rPr lang="en-US" sz="5747" noProof="1"/>
                <a:t>ipsum dolor sit amet, consectetur adipiscing elit. </a:t>
              </a:r>
            </a:p>
          </p:txBody>
        </p:sp>
      </p:grpSp>
      <p:grpSp>
        <p:nvGrpSpPr>
          <p:cNvPr id="1033" name="Group 1032" title="Section Title">
            <a:extLst>
              <a:ext uri="{FF2B5EF4-FFF2-40B4-BE49-F238E27FC236}">
                <a16:creationId xmlns:a16="http://schemas.microsoft.com/office/drawing/2014/main" id="{168FEE9B-244F-461A-8768-B88D8905D1A7}"/>
              </a:ext>
            </a:extLst>
          </p:cNvPr>
          <p:cNvGrpSpPr/>
          <p:nvPr/>
        </p:nvGrpSpPr>
        <p:grpSpPr>
          <a:xfrm>
            <a:off x="6107669" y="20940822"/>
            <a:ext cx="10108553" cy="2672447"/>
            <a:chOff x="2558155" y="8047174"/>
            <a:chExt cx="4221287" cy="1116002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FC0EEE8-C40B-4479-B5D1-582225DFE69B}"/>
                </a:ext>
              </a:extLst>
            </p:cNvPr>
            <p:cNvSpPr/>
            <p:nvPr/>
          </p:nvSpPr>
          <p:spPr>
            <a:xfrm rot="5400000" flipH="1">
              <a:off x="4023509" y="7617349"/>
              <a:ext cx="216000" cy="287565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F809C40-37D7-4C01-99D6-448B60F76186}"/>
                </a:ext>
              </a:extLst>
            </p:cNvPr>
            <p:cNvSpPr/>
            <p:nvPr/>
          </p:nvSpPr>
          <p:spPr>
            <a:xfrm rot="5400000" flipH="1">
              <a:off x="6600996" y="8932453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8968" tIns="109484" rIns="218968" bIns="1094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910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9A90CE3-0D00-4B6C-AD0A-81A141B5BCC6}"/>
                </a:ext>
              </a:extLst>
            </p:cNvPr>
            <p:cNvSpPr/>
            <p:nvPr/>
          </p:nvSpPr>
          <p:spPr>
            <a:xfrm flipH="1">
              <a:off x="5569337" y="8912229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156" name="Rectangle: Top Corners Rounded 155">
              <a:extLst>
                <a:ext uri="{FF2B5EF4-FFF2-40B4-BE49-F238E27FC236}">
                  <a16:creationId xmlns:a16="http://schemas.microsoft.com/office/drawing/2014/main" id="{BA4B72FA-1E94-4508-9187-5AFBF6572020}"/>
                </a:ext>
              </a:extLst>
            </p:cNvPr>
            <p:cNvSpPr/>
            <p:nvPr/>
          </p:nvSpPr>
          <p:spPr>
            <a:xfrm rot="5400000" flipH="1">
              <a:off x="4218799" y="6386530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DE0CE38-8A60-4088-BAD5-266B36DC80E3}"/>
                </a:ext>
              </a:extLst>
            </p:cNvPr>
            <p:cNvSpPr txBox="1"/>
            <p:nvPr/>
          </p:nvSpPr>
          <p:spPr>
            <a:xfrm flipH="1">
              <a:off x="2650021" y="8137172"/>
              <a:ext cx="3188090" cy="720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344831" tIns="0" rIns="344831" bIns="0" rtlCol="0" anchor="ctr">
              <a:noAutofit/>
            </a:bodyPr>
            <a:lstStyle/>
            <a:p>
              <a:r>
                <a:rPr lang="en-US" sz="6705" dirty="0">
                  <a:solidFill>
                    <a:schemeClr val="bg1"/>
                  </a:solidFill>
                  <a:latin typeface="+mj-lt"/>
                </a:rPr>
                <a:t>Section Header</a:t>
              </a:r>
              <a:endParaRPr lang="en-US" sz="6705" noProof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35" name="Group 1034" title="Section Title">
            <a:extLst>
              <a:ext uri="{FF2B5EF4-FFF2-40B4-BE49-F238E27FC236}">
                <a16:creationId xmlns:a16="http://schemas.microsoft.com/office/drawing/2014/main" id="{EB2C580B-236F-45CA-8920-1901BDEAF5B4}"/>
              </a:ext>
            </a:extLst>
          </p:cNvPr>
          <p:cNvGrpSpPr/>
          <p:nvPr/>
        </p:nvGrpSpPr>
        <p:grpSpPr>
          <a:xfrm>
            <a:off x="13006863" y="29259040"/>
            <a:ext cx="10108553" cy="2665546"/>
            <a:chOff x="5431608" y="10407788"/>
            <a:chExt cx="4221287" cy="111312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E55A04B-A7FC-4930-A1B2-3B8FBD8640B7}"/>
                </a:ext>
              </a:extLst>
            </p:cNvPr>
            <p:cNvSpPr/>
            <p:nvPr/>
          </p:nvSpPr>
          <p:spPr>
            <a:xfrm rot="16200000">
              <a:off x="7971543" y="9975081"/>
              <a:ext cx="216000" cy="287565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D30972C-56EC-4588-B6E1-FCDC1B421F7D}"/>
                </a:ext>
              </a:extLst>
            </p:cNvPr>
            <p:cNvSpPr/>
            <p:nvPr/>
          </p:nvSpPr>
          <p:spPr>
            <a:xfrm rot="16200000">
              <a:off x="5384583" y="11293067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8968" tIns="109484" rIns="218968" bIns="1094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91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5050D27-39E9-4351-B28E-1BCADF437609}"/>
                </a:ext>
              </a:extLst>
            </p:cNvPr>
            <p:cNvSpPr/>
            <p:nvPr/>
          </p:nvSpPr>
          <p:spPr>
            <a:xfrm>
              <a:off x="5558271" y="11272843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164" name="Rectangle: Top Corners Rounded 163">
              <a:extLst>
                <a:ext uri="{FF2B5EF4-FFF2-40B4-BE49-F238E27FC236}">
                  <a16:creationId xmlns:a16="http://schemas.microsoft.com/office/drawing/2014/main" id="{AAB78025-1E0E-4C11-83DD-689AD1797AC9}"/>
                </a:ext>
              </a:extLst>
            </p:cNvPr>
            <p:cNvSpPr/>
            <p:nvPr/>
          </p:nvSpPr>
          <p:spPr>
            <a:xfrm rot="16200000">
              <a:off x="7092252" y="8747144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371BFB5-B11A-4FD2-BE25-9FA6D714FD30}"/>
                </a:ext>
              </a:extLst>
            </p:cNvPr>
            <p:cNvSpPr txBox="1"/>
            <p:nvPr/>
          </p:nvSpPr>
          <p:spPr>
            <a:xfrm>
              <a:off x="6372940" y="10497786"/>
              <a:ext cx="3188090" cy="720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344831" tIns="0" rIns="344831" bIns="0" rtlCol="0" anchor="ctr">
              <a:noAutofit/>
            </a:bodyPr>
            <a:lstStyle/>
            <a:p>
              <a:r>
                <a:rPr lang="en-US" sz="6705" dirty="0">
                  <a:solidFill>
                    <a:schemeClr val="bg1"/>
                  </a:solidFill>
                  <a:latin typeface="+mj-lt"/>
                </a:rPr>
                <a:t>Section Header</a:t>
              </a:r>
              <a:endParaRPr lang="en-US" sz="6705" noProof="1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60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3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hannon Smith">
      <a:dk1>
        <a:sysClr val="windowText" lastClr="000000"/>
      </a:dk1>
      <a:lt1>
        <a:sysClr val="window" lastClr="FFFFFF"/>
      </a:lt1>
      <a:dk2>
        <a:srgbClr val="262626"/>
      </a:dk2>
      <a:lt2>
        <a:srgbClr val="E7E6E6"/>
      </a:lt2>
      <a:accent1>
        <a:srgbClr val="FF0030"/>
      </a:accent1>
      <a:accent2>
        <a:srgbClr val="F06463"/>
      </a:accent2>
      <a:accent3>
        <a:srgbClr val="F3EF22"/>
      </a:accent3>
      <a:accent4>
        <a:srgbClr val="2A744A"/>
      </a:accent4>
      <a:accent5>
        <a:srgbClr val="FF0030"/>
      </a:accent5>
      <a:accent6>
        <a:srgbClr val="F3EF22"/>
      </a:accent6>
      <a:hlink>
        <a:srgbClr val="FF0030"/>
      </a:hlink>
      <a:folHlink>
        <a:srgbClr val="FF0030"/>
      </a:folHlink>
    </a:clrScheme>
    <a:fontScheme name="Custom 2">
      <a:majorFont>
        <a:latin typeface="Comic Sans MS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F679DF-2C39-4631-8027-4294492C1725}" vid="{F9C39169-F391-4B73-9304-F92BE77C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C7F513-037B-408C-8F26-114261EF75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DCC618-084E-430C-B457-3CD1B78A57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52E3BC-8108-4473-AF33-C93DA317E364}">
  <ds:schemaRefs>
    <ds:schemaRef ds:uri="http://schemas.microsoft.com/office/infopath/2007/PartnerControls"/>
    <ds:schemaRef ds:uri="http://purl.org/dc/terms/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2006/metadata/properties"/>
    <ds:schemaRef ds:uri="16c05727-aa75-4e4a-9b5f-8a80a1165891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Education infographics poster</Template>
  <TotalTime>0</TotalTime>
  <Words>107</Words>
  <Application>Microsoft Office PowerPoint</Application>
  <PresentationFormat>Custom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Comic Sans MS</vt:lpstr>
      <vt:lpstr>Corbel</vt:lpstr>
      <vt:lpstr>Office Theme</vt:lpstr>
      <vt:lpstr>Education Infographic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2019-06-18T17:09:48Z</dcterms:created>
  <dcterms:modified xsi:type="dcterms:W3CDTF">2019-06-18T18:48:34Z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