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8" r:id="rId6"/>
    <p:sldId id="264" r:id="rId7"/>
    <p:sldId id="262" r:id="rId8"/>
    <p:sldId id="257" r:id="rId9"/>
    <p:sldId id="259" r:id="rId10"/>
    <p:sldId id="260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8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2959940" y="1988979"/>
            <a:ext cx="50847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41D8-9948-475D-893D-DA14E5D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34343"/>
            <a:ext cx="5724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277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4</cp:revision>
  <dcterms:created xsi:type="dcterms:W3CDTF">2020-12-27T14:16:51Z</dcterms:created>
  <dcterms:modified xsi:type="dcterms:W3CDTF">2020-12-31T04:35:49Z</dcterms:modified>
</cp:coreProperties>
</file>