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AWS Network Scanner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440091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Team Not Like This</a:t>
            </a:r>
          </a:p>
          <a:p>
            <a:r>
              <a:rPr lang="en-ZA" dirty="0"/>
              <a:t>Muller </a:t>
            </a:r>
            <a:r>
              <a:rPr lang="en-ZA" dirty="0" err="1" smtClean="0"/>
              <a:t>Potgieter</a:t>
            </a:r>
            <a:endParaRPr lang="en-ZA" dirty="0" smtClean="0"/>
          </a:p>
          <a:p>
            <a:r>
              <a:rPr lang="en-ZA" dirty="0" smtClean="0"/>
              <a:t>Jedd </a:t>
            </a:r>
            <a:r>
              <a:rPr lang="en-ZA" dirty="0" err="1" smtClean="0"/>
              <a:t>Shneier</a:t>
            </a:r>
            <a:endParaRPr lang="en-ZA" dirty="0" smtClean="0"/>
          </a:p>
          <a:p>
            <a:r>
              <a:rPr lang="en-ZA" dirty="0" smtClean="0"/>
              <a:t>Daniel King</a:t>
            </a:r>
          </a:p>
        </p:txBody>
      </p:sp>
    </p:spTree>
    <p:extLst>
      <p:ext uri="{BB962C8B-B14F-4D97-AF65-F5344CB8AC3E}">
        <p14:creationId xmlns:p14="http://schemas.microsoft.com/office/powerpoint/2010/main" val="34827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WOW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ZA" dirty="0" smtClean="0"/>
              <a:t>WE WORK WITH DATA </a:t>
            </a:r>
          </a:p>
          <a:p>
            <a:r>
              <a:rPr lang="en-ZA" dirty="0" smtClean="0"/>
              <a:t>BIG DATA</a:t>
            </a:r>
          </a:p>
          <a:p>
            <a:r>
              <a:rPr lang="en-ZA" dirty="0" smtClean="0"/>
              <a:t>LIKE YOU CAN’T EVEN COMPREHEND THE MAGNITUDE OF THE DATA WE WORKING WITH</a:t>
            </a:r>
          </a:p>
          <a:p>
            <a:r>
              <a:rPr lang="en-ZA" dirty="0" smtClean="0"/>
              <a:t>Millions of instances each with their own collection of raw data</a:t>
            </a:r>
          </a:p>
          <a:p>
            <a:r>
              <a:rPr lang="en-ZA" dirty="0" smtClean="0"/>
              <a:t>AND WE ARE PROCESSING AND VISUALIZING THIS AT RIDCULOUS SPEEDS</a:t>
            </a:r>
          </a:p>
          <a:p>
            <a:r>
              <a:rPr lang="en-ZA" dirty="0" smtClean="0"/>
              <a:t>WHAT TAKES HOURS TO LIST FROM THE API WE FULLY VISUALIZE IN MINUTES</a:t>
            </a:r>
          </a:p>
          <a:p>
            <a:r>
              <a:rPr lang="en-ZA" dirty="0" smtClean="0"/>
              <a:t>Within seconds you can see the information, you can explore it and  you can get value from it </a:t>
            </a:r>
          </a:p>
          <a:p>
            <a:r>
              <a:rPr lang="en-ZA" dirty="0" smtClean="0"/>
              <a:t>Our trees make it easy to fully explore your network</a:t>
            </a:r>
          </a:p>
          <a:p>
            <a:r>
              <a:rPr lang="en-ZA" dirty="0" smtClean="0"/>
              <a:t>Our custom scans make it almost instantaneous to perform scans around parts of your network</a:t>
            </a:r>
          </a:p>
          <a:p>
            <a:r>
              <a:rPr lang="en-ZA" dirty="0" smtClean="0"/>
              <a:t>Large scale companies like UBER, and Netflix can actually see IN REAL TIME what is happening on their entire massive…and I mean massive network</a:t>
            </a:r>
          </a:p>
          <a:p>
            <a:r>
              <a:rPr lang="en-ZA" dirty="0" smtClean="0"/>
              <a:t>Our wow factor is that we bring you the information you need, faster then any other product, on a scale reserved for the largest companies in the world. And we display it beautifully, elegantly and intuitively  </a:t>
            </a:r>
          </a:p>
          <a:p>
            <a:r>
              <a:rPr lang="en-ZA" dirty="0" smtClean="0"/>
              <a:t>We have taken the virtual from cloud and created a tangible object to play with </a:t>
            </a:r>
          </a:p>
          <a:p>
            <a:r>
              <a:rPr lang="en-ZA" dirty="0" smtClean="0"/>
              <a:t>AM I HYPING THIS ENOUGH!!!! </a:t>
            </a:r>
          </a:p>
          <a:p>
            <a:r>
              <a:rPr lang="en-ZA" dirty="0" smtClean="0"/>
              <a:t>Like someone call the data mining students and let them learn a thing or two</a:t>
            </a:r>
          </a:p>
          <a:p>
            <a:pPr marL="0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1510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Burndown for what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8" y="2478467"/>
            <a:ext cx="11717089" cy="3935211"/>
          </a:xfrm>
        </p:spPr>
      </p:pic>
    </p:spTree>
    <p:extLst>
      <p:ext uri="{BB962C8B-B14F-4D97-AF65-F5344CB8AC3E}">
        <p14:creationId xmlns:p14="http://schemas.microsoft.com/office/powerpoint/2010/main" val="12276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briefest of explanations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magically turn wishes into Trees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24" y="2973410"/>
            <a:ext cx="5179453" cy="38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 bit more of an explanation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728027" cy="103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1600" dirty="0" smtClean="0"/>
              <a:t>On our interface different scans are selected </a:t>
            </a:r>
            <a:endParaRPr lang="en-ZA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01549" y="2368428"/>
            <a:ext cx="1728027" cy="113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1600" dirty="0" smtClean="0"/>
              <a:t>Our own API handles the requests </a:t>
            </a:r>
            <a:endParaRPr lang="en-ZA" sz="1600" dirty="0"/>
          </a:p>
        </p:txBody>
      </p:sp>
      <p:sp>
        <p:nvSpPr>
          <p:cNvPr id="5" name="Right Arrow 4"/>
          <p:cNvSpPr/>
          <p:nvPr/>
        </p:nvSpPr>
        <p:spPr>
          <a:xfrm>
            <a:off x="2408348" y="2601532"/>
            <a:ext cx="425004" cy="2446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30427" y="2380022"/>
            <a:ext cx="172802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1600" dirty="0" smtClean="0"/>
              <a:t>The requests are mapped onto different scanners</a:t>
            </a:r>
            <a:endParaRPr lang="en-ZA" sz="1600" dirty="0"/>
          </a:p>
        </p:txBody>
      </p:sp>
      <p:sp>
        <p:nvSpPr>
          <p:cNvPr id="7" name="Right Arrow 6"/>
          <p:cNvSpPr/>
          <p:nvPr/>
        </p:nvSpPr>
        <p:spPr>
          <a:xfrm>
            <a:off x="4404998" y="2601532"/>
            <a:ext cx="425004" cy="2446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5372" y="2367143"/>
            <a:ext cx="172802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1600" dirty="0" smtClean="0"/>
              <a:t>Scanners thread off and start making calls from Amazons API</a:t>
            </a:r>
            <a:endParaRPr lang="en-ZA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861515" y="2336873"/>
            <a:ext cx="1728027" cy="1359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1600" dirty="0" smtClean="0"/>
              <a:t>Each threads scans 100 nodes from Amazon and constructs a tree from each. Repeat until finished</a:t>
            </a:r>
            <a:endParaRPr lang="en-ZA" sz="1600" dirty="0"/>
          </a:p>
        </p:txBody>
      </p:sp>
      <p:sp>
        <p:nvSpPr>
          <p:cNvPr id="11" name="Right Arrow 10"/>
          <p:cNvSpPr/>
          <p:nvPr/>
        </p:nvSpPr>
        <p:spPr>
          <a:xfrm>
            <a:off x="6234647" y="2894205"/>
            <a:ext cx="425004" cy="2446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335313" y="2887758"/>
            <a:ext cx="425004" cy="2446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624597" y="4317758"/>
            <a:ext cx="1728027" cy="1359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1600" dirty="0" smtClean="0"/>
              <a:t>Each tree is placed into the smart buffer which puts the disjoint subtrees into the correct order</a:t>
            </a:r>
            <a:endParaRPr lang="en-ZA" sz="16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681730" y="4198943"/>
            <a:ext cx="1728027" cy="135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1600" dirty="0" smtClean="0"/>
              <a:t>The visualizer routinely checks the buffer and grabs the most current tree</a:t>
            </a:r>
            <a:endParaRPr lang="en-ZA" sz="16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482427" y="4192257"/>
            <a:ext cx="1728027" cy="135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1600" dirty="0" smtClean="0"/>
              <a:t>A beautiful Tree is created for the user. With information, and Links! </a:t>
            </a:r>
            <a:endParaRPr lang="en-ZA" sz="16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1739" y="4391593"/>
            <a:ext cx="1728027" cy="13593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1600" dirty="0" smtClean="0"/>
              <a:t>User weeps with joy to finally be able to see his massive network clearly for the first time  </a:t>
            </a:r>
            <a:endParaRPr lang="en-ZA" sz="1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34" y="3725432"/>
            <a:ext cx="2502519" cy="15450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42" y="3766537"/>
            <a:ext cx="1695063" cy="18972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93" y="3927690"/>
            <a:ext cx="2061192" cy="15661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80" y="4049697"/>
            <a:ext cx="1574042" cy="11417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99" y="3716402"/>
            <a:ext cx="2534261" cy="1692602"/>
          </a:xfrm>
          <a:prstGeom prst="rect">
            <a:avLst/>
          </a:prstGeom>
        </p:spPr>
      </p:pic>
      <p:sp>
        <p:nvSpPr>
          <p:cNvPr id="28" name="Left Arrow 27"/>
          <p:cNvSpPr/>
          <p:nvPr/>
        </p:nvSpPr>
        <p:spPr>
          <a:xfrm>
            <a:off x="7659385" y="4976988"/>
            <a:ext cx="476260" cy="1885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71" y="2039768"/>
            <a:ext cx="2476846" cy="16766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91" y="2574767"/>
            <a:ext cx="2248559" cy="557690"/>
          </a:xfrm>
          <a:prstGeom prst="rect">
            <a:avLst/>
          </a:prstGeom>
        </p:spPr>
      </p:pic>
      <p:sp>
        <p:nvSpPr>
          <p:cNvPr id="31" name="Left Arrow 30"/>
          <p:cNvSpPr/>
          <p:nvPr/>
        </p:nvSpPr>
        <p:spPr>
          <a:xfrm>
            <a:off x="4156212" y="4683366"/>
            <a:ext cx="476260" cy="1885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36" y="2089112"/>
            <a:ext cx="2502519" cy="1545096"/>
          </a:xfrm>
          <a:prstGeom prst="rect">
            <a:avLst/>
          </a:prstGeom>
        </p:spPr>
      </p:pic>
      <p:sp>
        <p:nvSpPr>
          <p:cNvPr id="33" name="Left Arrow 32"/>
          <p:cNvSpPr/>
          <p:nvPr/>
        </p:nvSpPr>
        <p:spPr>
          <a:xfrm>
            <a:off x="1903810" y="5336901"/>
            <a:ext cx="476260" cy="1885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" y="2253825"/>
            <a:ext cx="1652942" cy="16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/>
      <p:bldP spid="4" grpId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/>
      <p:bldP spid="9" grpId="1"/>
      <p:bldP spid="11" grpId="0" animBg="1"/>
      <p:bldP spid="11" grpId="1" animBg="1"/>
      <p:bldP spid="12" grpId="0" animBg="1"/>
      <p:bldP spid="12" grpId="1" animBg="1"/>
      <p:bldP spid="13" grpId="0"/>
      <p:bldP spid="15" grpId="0"/>
      <p:bldP spid="16" grpId="0"/>
      <p:bldP spid="17" grpId="0"/>
      <p:bldP spid="28" grpId="0" animBg="1"/>
      <p:bldP spid="31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have we been up too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228" y="2156569"/>
            <a:ext cx="11412941" cy="450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7200" dirty="0" smtClean="0"/>
              <a:t>We stayed in school and said no to drugs </a:t>
            </a:r>
            <a:endParaRPr lang="en-ZA" sz="7200" dirty="0"/>
          </a:p>
        </p:txBody>
      </p:sp>
    </p:spTree>
    <p:extLst>
      <p:ext uri="{BB962C8B-B14F-4D97-AF65-F5344CB8AC3E}">
        <p14:creationId xmlns:p14="http://schemas.microsoft.com/office/powerpoint/2010/main" val="34932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Oh you want more?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8473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Scalability and Performance</a:t>
            </a:r>
          </a:p>
          <a:p>
            <a:r>
              <a:rPr lang="en-ZA" dirty="0" smtClean="0"/>
              <a:t>That translates to architecture and algorithms </a:t>
            </a:r>
          </a:p>
          <a:p>
            <a:r>
              <a:rPr lang="en-ZA" dirty="0" smtClean="0"/>
              <a:t>For Scalability :</a:t>
            </a:r>
          </a:p>
          <a:p>
            <a:pPr marL="0" indent="0">
              <a:buNone/>
            </a:pPr>
            <a:r>
              <a:rPr lang="en-ZA" dirty="0" smtClean="0"/>
              <a:t>	- The Smart buffer constructs disjoint trees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- No matter what order they arrive in </a:t>
            </a:r>
            <a:r>
              <a:rPr lang="en-ZA" dirty="0" smtClean="0"/>
              <a:t>the </a:t>
            </a:r>
            <a:r>
              <a:rPr lang="en-ZA" dirty="0" smtClean="0"/>
              <a:t>tree will be correct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-Makes use of a thread safe queue, intelligent tree combining 	and our simple yet efficient composition</a:t>
            </a:r>
          </a:p>
          <a:p>
            <a:r>
              <a:rPr lang="en-ZA" dirty="0" smtClean="0"/>
              <a:t>For performance:</a:t>
            </a:r>
          </a:p>
          <a:p>
            <a:pPr marL="1828800" lvl="4" indent="0">
              <a:buNone/>
            </a:pPr>
            <a:r>
              <a:rPr lang="en-ZA" dirty="0" smtClean="0"/>
              <a:t>-We thread on different criteria </a:t>
            </a:r>
          </a:p>
          <a:p>
            <a:pPr marL="1828800" lvl="4" indent="0">
              <a:buNone/>
            </a:pPr>
            <a:r>
              <a:rPr lang="en-ZA" dirty="0" smtClean="0"/>
              <a:t>-Depending on scan conditions we use architectural tactics to dynamically thread differently</a:t>
            </a:r>
          </a:p>
          <a:p>
            <a:pPr marL="1828800" lvl="4" indent="0">
              <a:buNone/>
            </a:pPr>
            <a:r>
              <a:rPr lang="en-ZA" dirty="0" smtClean="0"/>
              <a:t>-In theory..</a:t>
            </a:r>
          </a:p>
          <a:p>
            <a:pPr marL="1828800" lvl="4" indent="0">
              <a:buNone/>
            </a:pPr>
            <a:r>
              <a:rPr lang="en-ZA" dirty="0" smtClean="0"/>
              <a:t>-But so far static threading is working brilliantly</a:t>
            </a:r>
          </a:p>
          <a:p>
            <a:pPr marL="1828800" lvl="4" indent="0">
              <a:buNone/>
            </a:pPr>
            <a:endParaRPr lang="en-ZA" dirty="0" smtClean="0"/>
          </a:p>
          <a:p>
            <a:pPr marL="1828800" lvl="4" indent="0">
              <a:buNone/>
            </a:pPr>
            <a:endParaRPr lang="en-ZA" dirty="0" smtClean="0"/>
          </a:p>
          <a:p>
            <a:pPr marL="1828800" lvl="4" indent="0">
              <a:buNone/>
            </a:pPr>
            <a:endParaRPr lang="en-ZA" dirty="0" smtClean="0"/>
          </a:p>
          <a:p>
            <a:pPr marL="1828800" lvl="4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91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But wait there is more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We worked on our own API, </a:t>
            </a:r>
          </a:p>
          <a:p>
            <a:r>
              <a:rPr lang="en-ZA" dirty="0" smtClean="0"/>
              <a:t>We spent weeks on our REST server</a:t>
            </a:r>
          </a:p>
          <a:p>
            <a:r>
              <a:rPr lang="en-ZA" dirty="0" smtClean="0"/>
              <a:t>We are still working on that server</a:t>
            </a:r>
          </a:p>
          <a:p>
            <a:r>
              <a:rPr lang="en-ZA" dirty="0" smtClean="0"/>
              <a:t>I don’t know why this is so hard</a:t>
            </a:r>
          </a:p>
          <a:p>
            <a:r>
              <a:rPr lang="en-ZA" dirty="0" smtClean="0"/>
              <a:t>Like I mean come on now</a:t>
            </a:r>
          </a:p>
          <a:p>
            <a:r>
              <a:rPr lang="en-ZA" dirty="0" smtClean="0"/>
              <a:t>I don’t like Java EE anymore</a:t>
            </a:r>
          </a:p>
          <a:p>
            <a:r>
              <a:rPr lang="en-ZA" dirty="0" smtClean="0"/>
              <a:t>Our interface finally has nice pallet</a:t>
            </a:r>
          </a:p>
          <a:p>
            <a:r>
              <a:rPr lang="en-ZA" dirty="0" smtClean="0"/>
              <a:t>EVERYTHING IS FINE </a:t>
            </a:r>
          </a:p>
          <a:p>
            <a:pPr marL="0" indent="0">
              <a:buNone/>
            </a:pPr>
            <a:r>
              <a:rPr lang="en-ZA" dirty="0" smtClean="0"/>
              <a:t>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113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Now ladies please brace yourself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5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It’s time for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48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WOW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14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113</TotalTime>
  <Words>439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AWS Network Scanner </vt:lpstr>
      <vt:lpstr>The briefest of explanations</vt:lpstr>
      <vt:lpstr>A bit more of an explanation</vt:lpstr>
      <vt:lpstr>What have we been up too</vt:lpstr>
      <vt:lpstr>Oh you want more?</vt:lpstr>
      <vt:lpstr>But wait there is more</vt:lpstr>
      <vt:lpstr>Now ladies please brace yourself</vt:lpstr>
      <vt:lpstr>It’s time for </vt:lpstr>
      <vt:lpstr>The WOW</vt:lpstr>
      <vt:lpstr>The WOW</vt:lpstr>
      <vt:lpstr>Burndown for what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20</cp:revision>
  <dcterms:created xsi:type="dcterms:W3CDTF">2016-09-08T20:03:58Z</dcterms:created>
  <dcterms:modified xsi:type="dcterms:W3CDTF">2016-09-08T21:58:01Z</dcterms:modified>
</cp:coreProperties>
</file>