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Obo" initials="DO" lastIdx="1" clrIdx="0">
    <p:extLst>
      <p:ext uri="{19B8F6BF-5375-455C-9EA6-DF929625EA0E}">
        <p15:presenceInfo xmlns:p15="http://schemas.microsoft.com/office/powerpoint/2012/main" userId="e38808332a4c86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effectLst/>
              </a:rPr>
              <a:t>Property Investor Optimiser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IMPAKD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Overview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01760" y="1942097"/>
            <a:ext cx="111472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To create a tool to evaluate investments in the property rental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application will calculate the ROI(Return of Investment)</a:t>
            </a:r>
          </a:p>
          <a:p>
            <a:r>
              <a:rPr lang="en-US" sz="3200" dirty="0" smtClean="0"/>
              <a:t>   for a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Which can be used to optimize what for the best investment</a:t>
            </a:r>
          </a:p>
          <a:p>
            <a:r>
              <a:rPr lang="en-US" sz="3200" dirty="0" smtClean="0"/>
              <a:t>   strategy depending on the user’s portfolio.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51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2295" y="1987826"/>
            <a:ext cx="93185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tool will help a user answer questions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When is it better to pay a higher or lower deposit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for a bond?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Between two rental scenario’s which provides the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greater ROI?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At which point does it make sense to buy another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	property?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Project Scope</a:t>
            </a:r>
            <a:br>
              <a:rPr lang="en-US" dirty="0" smtClean="0"/>
            </a:br>
            <a:r>
              <a:rPr lang="en-US" dirty="0" smtClean="0"/>
              <a:t>Phase 1: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5217" y="2491409"/>
            <a:ext cx="10901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Create a basic application that takes in some initial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parameters pertaining to cost to acquire the rental unit.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Project the ROI into the future(20-30) using income &amp;</a:t>
            </a:r>
            <a:endParaRPr lang="en-US" sz="3200" dirty="0"/>
          </a:p>
          <a:p>
            <a:r>
              <a:rPr lang="en-US" sz="3200" dirty="0" smtClean="0"/>
              <a:t>    expenditure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calculations will take inflation &amp; possible expenses e.g.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renovations into </a:t>
            </a:r>
            <a:r>
              <a:rPr lang="en-US" sz="3200" dirty="0" err="1" smtClean="0"/>
              <a:t>concideration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3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  <a:br>
              <a:rPr lang="en-US" dirty="0"/>
            </a:br>
            <a:r>
              <a:rPr lang="en-US" dirty="0"/>
              <a:t>Phase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8192" y="2060620"/>
            <a:ext cx="94874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Compare different properties with each other using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graphs and other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386929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  <a:br>
              <a:rPr lang="en-US" dirty="0"/>
            </a:br>
            <a:r>
              <a:rPr lang="en-US" dirty="0"/>
              <a:t>Phase </a:t>
            </a:r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9859" y="2369713"/>
            <a:ext cx="97108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Expand the application to now simulate the creation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of a portfolio </a:t>
            </a:r>
            <a:r>
              <a:rPr lang="en-US" sz="3200" dirty="0" smtClean="0"/>
              <a:t>of</a:t>
            </a:r>
            <a:r>
              <a:rPr lang="en-US" sz="3200" dirty="0" smtClean="0"/>
              <a:t> rentals properties</a:t>
            </a:r>
            <a:r>
              <a:rPr lang="en-US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72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requirements: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4418" y="1851240"/>
            <a:ext cx="1012706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project will be implemented using the MVC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structural pattern.</a:t>
            </a:r>
          </a:p>
          <a:p>
            <a:r>
              <a:rPr lang="en-US" sz="2800" dirty="0" smtClean="0"/>
              <a:t>Reason: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Full </a:t>
            </a:r>
            <a:r>
              <a:rPr lang="en-US" sz="3200" dirty="0" smtClean="0"/>
              <a:t>decoupling - </a:t>
            </a:r>
            <a:r>
              <a:rPr lang="en-US" sz="3200" dirty="0"/>
              <a:t>Model from both view and controller</a:t>
            </a:r>
            <a:endParaRPr lang="en-US" sz="32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Simplification - </a:t>
            </a:r>
            <a:r>
              <a:rPr lang="en-US" sz="3200" dirty="0"/>
              <a:t>Through separation of concerns</a:t>
            </a:r>
            <a:endParaRPr lang="en-US" sz="32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Reuse - </a:t>
            </a:r>
            <a:r>
              <a:rPr lang="en-US" sz="3200" dirty="0"/>
              <a:t>Model components and View components</a:t>
            </a:r>
            <a:endParaRPr lang="en-US" sz="32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Maintainability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Improved </a:t>
            </a:r>
            <a:r>
              <a:rPr lang="en-US" sz="3200" dirty="0" smtClean="0"/>
              <a:t>Testability - </a:t>
            </a:r>
            <a:r>
              <a:rPr lang="en-US" sz="3200" dirty="0"/>
              <a:t>UI tested with mock </a:t>
            </a:r>
            <a:r>
              <a:rPr lang="en-US" sz="32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903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Technologies/frameworks: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1944710"/>
            <a:ext cx="103340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Ember.js – implements MVC and it is a popular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client side framework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J</a:t>
            </a:r>
            <a:r>
              <a:rPr lang="en-US" sz="3200" dirty="0" err="1" smtClean="0"/>
              <a:t>avaEE</a:t>
            </a:r>
            <a:r>
              <a:rPr lang="en-US" sz="3200" dirty="0" smtClean="0"/>
              <a:t> – for server side of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MongoDB – data  persistence, no SQL database, JSON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strings to implement 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MAVEN – for dependency injection.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J-Unit – for unit testing java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Q-Unit – for unit testing JQUERY code.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724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</TotalTime>
  <Words>129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Courier New</vt:lpstr>
      <vt:lpstr>Trebuchet MS</vt:lpstr>
      <vt:lpstr>Wingdings 2</vt:lpstr>
      <vt:lpstr>Slate</vt:lpstr>
      <vt:lpstr>Property Investor Optimiser</vt:lpstr>
      <vt:lpstr>Project Overview</vt:lpstr>
      <vt:lpstr>Project Vision</vt:lpstr>
      <vt:lpstr>Project Scope Phase 1:</vt:lpstr>
      <vt:lpstr>Project Scope Phase 2:</vt:lpstr>
      <vt:lpstr>Project Scope Phase 3:</vt:lpstr>
      <vt:lpstr>Architectural requirements:</vt:lpstr>
      <vt:lpstr>Technologies/frameworks: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Investor Optimiser</dc:title>
  <dc:creator>Diana Obo</dc:creator>
  <cp:lastModifiedBy>Khumalo</cp:lastModifiedBy>
  <cp:revision>65</cp:revision>
  <dcterms:created xsi:type="dcterms:W3CDTF">2016-05-26T13:46:32Z</dcterms:created>
  <dcterms:modified xsi:type="dcterms:W3CDTF">2016-05-27T07:57:55Z</dcterms:modified>
</cp:coreProperties>
</file>