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C9A1E-4585-4A57-98BC-907814C54D88}" type="datetimeFigureOut">
              <a:rPr lang="en-ZA" smtClean="0"/>
              <a:t>2016/09/09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1A68C-CE9C-4215-AA98-6C4C3F5594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70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1A68C-CE9C-4215-AA98-6C4C3F5594D0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043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1A68C-CE9C-4215-AA98-6C4C3F5594D0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029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Property </a:t>
            </a:r>
            <a:r>
              <a:rPr lang="en-ZA" dirty="0" smtClean="0"/>
              <a:t>Investment </a:t>
            </a:r>
            <a:r>
              <a:rPr lang="en-ZA" dirty="0"/>
              <a:t>Optimiser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IMPAKD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942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149317" y="1712889"/>
            <a:ext cx="11469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ZA" sz="3600" dirty="0">
                <a:latin typeface="Arial Narrow" panose="020B0606020202030204" pitchFamily="34" charset="0"/>
              </a:rPr>
              <a:t>To create a tool to evaluate investments in the property rental space. </a:t>
            </a:r>
            <a:endParaRPr lang="en-ZA" sz="3600" dirty="0" smtClean="0">
              <a:latin typeface="Arial Narrow" panose="020B0606020202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ZA" sz="3600" dirty="0" smtClean="0">
                <a:latin typeface="Arial Narrow" panose="020B0606020202030204" pitchFamily="34" charset="0"/>
              </a:rPr>
              <a:t>The </a:t>
            </a:r>
            <a:r>
              <a:rPr lang="en-ZA" sz="3600" dirty="0">
                <a:latin typeface="Arial Narrow" panose="020B0606020202030204" pitchFamily="34" charset="0"/>
              </a:rPr>
              <a:t>application will calculate the Return of Investment (</a:t>
            </a:r>
            <a:r>
              <a:rPr lang="en-ZA" sz="3600" dirty="0" smtClean="0">
                <a:latin typeface="Arial Narrow" panose="020B0606020202030204" pitchFamily="34" charset="0"/>
              </a:rPr>
              <a:t>ROI) between </a:t>
            </a:r>
            <a:r>
              <a:rPr lang="en-ZA" sz="3600" dirty="0">
                <a:latin typeface="Arial Narrow" panose="020B0606020202030204" pitchFamily="34" charset="0"/>
              </a:rPr>
              <a:t>different configurations </a:t>
            </a:r>
            <a:r>
              <a:rPr lang="en-ZA" sz="3600" dirty="0" smtClean="0">
                <a:latin typeface="Arial Narrow" panose="020B0606020202030204" pitchFamily="34" charset="0"/>
              </a:rPr>
              <a:t>of </a:t>
            </a:r>
            <a:r>
              <a:rPr lang="en-ZA" sz="3600" dirty="0">
                <a:latin typeface="Arial Narrow" panose="020B0606020202030204" pitchFamily="34" charset="0"/>
              </a:rPr>
              <a:t>property rentals </a:t>
            </a:r>
            <a:endParaRPr lang="en-ZA" sz="3600" dirty="0" smtClean="0">
              <a:latin typeface="Arial Narrow" panose="020B0606020202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ZA" sz="3600" dirty="0" smtClean="0">
                <a:latin typeface="Arial Narrow" panose="020B0606020202030204" pitchFamily="34" charset="0"/>
              </a:rPr>
              <a:t>and </a:t>
            </a:r>
            <a:r>
              <a:rPr lang="en-ZA" sz="3600" dirty="0">
                <a:latin typeface="Arial Narrow" panose="020B0606020202030204" pitchFamily="34" charset="0"/>
              </a:rPr>
              <a:t>can be used to optimise </a:t>
            </a:r>
            <a:r>
              <a:rPr lang="en-ZA" sz="3600" dirty="0" smtClean="0">
                <a:latin typeface="Arial Narrow" panose="020B0606020202030204" pitchFamily="34" charset="0"/>
              </a:rPr>
              <a:t>the </a:t>
            </a:r>
            <a:r>
              <a:rPr lang="en-ZA" sz="3600" dirty="0">
                <a:latin typeface="Arial Narrow" panose="020B0606020202030204" pitchFamily="34" charset="0"/>
              </a:rPr>
              <a:t>best investment strategy </a:t>
            </a:r>
            <a:r>
              <a:rPr lang="en-ZA" sz="3600" dirty="0" smtClean="0">
                <a:latin typeface="Arial Narrow" panose="020B0606020202030204" pitchFamily="34" charset="0"/>
              </a:rPr>
              <a:t>depending </a:t>
            </a:r>
            <a:r>
              <a:rPr lang="en-ZA" sz="3600" dirty="0">
                <a:latin typeface="Arial Narrow" panose="020B0606020202030204" pitchFamily="34" charset="0"/>
              </a:rPr>
              <a:t>on the users’ portfolio. </a:t>
            </a:r>
          </a:p>
        </p:txBody>
      </p:sp>
    </p:spTree>
    <p:extLst>
      <p:ext uri="{BB962C8B-B14F-4D97-AF65-F5344CB8AC3E}">
        <p14:creationId xmlns:p14="http://schemas.microsoft.com/office/powerpoint/2010/main" val="1734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40914"/>
            <a:ext cx="10396882" cy="1296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we have done since The previous demo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2137893"/>
            <a:ext cx="1128039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Integrated client and server side using REST web services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Implemented session management using local storage in JavaScript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Property is persisted to database and is retrieved back to html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Client can view property details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We are in the process of calculating the return of investment(ROI) of a property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 We came up with a formulae to calculate the net present value which is </a:t>
            </a:r>
            <a:r>
              <a:rPr lang="en-US" sz="2800" dirty="0" smtClean="0">
                <a:latin typeface="Arial Narrow" panose="020B0606020202030204" pitchFamily="34" charset="0"/>
              </a:rPr>
              <a:t>needed </a:t>
            </a:r>
            <a:r>
              <a:rPr lang="en-US" sz="2800" dirty="0" smtClean="0">
                <a:latin typeface="Arial Narrow" panose="020B0606020202030204" pitchFamily="34" charset="0"/>
              </a:rPr>
              <a:t>to 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calculate the return of investment </a:t>
            </a:r>
            <a:endParaRPr lang="en-ZA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wow factor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502" y="1578457"/>
            <a:ext cx="10481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We are planning on using a Particle Swarm Optimization algorithm to optimize the Return On Investment calculation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This Artificial </a:t>
            </a:r>
            <a:r>
              <a:rPr lang="en-US" sz="2800" smtClean="0">
                <a:latin typeface="Arial Narrow" panose="020B0606020202030204" pitchFamily="34" charset="0"/>
              </a:rPr>
              <a:t>Intelligence algorithm </a:t>
            </a:r>
            <a:r>
              <a:rPr lang="en-US" sz="2800" dirty="0" smtClean="0">
                <a:latin typeface="Arial Narrow" panose="020B0606020202030204" pitchFamily="34" charset="0"/>
              </a:rPr>
              <a:t>will be combined with a Hill Climbing algorithm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latin typeface="Arial Narrow" panose="020B0606020202030204" pitchFamily="34" charset="0"/>
              </a:rPr>
              <a:t>to maximize its accuracy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The values retrieved from the user will be placed in the algorithm and optimized using a local optima technique to ensure that the best values are chosen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These values will then be used to calculate the Net Present Value which will produce an optimized Return On Investment result</a:t>
            </a:r>
          </a:p>
        </p:txBody>
      </p:sp>
    </p:spTree>
    <p:extLst>
      <p:ext uri="{BB962C8B-B14F-4D97-AF65-F5344CB8AC3E}">
        <p14:creationId xmlns:p14="http://schemas.microsoft.com/office/powerpoint/2010/main" val="2888525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60</TotalTime>
  <Words>218</Words>
  <Application>Microsoft Office PowerPoint</Application>
  <PresentationFormat>Widescreen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Calibri</vt:lpstr>
      <vt:lpstr>Impact</vt:lpstr>
      <vt:lpstr>Wingdings</vt:lpstr>
      <vt:lpstr>Main Event</vt:lpstr>
      <vt:lpstr>Property Investment Optimiser</vt:lpstr>
      <vt:lpstr>Project Overview</vt:lpstr>
      <vt:lpstr>What we have done since The previous demo</vt:lpstr>
      <vt:lpstr>Our wow factor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Investment Optimiser</dc:title>
  <dc:creator>Diana Obo</dc:creator>
  <cp:lastModifiedBy>Priscilla</cp:lastModifiedBy>
  <cp:revision>12</cp:revision>
  <dcterms:created xsi:type="dcterms:W3CDTF">2016-09-08T17:03:36Z</dcterms:created>
  <dcterms:modified xsi:type="dcterms:W3CDTF">2016-09-09T08:26:10Z</dcterms:modified>
</cp:coreProperties>
</file>