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8" r:id="rId3"/>
    <p:sldId id="296" r:id="rId4"/>
    <p:sldId id="297" r:id="rId5"/>
    <p:sldId id="298" r:id="rId6"/>
    <p:sldId id="299" r:id="rId7"/>
    <p:sldId id="301" r:id="rId8"/>
    <p:sldId id="300" r:id="rId9"/>
    <p:sldId id="302" r:id="rId10"/>
    <p:sldId id="303" r:id="rId11"/>
    <p:sldId id="304" r:id="rId12"/>
    <p:sldId id="305" r:id="rId13"/>
    <p:sldId id="306" r:id="rId14"/>
    <p:sldId id="30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6565"/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8214" autoAdjust="0"/>
  </p:normalViewPr>
  <p:slideViewPr>
    <p:cSldViewPr snapToGrid="0">
      <p:cViewPr varScale="1">
        <p:scale>
          <a:sx n="64" d="100"/>
          <a:sy n="64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20DC8-EC85-4BAD-B7A1-3B1FDE013DEE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18F7D-C1D2-4121-9744-49BADF919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 is a session that exists on the client side and is encoded by Base64 and signed by key. Although there is no signature and session can not be forged, there is a lot of information that can be directly decoded from session.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18F7D-C1D2-4121-9744-49BADF919CA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529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 is a session that exists on the client side and is encoded by Base64 and signed by key. Although there is no signature and session can not be forged, there is a lot of information that can be directly decoded from session.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18F7D-C1D2-4121-9744-49BADF919CA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71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 is a session that exists on the client side and is encoded by Base64 and signed by key. Although there is no signature and session can not be forged, there is a lot of information that can be directly decoded from session.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18F7D-C1D2-4121-9744-49BADF919CA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590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 is a session that exists on the client side and is encoded by Base64 and signed by key. Although there is no signature and session can not be forged, there is a lot of information that can be directly decoded from session.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18F7D-C1D2-4121-9744-49BADF919CA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953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 is a session that exists on the client side and is encoded by Base64 and signed by key. Although there is no signature and session can not be forged, there is a lot of information that can be directly decoded from session.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18F7D-C1D2-4121-9744-49BADF919CA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264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 is a session that exists on the client side and is encoded by Base64 and signed by key. Although there is no signature and session can not be forged, there is a lot of information that can be directly decoded from session.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18F7D-C1D2-4121-9744-49BADF919CA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807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 is a session that exists on the client side and is encoded by Base64 and signed by key. Although there is no signature and session can not be forged, there is a lot of information that can be directly decoded from session.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18F7D-C1D2-4121-9744-49BADF919CA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176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 is a session that exists on the client side and is encoded by Base64 and signed by key. Although there is no signature and session can not be forged, there is a lot of information that can be directly decoded from session.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18F7D-C1D2-4121-9744-49BADF919CA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010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 is a session that exists on the client side and is encoded by Base64 and signed by key. Although there is no signature and session can not be forged, there is a lot of information that can be directly decoded from session.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18F7D-C1D2-4121-9744-49BADF919CA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88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888813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2FE0-4791-407C-BCA1-1121D651A2F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26EA-DF18-490E-8BEA-F14215030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9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2FE0-4791-407C-BCA1-1121D651A2F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26EA-DF18-490E-8BEA-F14215030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61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2FE0-4791-407C-BCA1-1121D651A2F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26EA-DF18-490E-8BEA-F14215030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368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2FE0-4791-407C-BCA1-1121D651A2F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26EA-DF18-490E-8BEA-F14215030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2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2FE0-4791-407C-BCA1-1121D651A2F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26EA-DF18-490E-8BEA-F14215030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42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2FE0-4791-407C-BCA1-1121D651A2F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26EA-DF18-490E-8BEA-F14215030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234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2FE0-4791-407C-BCA1-1121D651A2F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26EA-DF18-490E-8BEA-F14215030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676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2FE0-4791-407C-BCA1-1121D651A2F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26EA-DF18-490E-8BEA-F14215030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577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2FE0-4791-407C-BCA1-1121D651A2F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26EA-DF18-490E-8BEA-F14215030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3357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2FE0-4791-407C-BCA1-1121D651A2F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26EA-DF18-490E-8BEA-F14215030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57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069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80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2FE0-4791-407C-BCA1-1121D651A2F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26EA-DF18-490E-8BEA-F14215030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86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2FE0-4791-407C-BCA1-1121D651A2F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26EA-DF18-490E-8BEA-F14215030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78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2FE0-4791-407C-BCA1-1121D651A2F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26EA-DF18-490E-8BEA-F14215030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19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2FE0-4791-407C-BCA1-1121D651A2F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26EA-DF18-490E-8BEA-F14215030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87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2FE0-4791-407C-BCA1-1121D651A2F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26EA-DF18-490E-8BEA-F14215030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4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2FE0-4791-407C-BCA1-1121D651A2F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26EA-DF18-490E-8BEA-F14215030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2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3C2FE0-4791-407C-BCA1-1121D651A2FB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C026EA-DF18-490E-8BEA-F14215030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23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4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4">
            <a:extLst>
              <a:ext uri="{FF2B5EF4-FFF2-40B4-BE49-F238E27FC236}">
                <a16:creationId xmlns:a16="http://schemas.microsoft.com/office/drawing/2014/main" id="{573F9D11-20BD-4755-B131-A5F531520E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3088CD-F682-46FE-83AD-11A55A8DF0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3578"/>
          <a:stretch/>
        </p:blipFill>
        <p:spPr>
          <a:xfrm>
            <a:off x="21547" y="-16933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6" name="Freeform 13">
            <a:extLst>
              <a:ext uri="{FF2B5EF4-FFF2-40B4-BE49-F238E27FC236}">
                <a16:creationId xmlns:a16="http://schemas.microsoft.com/office/drawing/2014/main" id="{8EB90C4A-98AE-4031-9ED8-4063AF8985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18">
            <a:extLst>
              <a:ext uri="{FF2B5EF4-FFF2-40B4-BE49-F238E27FC236}">
                <a16:creationId xmlns:a16="http://schemas.microsoft.com/office/drawing/2014/main" id="{D763F840-D9FC-4A00-AD5E-A92B1469D25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8D38D45D-EF27-4B10-ACF6-5709ECC2B72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7E738667-74E2-4FA0-9B05-260D9F3D750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A5044C01-88A9-414D-ACC3-1A13B71FC09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5883D39A-EF33-4BD1-AA7F-AD7CC905D4B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7C98FB2E-0AE9-4B67-BBA2-65D60B7603B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B5ECBF49-84ED-4A43-BDB5-7B89B3E77D1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26771A9C-F1A6-47C3-B5EC-E188A1CC417A}"/>
              </a:ext>
            </a:extLst>
          </p:cNvPr>
          <p:cNvSpPr/>
          <p:nvPr/>
        </p:nvSpPr>
        <p:spPr>
          <a:xfrm>
            <a:off x="114307" y="858873"/>
            <a:ext cx="50194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Flask S</a:t>
            </a:r>
            <a:r>
              <a:rPr lang="en-AU" altLang="zh-CN" sz="48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ession</a:t>
            </a:r>
            <a:r>
              <a:rPr lang="en-AU" altLang="zh-CN" sz="4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identity forgery</a:t>
            </a:r>
            <a:endParaRPr lang="zh-CN" altLang="en-US" sz="4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EBB10-FFF2-434E-990F-E27B3C7AAA96}"/>
              </a:ext>
            </a:extLst>
          </p:cNvPr>
          <p:cNvSpPr txBox="1"/>
          <p:nvPr/>
        </p:nvSpPr>
        <p:spPr>
          <a:xfrm>
            <a:off x="314176" y="4718050"/>
            <a:ext cx="6696744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Name: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Kaiwen</a:t>
            </a:r>
            <a:r>
              <a:rPr lang="en-AU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Luo ( Kevin )</a:t>
            </a:r>
            <a:endParaRPr lang="en-AU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AU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 ID: z5100899</a:t>
            </a:r>
          </a:p>
          <a:p>
            <a:pPr>
              <a:lnSpc>
                <a:spcPct val="150000"/>
              </a:lnSpc>
            </a:pPr>
            <a:r>
              <a:rPr lang="en-AU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Presentation Date: 17.04.2019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Tutor: Ka Wing Ho</a:t>
            </a:r>
            <a:endParaRPr lang="en-AU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BF5CE4-8E74-4EB6-B153-504297165977}"/>
              </a:ext>
            </a:extLst>
          </p:cNvPr>
          <p:cNvGrpSpPr/>
          <p:nvPr/>
        </p:nvGrpSpPr>
        <p:grpSpPr>
          <a:xfrm>
            <a:off x="307654" y="3265308"/>
            <a:ext cx="4932000" cy="913598"/>
            <a:chOff x="1107209" y="4012164"/>
            <a:chExt cx="4932000" cy="57120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AAF857-6D77-4056-B8A0-EA5C17777FFE}"/>
                </a:ext>
              </a:extLst>
            </p:cNvPr>
            <p:cNvSpPr txBox="1"/>
            <p:nvPr/>
          </p:nvSpPr>
          <p:spPr>
            <a:xfrm>
              <a:off x="1398244" y="4012164"/>
              <a:ext cx="3830698" cy="519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The SECRET_KEY and</a:t>
              </a:r>
              <a:r>
                <a:rPr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SSTI vulnerability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10C67BF-A5BA-4A11-925F-B13E8D7CC8AD}"/>
                </a:ext>
              </a:extLst>
            </p:cNvPr>
            <p:cNvGrpSpPr/>
            <p:nvPr/>
          </p:nvGrpSpPr>
          <p:grpSpPr>
            <a:xfrm>
              <a:off x="1107209" y="4012164"/>
              <a:ext cx="4932000" cy="571203"/>
              <a:chOff x="1107209" y="4012164"/>
              <a:chExt cx="4932000" cy="57120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183AB6-6CC2-4DDF-9004-18E3E6A8F26D}"/>
                  </a:ext>
                </a:extLst>
              </p:cNvPr>
              <p:cNvCxnSpPr/>
              <p:nvPr/>
            </p:nvCxnSpPr>
            <p:spPr>
              <a:xfrm>
                <a:off x="1107209" y="4583367"/>
                <a:ext cx="4932000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E1BF128-E948-4BCD-B07C-FFF469C8B2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3731" y="4012164"/>
                <a:ext cx="0" cy="571203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26901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F965F7A-656E-4F08-ABFA-5699BE719D02}"/>
              </a:ext>
            </a:extLst>
          </p:cNvPr>
          <p:cNvSpPr txBox="1"/>
          <p:nvPr/>
        </p:nvSpPr>
        <p:spPr>
          <a:xfrm>
            <a:off x="5439410" y="57253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/>
              <a:t>SSTI</a:t>
            </a:r>
            <a:endParaRPr lang="zh-CN" altLang="en-US" sz="4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C10F05-49C3-46C9-A20E-3875B3AFA9F9}"/>
              </a:ext>
            </a:extLst>
          </p:cNvPr>
          <p:cNvSpPr/>
          <p:nvPr/>
        </p:nvSpPr>
        <p:spPr>
          <a:xfrm>
            <a:off x="1621436" y="2135700"/>
            <a:ext cx="89491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333332"/>
                </a:solidFill>
                <a:latin typeface="Arial" panose="020B0604020202020204" pitchFamily="34" charset="0"/>
              </a:rPr>
              <a:t>How does it work?</a:t>
            </a:r>
            <a:endParaRPr lang="zh-CN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A1FF81-933A-40CB-895F-FE1203CB6497}"/>
              </a:ext>
            </a:extLst>
          </p:cNvPr>
          <p:cNvSpPr/>
          <p:nvPr/>
        </p:nvSpPr>
        <p:spPr>
          <a:xfrm>
            <a:off x="3108765" y="3798971"/>
            <a:ext cx="6454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http://127.0.0.1:8999/content/?content={{'hello,world'}}</a:t>
            </a:r>
          </a:p>
        </p:txBody>
      </p:sp>
    </p:spTree>
    <p:extLst>
      <p:ext uri="{BB962C8B-B14F-4D97-AF65-F5344CB8AC3E}">
        <p14:creationId xmlns:p14="http://schemas.microsoft.com/office/powerpoint/2010/main" val="3377199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F965F7A-656E-4F08-ABFA-5699BE719D02}"/>
              </a:ext>
            </a:extLst>
          </p:cNvPr>
          <p:cNvSpPr txBox="1"/>
          <p:nvPr/>
        </p:nvSpPr>
        <p:spPr>
          <a:xfrm>
            <a:off x="5439410" y="57253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/>
              <a:t>SSTI</a:t>
            </a:r>
            <a:endParaRPr lang="zh-CN" altLang="en-US" sz="4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C10F05-49C3-46C9-A20E-3875B3AFA9F9}"/>
              </a:ext>
            </a:extLst>
          </p:cNvPr>
          <p:cNvSpPr/>
          <p:nvPr/>
        </p:nvSpPr>
        <p:spPr>
          <a:xfrm>
            <a:off x="1621436" y="2135700"/>
            <a:ext cx="89491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333332"/>
                </a:solidFill>
                <a:latin typeface="Arial" panose="020B0604020202020204" pitchFamily="34" charset="0"/>
              </a:rPr>
              <a:t>How does it work?</a:t>
            </a:r>
            <a:endParaRPr lang="zh-CN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A1FF81-933A-40CB-895F-FE1203CB6497}"/>
              </a:ext>
            </a:extLst>
          </p:cNvPr>
          <p:cNvSpPr/>
          <p:nvPr/>
        </p:nvSpPr>
        <p:spPr>
          <a:xfrm>
            <a:off x="3108765" y="3798971"/>
            <a:ext cx="6454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http://127.0.0.1:8999/content/?content={{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3DFE2-7284-42E0-84A1-9330904DC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4" y="4422440"/>
            <a:ext cx="12192000" cy="183338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941F52-9CE5-48CB-A0CB-0967F3FBC812}"/>
              </a:ext>
            </a:extLst>
          </p:cNvPr>
          <p:cNvCxnSpPr/>
          <p:nvPr/>
        </p:nvCxnSpPr>
        <p:spPr>
          <a:xfrm>
            <a:off x="10465633" y="5339131"/>
            <a:ext cx="12416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489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F965F7A-656E-4F08-ABFA-5699BE719D02}"/>
              </a:ext>
            </a:extLst>
          </p:cNvPr>
          <p:cNvSpPr txBox="1"/>
          <p:nvPr/>
        </p:nvSpPr>
        <p:spPr>
          <a:xfrm>
            <a:off x="3063759" y="610928"/>
            <a:ext cx="60644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/>
              <a:t>Forge the admin session</a:t>
            </a:r>
            <a:endParaRPr lang="zh-CN" altLang="en-US" sz="4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D8992-A4E0-4AEC-B29C-FFAED4918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57" y="2518184"/>
            <a:ext cx="10917910" cy="10427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E87EF88-E704-46BE-B4E3-4BEB6C7D2083}"/>
              </a:ext>
            </a:extLst>
          </p:cNvPr>
          <p:cNvSpPr/>
          <p:nvPr/>
        </p:nvSpPr>
        <p:spPr>
          <a:xfrm>
            <a:off x="3509654" y="6247072"/>
            <a:ext cx="5442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https://github.com/noraj/flask-session-cookie-manager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5ECD0C-BA60-4A30-AF3D-A74856DD3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399" y="4325931"/>
            <a:ext cx="90487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17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F965F7A-656E-4F08-ABFA-5699BE719D02}"/>
              </a:ext>
            </a:extLst>
          </p:cNvPr>
          <p:cNvSpPr txBox="1"/>
          <p:nvPr/>
        </p:nvSpPr>
        <p:spPr>
          <a:xfrm>
            <a:off x="3063759" y="610928"/>
            <a:ext cx="60644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/>
              <a:t>Forge the admin session</a:t>
            </a:r>
            <a:endParaRPr lang="zh-CN" altLang="en-US" sz="4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D8992-A4E0-4AEC-B29C-FFAED4918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57" y="2518184"/>
            <a:ext cx="10917910" cy="10427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E87EF88-E704-46BE-B4E3-4BEB6C7D2083}"/>
              </a:ext>
            </a:extLst>
          </p:cNvPr>
          <p:cNvSpPr/>
          <p:nvPr/>
        </p:nvSpPr>
        <p:spPr>
          <a:xfrm>
            <a:off x="3509654" y="6247072"/>
            <a:ext cx="5442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https://github.com/noraj/flask-session-cookie-manager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5ECD0C-BA60-4A30-AF3D-A74856DD3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399" y="4325931"/>
            <a:ext cx="9048750" cy="1028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5AD314-26CA-4F4C-A76B-45DD91F93E32}"/>
              </a:ext>
            </a:extLst>
          </p:cNvPr>
          <p:cNvSpPr txBox="1"/>
          <p:nvPr/>
        </p:nvSpPr>
        <p:spPr>
          <a:xfrm>
            <a:off x="5462652" y="559643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DONE!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89085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915919-0662-46FB-8D9F-8699264195F8}"/>
              </a:ext>
            </a:extLst>
          </p:cNvPr>
          <p:cNvSpPr txBox="1"/>
          <p:nvPr/>
        </p:nvSpPr>
        <p:spPr>
          <a:xfrm>
            <a:off x="4291468" y="2743201"/>
            <a:ext cx="32079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/>
              <a:t>Thank u!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53766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roup 453">
            <a:extLst>
              <a:ext uri="{FF2B5EF4-FFF2-40B4-BE49-F238E27FC236}">
                <a16:creationId xmlns:a16="http://schemas.microsoft.com/office/drawing/2014/main" id="{ACE21F40-F3F8-4C72-9E1D-3BCA72299384}"/>
              </a:ext>
            </a:extLst>
          </p:cNvPr>
          <p:cNvGrpSpPr/>
          <p:nvPr/>
        </p:nvGrpSpPr>
        <p:grpSpPr>
          <a:xfrm>
            <a:off x="3076208" y="441522"/>
            <a:ext cx="959237" cy="917575"/>
            <a:chOff x="6610941" y="2373998"/>
            <a:chExt cx="959237" cy="917575"/>
          </a:xfrm>
        </p:grpSpPr>
        <p:sp>
          <p:nvSpPr>
            <p:cNvPr id="437" name="Freeform 139">
              <a:extLst>
                <a:ext uri="{FF2B5EF4-FFF2-40B4-BE49-F238E27FC236}">
                  <a16:creationId xmlns:a16="http://schemas.microsoft.com/office/drawing/2014/main" id="{51FC1CD1-880A-4F68-A308-732313ED4C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0941" y="3159810"/>
              <a:ext cx="488989" cy="131763"/>
            </a:xfrm>
            <a:custGeom>
              <a:avLst/>
              <a:gdLst>
                <a:gd name="T0" fmla="*/ 159 w 287"/>
                <a:gd name="T1" fmla="*/ 24 h 83"/>
                <a:gd name="T2" fmla="*/ 0 w 287"/>
                <a:gd name="T3" fmla="*/ 83 h 83"/>
                <a:gd name="T4" fmla="*/ 159 w 287"/>
                <a:gd name="T5" fmla="*/ 62 h 83"/>
                <a:gd name="T6" fmla="*/ 287 w 287"/>
                <a:gd name="T7" fmla="*/ 83 h 83"/>
                <a:gd name="T8" fmla="*/ 159 w 287"/>
                <a:gd name="T9" fmla="*/ 24 h 83"/>
                <a:gd name="T10" fmla="*/ 159 w 287"/>
                <a:gd name="T11" fmla="*/ 0 h 83"/>
                <a:gd name="T12" fmla="*/ 159 w 287"/>
                <a:gd name="T13" fmla="*/ 0 h 83"/>
                <a:gd name="T14" fmla="*/ 159 w 287"/>
                <a:gd name="T15" fmla="*/ 24 h 83"/>
                <a:gd name="T16" fmla="*/ 159 w 287"/>
                <a:gd name="T1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7" h="83">
                  <a:moveTo>
                    <a:pt x="159" y="24"/>
                  </a:moveTo>
                  <a:lnTo>
                    <a:pt x="0" y="83"/>
                  </a:lnTo>
                  <a:lnTo>
                    <a:pt x="159" y="62"/>
                  </a:lnTo>
                  <a:lnTo>
                    <a:pt x="287" y="83"/>
                  </a:lnTo>
                  <a:lnTo>
                    <a:pt x="159" y="24"/>
                  </a:lnTo>
                  <a:close/>
                  <a:moveTo>
                    <a:pt x="159" y="0"/>
                  </a:moveTo>
                  <a:lnTo>
                    <a:pt x="159" y="0"/>
                  </a:lnTo>
                  <a:lnTo>
                    <a:pt x="159" y="24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Freeform 140">
              <a:extLst>
                <a:ext uri="{FF2B5EF4-FFF2-40B4-BE49-F238E27FC236}">
                  <a16:creationId xmlns:a16="http://schemas.microsoft.com/office/drawing/2014/main" id="{9331DCC1-1D3D-4647-B81F-10EF0B29B8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0941" y="3159810"/>
              <a:ext cx="488989" cy="131763"/>
            </a:xfrm>
            <a:custGeom>
              <a:avLst/>
              <a:gdLst>
                <a:gd name="T0" fmla="*/ 159 w 287"/>
                <a:gd name="T1" fmla="*/ 24 h 83"/>
                <a:gd name="T2" fmla="*/ 0 w 287"/>
                <a:gd name="T3" fmla="*/ 83 h 83"/>
                <a:gd name="T4" fmla="*/ 159 w 287"/>
                <a:gd name="T5" fmla="*/ 62 h 83"/>
                <a:gd name="T6" fmla="*/ 287 w 287"/>
                <a:gd name="T7" fmla="*/ 83 h 83"/>
                <a:gd name="T8" fmla="*/ 159 w 287"/>
                <a:gd name="T9" fmla="*/ 24 h 83"/>
                <a:gd name="T10" fmla="*/ 159 w 287"/>
                <a:gd name="T11" fmla="*/ 0 h 83"/>
                <a:gd name="T12" fmla="*/ 159 w 287"/>
                <a:gd name="T13" fmla="*/ 0 h 83"/>
                <a:gd name="T14" fmla="*/ 159 w 287"/>
                <a:gd name="T15" fmla="*/ 24 h 83"/>
                <a:gd name="T16" fmla="*/ 159 w 287"/>
                <a:gd name="T1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7" h="83">
                  <a:moveTo>
                    <a:pt x="159" y="24"/>
                  </a:moveTo>
                  <a:lnTo>
                    <a:pt x="0" y="83"/>
                  </a:lnTo>
                  <a:lnTo>
                    <a:pt x="159" y="62"/>
                  </a:lnTo>
                  <a:lnTo>
                    <a:pt x="287" y="83"/>
                  </a:lnTo>
                  <a:lnTo>
                    <a:pt x="159" y="24"/>
                  </a:lnTo>
                  <a:moveTo>
                    <a:pt x="159" y="0"/>
                  </a:moveTo>
                  <a:lnTo>
                    <a:pt x="159" y="0"/>
                  </a:lnTo>
                  <a:lnTo>
                    <a:pt x="159" y="24"/>
                  </a:lnTo>
                  <a:lnTo>
                    <a:pt x="1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141">
              <a:extLst>
                <a:ext uri="{FF2B5EF4-FFF2-40B4-BE49-F238E27FC236}">
                  <a16:creationId xmlns:a16="http://schemas.microsoft.com/office/drawing/2014/main" id="{CDE04FA2-032B-4955-B4B4-6DCD84C76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99930" y="3197910"/>
              <a:ext cx="470248" cy="93663"/>
            </a:xfrm>
            <a:custGeom>
              <a:avLst/>
              <a:gdLst>
                <a:gd name="T0" fmla="*/ 276 w 276"/>
                <a:gd name="T1" fmla="*/ 59 h 59"/>
                <a:gd name="T2" fmla="*/ 276 w 276"/>
                <a:gd name="T3" fmla="*/ 59 h 59"/>
                <a:gd name="T4" fmla="*/ 276 w 276"/>
                <a:gd name="T5" fmla="*/ 59 h 59"/>
                <a:gd name="T6" fmla="*/ 276 w 276"/>
                <a:gd name="T7" fmla="*/ 59 h 59"/>
                <a:gd name="T8" fmla="*/ 134 w 276"/>
                <a:gd name="T9" fmla="*/ 0 h 59"/>
                <a:gd name="T10" fmla="*/ 0 w 276"/>
                <a:gd name="T11" fmla="*/ 59 h 59"/>
                <a:gd name="T12" fmla="*/ 134 w 276"/>
                <a:gd name="T13" fmla="*/ 38 h 59"/>
                <a:gd name="T14" fmla="*/ 276 w 276"/>
                <a:gd name="T15" fmla="*/ 59 h 59"/>
                <a:gd name="T16" fmla="*/ 134 w 276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59">
                  <a:moveTo>
                    <a:pt x="276" y="59"/>
                  </a:moveTo>
                  <a:lnTo>
                    <a:pt x="276" y="59"/>
                  </a:lnTo>
                  <a:lnTo>
                    <a:pt x="276" y="59"/>
                  </a:lnTo>
                  <a:lnTo>
                    <a:pt x="276" y="59"/>
                  </a:lnTo>
                  <a:close/>
                  <a:moveTo>
                    <a:pt x="134" y="0"/>
                  </a:moveTo>
                  <a:lnTo>
                    <a:pt x="0" y="59"/>
                  </a:lnTo>
                  <a:lnTo>
                    <a:pt x="134" y="38"/>
                  </a:lnTo>
                  <a:lnTo>
                    <a:pt x="276" y="59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142">
              <a:extLst>
                <a:ext uri="{FF2B5EF4-FFF2-40B4-BE49-F238E27FC236}">
                  <a16:creationId xmlns:a16="http://schemas.microsoft.com/office/drawing/2014/main" id="{E6632EC2-1E39-455E-8769-9307D9F3DC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99930" y="3197910"/>
              <a:ext cx="470248" cy="93663"/>
            </a:xfrm>
            <a:custGeom>
              <a:avLst/>
              <a:gdLst>
                <a:gd name="T0" fmla="*/ 276 w 276"/>
                <a:gd name="T1" fmla="*/ 59 h 59"/>
                <a:gd name="T2" fmla="*/ 276 w 276"/>
                <a:gd name="T3" fmla="*/ 59 h 59"/>
                <a:gd name="T4" fmla="*/ 276 w 276"/>
                <a:gd name="T5" fmla="*/ 59 h 59"/>
                <a:gd name="T6" fmla="*/ 276 w 276"/>
                <a:gd name="T7" fmla="*/ 59 h 59"/>
                <a:gd name="T8" fmla="*/ 134 w 276"/>
                <a:gd name="T9" fmla="*/ 0 h 59"/>
                <a:gd name="T10" fmla="*/ 0 w 276"/>
                <a:gd name="T11" fmla="*/ 59 h 59"/>
                <a:gd name="T12" fmla="*/ 134 w 276"/>
                <a:gd name="T13" fmla="*/ 38 h 59"/>
                <a:gd name="T14" fmla="*/ 276 w 276"/>
                <a:gd name="T15" fmla="*/ 59 h 59"/>
                <a:gd name="T16" fmla="*/ 134 w 276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59">
                  <a:moveTo>
                    <a:pt x="276" y="59"/>
                  </a:moveTo>
                  <a:lnTo>
                    <a:pt x="276" y="59"/>
                  </a:lnTo>
                  <a:lnTo>
                    <a:pt x="276" y="59"/>
                  </a:lnTo>
                  <a:lnTo>
                    <a:pt x="276" y="59"/>
                  </a:lnTo>
                  <a:moveTo>
                    <a:pt x="134" y="0"/>
                  </a:moveTo>
                  <a:lnTo>
                    <a:pt x="0" y="59"/>
                  </a:lnTo>
                  <a:lnTo>
                    <a:pt x="134" y="38"/>
                  </a:lnTo>
                  <a:lnTo>
                    <a:pt x="276" y="59"/>
                  </a:lnTo>
                  <a:lnTo>
                    <a:pt x="1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Freeform 143">
              <a:extLst>
                <a:ext uri="{FF2B5EF4-FFF2-40B4-BE49-F238E27FC236}">
                  <a16:creationId xmlns:a16="http://schemas.microsoft.com/office/drawing/2014/main" id="{61434AFB-E8AC-4987-BD33-5099516D37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0941" y="2629585"/>
              <a:ext cx="959237" cy="661988"/>
            </a:xfrm>
            <a:custGeom>
              <a:avLst/>
              <a:gdLst>
                <a:gd name="T0" fmla="*/ 50 w 563"/>
                <a:gd name="T1" fmla="*/ 31 h 417"/>
                <a:gd name="T2" fmla="*/ 0 w 563"/>
                <a:gd name="T3" fmla="*/ 417 h 417"/>
                <a:gd name="T4" fmla="*/ 159 w 563"/>
                <a:gd name="T5" fmla="*/ 358 h 417"/>
                <a:gd name="T6" fmla="*/ 154 w 563"/>
                <a:gd name="T7" fmla="*/ 0 h 417"/>
                <a:gd name="T8" fmla="*/ 50 w 563"/>
                <a:gd name="T9" fmla="*/ 31 h 417"/>
                <a:gd name="T10" fmla="*/ 518 w 563"/>
                <a:gd name="T11" fmla="*/ 31 h 417"/>
                <a:gd name="T12" fmla="*/ 421 w 563"/>
                <a:gd name="T13" fmla="*/ 0 h 417"/>
                <a:gd name="T14" fmla="*/ 284 w 563"/>
                <a:gd name="T15" fmla="*/ 41 h 417"/>
                <a:gd name="T16" fmla="*/ 154 w 563"/>
                <a:gd name="T17" fmla="*/ 0 h 417"/>
                <a:gd name="T18" fmla="*/ 154 w 563"/>
                <a:gd name="T19" fmla="*/ 33 h 417"/>
                <a:gd name="T20" fmla="*/ 159 w 563"/>
                <a:gd name="T21" fmla="*/ 358 h 417"/>
                <a:gd name="T22" fmla="*/ 287 w 563"/>
                <a:gd name="T23" fmla="*/ 417 h 417"/>
                <a:gd name="T24" fmla="*/ 421 w 563"/>
                <a:gd name="T25" fmla="*/ 358 h 417"/>
                <a:gd name="T26" fmla="*/ 563 w 563"/>
                <a:gd name="T27" fmla="*/ 417 h 417"/>
                <a:gd name="T28" fmla="*/ 518 w 563"/>
                <a:gd name="T29" fmla="*/ 31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417">
                  <a:moveTo>
                    <a:pt x="50" y="31"/>
                  </a:moveTo>
                  <a:lnTo>
                    <a:pt x="0" y="417"/>
                  </a:lnTo>
                  <a:lnTo>
                    <a:pt x="159" y="358"/>
                  </a:lnTo>
                  <a:lnTo>
                    <a:pt x="154" y="0"/>
                  </a:lnTo>
                  <a:lnTo>
                    <a:pt x="50" y="31"/>
                  </a:lnTo>
                  <a:close/>
                  <a:moveTo>
                    <a:pt x="518" y="31"/>
                  </a:moveTo>
                  <a:lnTo>
                    <a:pt x="421" y="0"/>
                  </a:lnTo>
                  <a:lnTo>
                    <a:pt x="284" y="41"/>
                  </a:lnTo>
                  <a:lnTo>
                    <a:pt x="154" y="0"/>
                  </a:lnTo>
                  <a:lnTo>
                    <a:pt x="154" y="33"/>
                  </a:lnTo>
                  <a:lnTo>
                    <a:pt x="159" y="358"/>
                  </a:lnTo>
                  <a:lnTo>
                    <a:pt x="287" y="417"/>
                  </a:lnTo>
                  <a:lnTo>
                    <a:pt x="421" y="358"/>
                  </a:lnTo>
                  <a:lnTo>
                    <a:pt x="563" y="417"/>
                  </a:lnTo>
                  <a:lnTo>
                    <a:pt x="518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Freeform 144">
              <a:extLst>
                <a:ext uri="{FF2B5EF4-FFF2-40B4-BE49-F238E27FC236}">
                  <a16:creationId xmlns:a16="http://schemas.microsoft.com/office/drawing/2014/main" id="{7F58B2C8-5963-4420-AC4F-24F1DDE10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0941" y="2629585"/>
              <a:ext cx="959237" cy="661988"/>
            </a:xfrm>
            <a:custGeom>
              <a:avLst/>
              <a:gdLst>
                <a:gd name="T0" fmla="*/ 50 w 563"/>
                <a:gd name="T1" fmla="*/ 31 h 417"/>
                <a:gd name="T2" fmla="*/ 0 w 563"/>
                <a:gd name="T3" fmla="*/ 417 h 417"/>
                <a:gd name="T4" fmla="*/ 159 w 563"/>
                <a:gd name="T5" fmla="*/ 358 h 417"/>
                <a:gd name="T6" fmla="*/ 154 w 563"/>
                <a:gd name="T7" fmla="*/ 0 h 417"/>
                <a:gd name="T8" fmla="*/ 50 w 563"/>
                <a:gd name="T9" fmla="*/ 31 h 417"/>
                <a:gd name="T10" fmla="*/ 518 w 563"/>
                <a:gd name="T11" fmla="*/ 31 h 417"/>
                <a:gd name="T12" fmla="*/ 421 w 563"/>
                <a:gd name="T13" fmla="*/ 0 h 417"/>
                <a:gd name="T14" fmla="*/ 284 w 563"/>
                <a:gd name="T15" fmla="*/ 41 h 417"/>
                <a:gd name="T16" fmla="*/ 154 w 563"/>
                <a:gd name="T17" fmla="*/ 0 h 417"/>
                <a:gd name="T18" fmla="*/ 154 w 563"/>
                <a:gd name="T19" fmla="*/ 33 h 417"/>
                <a:gd name="T20" fmla="*/ 159 w 563"/>
                <a:gd name="T21" fmla="*/ 358 h 417"/>
                <a:gd name="T22" fmla="*/ 287 w 563"/>
                <a:gd name="T23" fmla="*/ 417 h 417"/>
                <a:gd name="T24" fmla="*/ 421 w 563"/>
                <a:gd name="T25" fmla="*/ 358 h 417"/>
                <a:gd name="T26" fmla="*/ 563 w 563"/>
                <a:gd name="T27" fmla="*/ 417 h 417"/>
                <a:gd name="T28" fmla="*/ 518 w 563"/>
                <a:gd name="T29" fmla="*/ 31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417">
                  <a:moveTo>
                    <a:pt x="50" y="31"/>
                  </a:moveTo>
                  <a:lnTo>
                    <a:pt x="0" y="417"/>
                  </a:lnTo>
                  <a:lnTo>
                    <a:pt x="159" y="358"/>
                  </a:lnTo>
                  <a:lnTo>
                    <a:pt x="154" y="0"/>
                  </a:lnTo>
                  <a:lnTo>
                    <a:pt x="50" y="31"/>
                  </a:lnTo>
                  <a:moveTo>
                    <a:pt x="518" y="31"/>
                  </a:moveTo>
                  <a:lnTo>
                    <a:pt x="421" y="0"/>
                  </a:lnTo>
                  <a:lnTo>
                    <a:pt x="284" y="41"/>
                  </a:lnTo>
                  <a:lnTo>
                    <a:pt x="154" y="0"/>
                  </a:lnTo>
                  <a:lnTo>
                    <a:pt x="154" y="33"/>
                  </a:lnTo>
                  <a:lnTo>
                    <a:pt x="159" y="358"/>
                  </a:lnTo>
                  <a:lnTo>
                    <a:pt x="287" y="417"/>
                  </a:lnTo>
                  <a:lnTo>
                    <a:pt x="421" y="358"/>
                  </a:lnTo>
                  <a:lnTo>
                    <a:pt x="563" y="417"/>
                  </a:lnTo>
                  <a:lnTo>
                    <a:pt x="518" y="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145">
              <a:extLst>
                <a:ext uri="{FF2B5EF4-FFF2-40B4-BE49-F238E27FC236}">
                  <a16:creationId xmlns:a16="http://schemas.microsoft.com/office/drawing/2014/main" id="{C841CB02-71F6-4663-AFD1-5D51932FD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166" y="2670860"/>
              <a:ext cx="863824" cy="574675"/>
            </a:xfrm>
            <a:custGeom>
              <a:avLst/>
              <a:gdLst>
                <a:gd name="T0" fmla="*/ 469 w 507"/>
                <a:gd name="T1" fmla="*/ 24 h 362"/>
                <a:gd name="T2" fmla="*/ 386 w 507"/>
                <a:gd name="T3" fmla="*/ 0 h 362"/>
                <a:gd name="T4" fmla="*/ 251 w 507"/>
                <a:gd name="T5" fmla="*/ 36 h 362"/>
                <a:gd name="T6" fmla="*/ 121 w 507"/>
                <a:gd name="T7" fmla="*/ 0 h 362"/>
                <a:gd name="T8" fmla="*/ 38 w 507"/>
                <a:gd name="T9" fmla="*/ 24 h 362"/>
                <a:gd name="T10" fmla="*/ 0 w 507"/>
                <a:gd name="T11" fmla="*/ 353 h 362"/>
                <a:gd name="T12" fmla="*/ 126 w 507"/>
                <a:gd name="T13" fmla="*/ 308 h 362"/>
                <a:gd name="T14" fmla="*/ 130 w 507"/>
                <a:gd name="T15" fmla="*/ 308 h 362"/>
                <a:gd name="T16" fmla="*/ 130 w 507"/>
                <a:gd name="T17" fmla="*/ 308 h 362"/>
                <a:gd name="T18" fmla="*/ 126 w 507"/>
                <a:gd name="T19" fmla="*/ 308 h 362"/>
                <a:gd name="T20" fmla="*/ 254 w 507"/>
                <a:gd name="T21" fmla="*/ 362 h 362"/>
                <a:gd name="T22" fmla="*/ 388 w 507"/>
                <a:gd name="T23" fmla="*/ 313 h 362"/>
                <a:gd name="T24" fmla="*/ 507 w 507"/>
                <a:gd name="T25" fmla="*/ 353 h 362"/>
                <a:gd name="T26" fmla="*/ 469 w 507"/>
                <a:gd name="T27" fmla="*/ 24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7" h="362">
                  <a:moveTo>
                    <a:pt x="469" y="24"/>
                  </a:moveTo>
                  <a:lnTo>
                    <a:pt x="386" y="0"/>
                  </a:lnTo>
                  <a:lnTo>
                    <a:pt x="251" y="36"/>
                  </a:lnTo>
                  <a:lnTo>
                    <a:pt x="121" y="0"/>
                  </a:lnTo>
                  <a:lnTo>
                    <a:pt x="38" y="24"/>
                  </a:lnTo>
                  <a:lnTo>
                    <a:pt x="0" y="353"/>
                  </a:lnTo>
                  <a:lnTo>
                    <a:pt x="126" y="308"/>
                  </a:lnTo>
                  <a:lnTo>
                    <a:pt x="130" y="308"/>
                  </a:lnTo>
                  <a:lnTo>
                    <a:pt x="130" y="308"/>
                  </a:lnTo>
                  <a:lnTo>
                    <a:pt x="126" y="308"/>
                  </a:lnTo>
                  <a:lnTo>
                    <a:pt x="254" y="362"/>
                  </a:lnTo>
                  <a:lnTo>
                    <a:pt x="388" y="313"/>
                  </a:lnTo>
                  <a:lnTo>
                    <a:pt x="507" y="353"/>
                  </a:lnTo>
                  <a:lnTo>
                    <a:pt x="469" y="24"/>
                  </a:lnTo>
                  <a:close/>
                </a:path>
              </a:pathLst>
            </a:custGeom>
            <a:solidFill>
              <a:srgbClr val="72B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Freeform 146">
              <a:extLst>
                <a:ext uri="{FF2B5EF4-FFF2-40B4-BE49-F238E27FC236}">
                  <a16:creationId xmlns:a16="http://schemas.microsoft.com/office/drawing/2014/main" id="{A153ABC8-4D3F-4D26-991E-655C18C9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166" y="2670860"/>
              <a:ext cx="863824" cy="574675"/>
            </a:xfrm>
            <a:custGeom>
              <a:avLst/>
              <a:gdLst>
                <a:gd name="T0" fmla="*/ 469 w 507"/>
                <a:gd name="T1" fmla="*/ 24 h 362"/>
                <a:gd name="T2" fmla="*/ 386 w 507"/>
                <a:gd name="T3" fmla="*/ 0 h 362"/>
                <a:gd name="T4" fmla="*/ 251 w 507"/>
                <a:gd name="T5" fmla="*/ 36 h 362"/>
                <a:gd name="T6" fmla="*/ 121 w 507"/>
                <a:gd name="T7" fmla="*/ 0 h 362"/>
                <a:gd name="T8" fmla="*/ 38 w 507"/>
                <a:gd name="T9" fmla="*/ 24 h 362"/>
                <a:gd name="T10" fmla="*/ 0 w 507"/>
                <a:gd name="T11" fmla="*/ 353 h 362"/>
                <a:gd name="T12" fmla="*/ 126 w 507"/>
                <a:gd name="T13" fmla="*/ 308 h 362"/>
                <a:gd name="T14" fmla="*/ 130 w 507"/>
                <a:gd name="T15" fmla="*/ 308 h 362"/>
                <a:gd name="T16" fmla="*/ 130 w 507"/>
                <a:gd name="T17" fmla="*/ 308 h 362"/>
                <a:gd name="T18" fmla="*/ 126 w 507"/>
                <a:gd name="T19" fmla="*/ 308 h 362"/>
                <a:gd name="T20" fmla="*/ 254 w 507"/>
                <a:gd name="T21" fmla="*/ 362 h 362"/>
                <a:gd name="T22" fmla="*/ 388 w 507"/>
                <a:gd name="T23" fmla="*/ 313 h 362"/>
                <a:gd name="T24" fmla="*/ 507 w 507"/>
                <a:gd name="T25" fmla="*/ 353 h 362"/>
                <a:gd name="T26" fmla="*/ 469 w 507"/>
                <a:gd name="T27" fmla="*/ 24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7" h="362">
                  <a:moveTo>
                    <a:pt x="469" y="24"/>
                  </a:moveTo>
                  <a:lnTo>
                    <a:pt x="386" y="0"/>
                  </a:lnTo>
                  <a:lnTo>
                    <a:pt x="251" y="36"/>
                  </a:lnTo>
                  <a:lnTo>
                    <a:pt x="121" y="0"/>
                  </a:lnTo>
                  <a:lnTo>
                    <a:pt x="38" y="24"/>
                  </a:lnTo>
                  <a:lnTo>
                    <a:pt x="0" y="353"/>
                  </a:lnTo>
                  <a:lnTo>
                    <a:pt x="126" y="308"/>
                  </a:lnTo>
                  <a:lnTo>
                    <a:pt x="130" y="308"/>
                  </a:lnTo>
                  <a:lnTo>
                    <a:pt x="130" y="308"/>
                  </a:lnTo>
                  <a:lnTo>
                    <a:pt x="126" y="308"/>
                  </a:lnTo>
                  <a:lnTo>
                    <a:pt x="254" y="362"/>
                  </a:lnTo>
                  <a:lnTo>
                    <a:pt x="388" y="313"/>
                  </a:lnTo>
                  <a:lnTo>
                    <a:pt x="507" y="353"/>
                  </a:lnTo>
                  <a:lnTo>
                    <a:pt x="469" y="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147">
              <a:extLst>
                <a:ext uri="{FF2B5EF4-FFF2-40B4-BE49-F238E27FC236}">
                  <a16:creationId xmlns:a16="http://schemas.microsoft.com/office/drawing/2014/main" id="{79A35872-E5D7-43E6-9E08-F7E977333D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3325" y="2629585"/>
              <a:ext cx="226605" cy="661988"/>
            </a:xfrm>
            <a:custGeom>
              <a:avLst/>
              <a:gdLst>
                <a:gd name="T0" fmla="*/ 5 w 133"/>
                <a:gd name="T1" fmla="*/ 334 h 417"/>
                <a:gd name="T2" fmla="*/ 5 w 133"/>
                <a:gd name="T3" fmla="*/ 334 h 417"/>
                <a:gd name="T4" fmla="*/ 5 w 133"/>
                <a:gd name="T5" fmla="*/ 334 h 417"/>
                <a:gd name="T6" fmla="*/ 5 w 133"/>
                <a:gd name="T7" fmla="*/ 358 h 417"/>
                <a:gd name="T8" fmla="*/ 133 w 133"/>
                <a:gd name="T9" fmla="*/ 417 h 417"/>
                <a:gd name="T10" fmla="*/ 133 w 133"/>
                <a:gd name="T11" fmla="*/ 388 h 417"/>
                <a:gd name="T12" fmla="*/ 5 w 133"/>
                <a:gd name="T13" fmla="*/ 334 h 417"/>
                <a:gd name="T14" fmla="*/ 9 w 133"/>
                <a:gd name="T15" fmla="*/ 334 h 417"/>
                <a:gd name="T16" fmla="*/ 5 w 133"/>
                <a:gd name="T17" fmla="*/ 334 h 417"/>
                <a:gd name="T18" fmla="*/ 9 w 133"/>
                <a:gd name="T19" fmla="*/ 334 h 417"/>
                <a:gd name="T20" fmla="*/ 9 w 133"/>
                <a:gd name="T21" fmla="*/ 334 h 417"/>
                <a:gd name="T22" fmla="*/ 0 w 133"/>
                <a:gd name="T23" fmla="*/ 0 h 417"/>
                <a:gd name="T24" fmla="*/ 0 w 133"/>
                <a:gd name="T25" fmla="*/ 26 h 417"/>
                <a:gd name="T26" fmla="*/ 130 w 133"/>
                <a:gd name="T27" fmla="*/ 62 h 417"/>
                <a:gd name="T28" fmla="*/ 130 w 133"/>
                <a:gd name="T29" fmla="*/ 41 h 417"/>
                <a:gd name="T30" fmla="*/ 0 w 133"/>
                <a:gd name="T31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3" h="417">
                  <a:moveTo>
                    <a:pt x="5" y="334"/>
                  </a:moveTo>
                  <a:lnTo>
                    <a:pt x="5" y="334"/>
                  </a:lnTo>
                  <a:lnTo>
                    <a:pt x="5" y="334"/>
                  </a:lnTo>
                  <a:lnTo>
                    <a:pt x="5" y="358"/>
                  </a:lnTo>
                  <a:lnTo>
                    <a:pt x="133" y="417"/>
                  </a:lnTo>
                  <a:lnTo>
                    <a:pt x="133" y="388"/>
                  </a:lnTo>
                  <a:lnTo>
                    <a:pt x="5" y="334"/>
                  </a:lnTo>
                  <a:close/>
                  <a:moveTo>
                    <a:pt x="9" y="334"/>
                  </a:moveTo>
                  <a:lnTo>
                    <a:pt x="5" y="334"/>
                  </a:lnTo>
                  <a:lnTo>
                    <a:pt x="9" y="334"/>
                  </a:lnTo>
                  <a:lnTo>
                    <a:pt x="9" y="334"/>
                  </a:lnTo>
                  <a:close/>
                  <a:moveTo>
                    <a:pt x="0" y="0"/>
                  </a:moveTo>
                  <a:lnTo>
                    <a:pt x="0" y="26"/>
                  </a:lnTo>
                  <a:lnTo>
                    <a:pt x="130" y="62"/>
                  </a:lnTo>
                  <a:lnTo>
                    <a:pt x="130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Freeform 148">
              <a:extLst>
                <a:ext uri="{FF2B5EF4-FFF2-40B4-BE49-F238E27FC236}">
                  <a16:creationId xmlns:a16="http://schemas.microsoft.com/office/drawing/2014/main" id="{D71AA532-BD59-4BF6-AAA4-4D26FAF409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3325" y="2629585"/>
              <a:ext cx="226605" cy="661988"/>
            </a:xfrm>
            <a:custGeom>
              <a:avLst/>
              <a:gdLst>
                <a:gd name="T0" fmla="*/ 5 w 133"/>
                <a:gd name="T1" fmla="*/ 334 h 417"/>
                <a:gd name="T2" fmla="*/ 5 w 133"/>
                <a:gd name="T3" fmla="*/ 334 h 417"/>
                <a:gd name="T4" fmla="*/ 5 w 133"/>
                <a:gd name="T5" fmla="*/ 334 h 417"/>
                <a:gd name="T6" fmla="*/ 5 w 133"/>
                <a:gd name="T7" fmla="*/ 358 h 417"/>
                <a:gd name="T8" fmla="*/ 133 w 133"/>
                <a:gd name="T9" fmla="*/ 417 h 417"/>
                <a:gd name="T10" fmla="*/ 133 w 133"/>
                <a:gd name="T11" fmla="*/ 388 h 417"/>
                <a:gd name="T12" fmla="*/ 5 w 133"/>
                <a:gd name="T13" fmla="*/ 334 h 417"/>
                <a:gd name="T14" fmla="*/ 9 w 133"/>
                <a:gd name="T15" fmla="*/ 334 h 417"/>
                <a:gd name="T16" fmla="*/ 5 w 133"/>
                <a:gd name="T17" fmla="*/ 334 h 417"/>
                <a:gd name="T18" fmla="*/ 9 w 133"/>
                <a:gd name="T19" fmla="*/ 334 h 417"/>
                <a:gd name="T20" fmla="*/ 9 w 133"/>
                <a:gd name="T21" fmla="*/ 334 h 417"/>
                <a:gd name="T22" fmla="*/ 0 w 133"/>
                <a:gd name="T23" fmla="*/ 0 h 417"/>
                <a:gd name="T24" fmla="*/ 0 w 133"/>
                <a:gd name="T25" fmla="*/ 26 h 417"/>
                <a:gd name="T26" fmla="*/ 130 w 133"/>
                <a:gd name="T27" fmla="*/ 62 h 417"/>
                <a:gd name="T28" fmla="*/ 130 w 133"/>
                <a:gd name="T29" fmla="*/ 41 h 417"/>
                <a:gd name="T30" fmla="*/ 0 w 133"/>
                <a:gd name="T31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3" h="417">
                  <a:moveTo>
                    <a:pt x="5" y="334"/>
                  </a:moveTo>
                  <a:lnTo>
                    <a:pt x="5" y="334"/>
                  </a:lnTo>
                  <a:lnTo>
                    <a:pt x="5" y="334"/>
                  </a:lnTo>
                  <a:lnTo>
                    <a:pt x="5" y="358"/>
                  </a:lnTo>
                  <a:lnTo>
                    <a:pt x="133" y="417"/>
                  </a:lnTo>
                  <a:lnTo>
                    <a:pt x="133" y="388"/>
                  </a:lnTo>
                  <a:lnTo>
                    <a:pt x="5" y="334"/>
                  </a:lnTo>
                  <a:moveTo>
                    <a:pt x="9" y="334"/>
                  </a:moveTo>
                  <a:lnTo>
                    <a:pt x="5" y="334"/>
                  </a:lnTo>
                  <a:lnTo>
                    <a:pt x="9" y="334"/>
                  </a:lnTo>
                  <a:lnTo>
                    <a:pt x="9" y="334"/>
                  </a:lnTo>
                  <a:moveTo>
                    <a:pt x="0" y="0"/>
                  </a:moveTo>
                  <a:lnTo>
                    <a:pt x="0" y="26"/>
                  </a:lnTo>
                  <a:lnTo>
                    <a:pt x="130" y="62"/>
                  </a:lnTo>
                  <a:lnTo>
                    <a:pt x="130" y="4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149">
              <a:extLst>
                <a:ext uri="{FF2B5EF4-FFF2-40B4-BE49-F238E27FC236}">
                  <a16:creationId xmlns:a16="http://schemas.microsoft.com/office/drawing/2014/main" id="{2E41323A-32E6-4CD0-B04D-6F1FB04933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3325" y="2670860"/>
              <a:ext cx="226605" cy="574675"/>
            </a:xfrm>
            <a:custGeom>
              <a:avLst/>
              <a:gdLst>
                <a:gd name="T0" fmla="*/ 5 w 133"/>
                <a:gd name="T1" fmla="*/ 308 h 362"/>
                <a:gd name="T2" fmla="*/ 5 w 133"/>
                <a:gd name="T3" fmla="*/ 308 h 362"/>
                <a:gd name="T4" fmla="*/ 0 w 133"/>
                <a:gd name="T5" fmla="*/ 0 h 362"/>
                <a:gd name="T6" fmla="*/ 0 w 133"/>
                <a:gd name="T7" fmla="*/ 7 h 362"/>
                <a:gd name="T8" fmla="*/ 5 w 133"/>
                <a:gd name="T9" fmla="*/ 308 h 362"/>
                <a:gd name="T10" fmla="*/ 5 w 133"/>
                <a:gd name="T11" fmla="*/ 308 h 362"/>
                <a:gd name="T12" fmla="*/ 9 w 133"/>
                <a:gd name="T13" fmla="*/ 308 h 362"/>
                <a:gd name="T14" fmla="*/ 9 w 133"/>
                <a:gd name="T15" fmla="*/ 308 h 362"/>
                <a:gd name="T16" fmla="*/ 5 w 133"/>
                <a:gd name="T17" fmla="*/ 308 h 362"/>
                <a:gd name="T18" fmla="*/ 133 w 133"/>
                <a:gd name="T19" fmla="*/ 362 h 362"/>
                <a:gd name="T20" fmla="*/ 130 w 133"/>
                <a:gd name="T21" fmla="*/ 36 h 362"/>
                <a:gd name="T22" fmla="*/ 130 w 133"/>
                <a:gd name="T23" fmla="*/ 36 h 362"/>
                <a:gd name="T24" fmla="*/ 0 w 133"/>
                <a:gd name="T2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362">
                  <a:moveTo>
                    <a:pt x="5" y="308"/>
                  </a:moveTo>
                  <a:lnTo>
                    <a:pt x="5" y="308"/>
                  </a:lnTo>
                  <a:close/>
                  <a:moveTo>
                    <a:pt x="0" y="0"/>
                  </a:moveTo>
                  <a:lnTo>
                    <a:pt x="0" y="7"/>
                  </a:lnTo>
                  <a:lnTo>
                    <a:pt x="5" y="308"/>
                  </a:lnTo>
                  <a:lnTo>
                    <a:pt x="5" y="308"/>
                  </a:lnTo>
                  <a:lnTo>
                    <a:pt x="9" y="308"/>
                  </a:lnTo>
                  <a:lnTo>
                    <a:pt x="9" y="308"/>
                  </a:lnTo>
                  <a:lnTo>
                    <a:pt x="5" y="308"/>
                  </a:lnTo>
                  <a:lnTo>
                    <a:pt x="133" y="362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9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48" name="Freeform 150">
              <a:extLst>
                <a:ext uri="{FF2B5EF4-FFF2-40B4-BE49-F238E27FC236}">
                  <a16:creationId xmlns:a16="http://schemas.microsoft.com/office/drawing/2014/main" id="{3378639E-658E-4927-BFB6-B4172C10B7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3325" y="2670860"/>
              <a:ext cx="226605" cy="574675"/>
            </a:xfrm>
            <a:custGeom>
              <a:avLst/>
              <a:gdLst>
                <a:gd name="T0" fmla="*/ 5 w 133"/>
                <a:gd name="T1" fmla="*/ 308 h 362"/>
                <a:gd name="T2" fmla="*/ 5 w 133"/>
                <a:gd name="T3" fmla="*/ 308 h 362"/>
                <a:gd name="T4" fmla="*/ 0 w 133"/>
                <a:gd name="T5" fmla="*/ 0 h 362"/>
                <a:gd name="T6" fmla="*/ 0 w 133"/>
                <a:gd name="T7" fmla="*/ 7 h 362"/>
                <a:gd name="T8" fmla="*/ 5 w 133"/>
                <a:gd name="T9" fmla="*/ 308 h 362"/>
                <a:gd name="T10" fmla="*/ 5 w 133"/>
                <a:gd name="T11" fmla="*/ 308 h 362"/>
                <a:gd name="T12" fmla="*/ 9 w 133"/>
                <a:gd name="T13" fmla="*/ 308 h 362"/>
                <a:gd name="T14" fmla="*/ 9 w 133"/>
                <a:gd name="T15" fmla="*/ 308 h 362"/>
                <a:gd name="T16" fmla="*/ 5 w 133"/>
                <a:gd name="T17" fmla="*/ 308 h 362"/>
                <a:gd name="T18" fmla="*/ 133 w 133"/>
                <a:gd name="T19" fmla="*/ 362 h 362"/>
                <a:gd name="T20" fmla="*/ 130 w 133"/>
                <a:gd name="T21" fmla="*/ 36 h 362"/>
                <a:gd name="T22" fmla="*/ 130 w 133"/>
                <a:gd name="T23" fmla="*/ 36 h 362"/>
                <a:gd name="T24" fmla="*/ 0 w 133"/>
                <a:gd name="T2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362">
                  <a:moveTo>
                    <a:pt x="5" y="308"/>
                  </a:moveTo>
                  <a:lnTo>
                    <a:pt x="5" y="308"/>
                  </a:lnTo>
                  <a:moveTo>
                    <a:pt x="0" y="0"/>
                  </a:moveTo>
                  <a:lnTo>
                    <a:pt x="0" y="7"/>
                  </a:lnTo>
                  <a:lnTo>
                    <a:pt x="5" y="308"/>
                  </a:lnTo>
                  <a:lnTo>
                    <a:pt x="5" y="308"/>
                  </a:lnTo>
                  <a:lnTo>
                    <a:pt x="9" y="308"/>
                  </a:lnTo>
                  <a:lnTo>
                    <a:pt x="9" y="308"/>
                  </a:lnTo>
                  <a:lnTo>
                    <a:pt x="5" y="308"/>
                  </a:lnTo>
                  <a:lnTo>
                    <a:pt x="133" y="362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Freeform 151">
              <a:extLst>
                <a:ext uri="{FF2B5EF4-FFF2-40B4-BE49-F238E27FC236}">
                  <a16:creationId xmlns:a16="http://schemas.microsoft.com/office/drawing/2014/main" id="{A72CB637-2EA4-4F02-BB70-AB55507EE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8239" y="2629585"/>
              <a:ext cx="241939" cy="661988"/>
            </a:xfrm>
            <a:custGeom>
              <a:avLst/>
              <a:gdLst>
                <a:gd name="T0" fmla="*/ 0 w 142"/>
                <a:gd name="T1" fmla="*/ 0 h 417"/>
                <a:gd name="T2" fmla="*/ 0 w 142"/>
                <a:gd name="T3" fmla="*/ 26 h 417"/>
                <a:gd name="T4" fmla="*/ 81 w 142"/>
                <a:gd name="T5" fmla="*/ 50 h 417"/>
                <a:gd name="T6" fmla="*/ 119 w 142"/>
                <a:gd name="T7" fmla="*/ 379 h 417"/>
                <a:gd name="T8" fmla="*/ 0 w 142"/>
                <a:gd name="T9" fmla="*/ 339 h 417"/>
                <a:gd name="T10" fmla="*/ 0 w 142"/>
                <a:gd name="T11" fmla="*/ 358 h 417"/>
                <a:gd name="T12" fmla="*/ 142 w 142"/>
                <a:gd name="T13" fmla="*/ 417 h 417"/>
                <a:gd name="T14" fmla="*/ 97 w 142"/>
                <a:gd name="T15" fmla="*/ 31 h 417"/>
                <a:gd name="T16" fmla="*/ 0 w 142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17">
                  <a:moveTo>
                    <a:pt x="0" y="0"/>
                  </a:moveTo>
                  <a:lnTo>
                    <a:pt x="0" y="26"/>
                  </a:lnTo>
                  <a:lnTo>
                    <a:pt x="81" y="50"/>
                  </a:lnTo>
                  <a:lnTo>
                    <a:pt x="119" y="379"/>
                  </a:lnTo>
                  <a:lnTo>
                    <a:pt x="0" y="339"/>
                  </a:lnTo>
                  <a:lnTo>
                    <a:pt x="0" y="358"/>
                  </a:lnTo>
                  <a:lnTo>
                    <a:pt x="142" y="417"/>
                  </a:lnTo>
                  <a:lnTo>
                    <a:pt x="97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152">
              <a:extLst>
                <a:ext uri="{FF2B5EF4-FFF2-40B4-BE49-F238E27FC236}">
                  <a16:creationId xmlns:a16="http://schemas.microsoft.com/office/drawing/2014/main" id="{6882CC86-B80C-49B4-B4FF-DC96EB112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8239" y="2629585"/>
              <a:ext cx="241939" cy="661988"/>
            </a:xfrm>
            <a:custGeom>
              <a:avLst/>
              <a:gdLst>
                <a:gd name="T0" fmla="*/ 0 w 142"/>
                <a:gd name="T1" fmla="*/ 0 h 417"/>
                <a:gd name="T2" fmla="*/ 0 w 142"/>
                <a:gd name="T3" fmla="*/ 26 h 417"/>
                <a:gd name="T4" fmla="*/ 81 w 142"/>
                <a:gd name="T5" fmla="*/ 50 h 417"/>
                <a:gd name="T6" fmla="*/ 119 w 142"/>
                <a:gd name="T7" fmla="*/ 379 h 417"/>
                <a:gd name="T8" fmla="*/ 0 w 142"/>
                <a:gd name="T9" fmla="*/ 339 h 417"/>
                <a:gd name="T10" fmla="*/ 0 w 142"/>
                <a:gd name="T11" fmla="*/ 358 h 417"/>
                <a:gd name="T12" fmla="*/ 142 w 142"/>
                <a:gd name="T13" fmla="*/ 417 h 417"/>
                <a:gd name="T14" fmla="*/ 97 w 142"/>
                <a:gd name="T15" fmla="*/ 31 h 417"/>
                <a:gd name="T16" fmla="*/ 0 w 142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17">
                  <a:moveTo>
                    <a:pt x="0" y="0"/>
                  </a:moveTo>
                  <a:lnTo>
                    <a:pt x="0" y="26"/>
                  </a:lnTo>
                  <a:lnTo>
                    <a:pt x="81" y="50"/>
                  </a:lnTo>
                  <a:lnTo>
                    <a:pt x="119" y="379"/>
                  </a:lnTo>
                  <a:lnTo>
                    <a:pt x="0" y="339"/>
                  </a:lnTo>
                  <a:lnTo>
                    <a:pt x="0" y="358"/>
                  </a:lnTo>
                  <a:lnTo>
                    <a:pt x="142" y="417"/>
                  </a:lnTo>
                  <a:lnTo>
                    <a:pt x="97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Freeform 153">
              <a:extLst>
                <a:ext uri="{FF2B5EF4-FFF2-40B4-BE49-F238E27FC236}">
                  <a16:creationId xmlns:a16="http://schemas.microsoft.com/office/drawing/2014/main" id="{050C4FEF-8C6B-42DD-9169-31C416660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8239" y="2670860"/>
              <a:ext cx="202752" cy="560388"/>
            </a:xfrm>
            <a:custGeom>
              <a:avLst/>
              <a:gdLst>
                <a:gd name="T0" fmla="*/ 0 w 119"/>
                <a:gd name="T1" fmla="*/ 0 h 353"/>
                <a:gd name="T2" fmla="*/ 0 w 119"/>
                <a:gd name="T3" fmla="*/ 313 h 353"/>
                <a:gd name="T4" fmla="*/ 119 w 119"/>
                <a:gd name="T5" fmla="*/ 353 h 353"/>
                <a:gd name="T6" fmla="*/ 81 w 119"/>
                <a:gd name="T7" fmla="*/ 24 h 353"/>
                <a:gd name="T8" fmla="*/ 0 w 119"/>
                <a:gd name="T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353">
                  <a:moveTo>
                    <a:pt x="0" y="0"/>
                  </a:moveTo>
                  <a:lnTo>
                    <a:pt x="0" y="313"/>
                  </a:lnTo>
                  <a:lnTo>
                    <a:pt x="119" y="353"/>
                  </a:lnTo>
                  <a:lnTo>
                    <a:pt x="81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9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Freeform 154">
              <a:extLst>
                <a:ext uri="{FF2B5EF4-FFF2-40B4-BE49-F238E27FC236}">
                  <a16:creationId xmlns:a16="http://schemas.microsoft.com/office/drawing/2014/main" id="{3EFAC3F6-2455-4324-BE9B-16D6180F6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8239" y="2670860"/>
              <a:ext cx="202752" cy="560388"/>
            </a:xfrm>
            <a:custGeom>
              <a:avLst/>
              <a:gdLst>
                <a:gd name="T0" fmla="*/ 0 w 119"/>
                <a:gd name="T1" fmla="*/ 0 h 353"/>
                <a:gd name="T2" fmla="*/ 0 w 119"/>
                <a:gd name="T3" fmla="*/ 313 h 353"/>
                <a:gd name="T4" fmla="*/ 119 w 119"/>
                <a:gd name="T5" fmla="*/ 353 h 353"/>
                <a:gd name="T6" fmla="*/ 81 w 119"/>
                <a:gd name="T7" fmla="*/ 24 h 353"/>
                <a:gd name="T8" fmla="*/ 0 w 119"/>
                <a:gd name="T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353">
                  <a:moveTo>
                    <a:pt x="0" y="0"/>
                  </a:moveTo>
                  <a:lnTo>
                    <a:pt x="0" y="313"/>
                  </a:lnTo>
                  <a:lnTo>
                    <a:pt x="119" y="353"/>
                  </a:lnTo>
                  <a:lnTo>
                    <a:pt x="81" y="2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Freeform 155">
              <a:extLst>
                <a:ext uri="{FF2B5EF4-FFF2-40B4-BE49-F238E27FC236}">
                  <a16:creationId xmlns:a16="http://schemas.microsoft.com/office/drawing/2014/main" id="{BEB3DCFA-70DB-44F8-A6B9-94E8F8B91D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6733" y="2373998"/>
              <a:ext cx="451506" cy="571500"/>
            </a:xfrm>
            <a:custGeom>
              <a:avLst/>
              <a:gdLst>
                <a:gd name="T0" fmla="*/ 56 w 112"/>
                <a:gd name="T1" fmla="*/ 0 h 152"/>
                <a:gd name="T2" fmla="*/ 0 w 112"/>
                <a:gd name="T3" fmla="*/ 57 h 152"/>
                <a:gd name="T4" fmla="*/ 56 w 112"/>
                <a:gd name="T5" fmla="*/ 152 h 152"/>
                <a:gd name="T6" fmla="*/ 112 w 112"/>
                <a:gd name="T7" fmla="*/ 57 h 152"/>
                <a:gd name="T8" fmla="*/ 56 w 112"/>
                <a:gd name="T9" fmla="*/ 0 h 152"/>
                <a:gd name="T10" fmla="*/ 56 w 112"/>
                <a:gd name="T11" fmla="*/ 80 h 152"/>
                <a:gd name="T12" fmla="*/ 28 w 112"/>
                <a:gd name="T13" fmla="*/ 52 h 152"/>
                <a:gd name="T14" fmla="*/ 56 w 112"/>
                <a:gd name="T15" fmla="*/ 23 h 152"/>
                <a:gd name="T16" fmla="*/ 84 w 112"/>
                <a:gd name="T17" fmla="*/ 52 h 152"/>
                <a:gd name="T18" fmla="*/ 56 w 112"/>
                <a:gd name="T19" fmla="*/ 8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52">
                  <a:moveTo>
                    <a:pt x="56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88"/>
                    <a:pt x="56" y="152"/>
                    <a:pt x="56" y="152"/>
                  </a:cubicBezTo>
                  <a:cubicBezTo>
                    <a:pt x="56" y="152"/>
                    <a:pt x="112" y="88"/>
                    <a:pt x="112" y="57"/>
                  </a:cubicBezTo>
                  <a:cubicBezTo>
                    <a:pt x="112" y="25"/>
                    <a:pt x="87" y="0"/>
                    <a:pt x="56" y="0"/>
                  </a:cubicBezTo>
                  <a:close/>
                  <a:moveTo>
                    <a:pt x="56" y="80"/>
                  </a:moveTo>
                  <a:cubicBezTo>
                    <a:pt x="40" y="80"/>
                    <a:pt x="28" y="68"/>
                    <a:pt x="28" y="52"/>
                  </a:cubicBezTo>
                  <a:cubicBezTo>
                    <a:pt x="28" y="36"/>
                    <a:pt x="40" y="23"/>
                    <a:pt x="56" y="23"/>
                  </a:cubicBezTo>
                  <a:cubicBezTo>
                    <a:pt x="71" y="23"/>
                    <a:pt x="84" y="36"/>
                    <a:pt x="84" y="52"/>
                  </a:cubicBezTo>
                  <a:cubicBezTo>
                    <a:pt x="84" y="68"/>
                    <a:pt x="71" y="80"/>
                    <a:pt x="56" y="80"/>
                  </a:cubicBezTo>
                  <a:close/>
                </a:path>
              </a:pathLst>
            </a:custGeom>
            <a:solidFill>
              <a:srgbClr val="F7C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AEC098F-B001-4DD1-99D4-CA07F942B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463" y="1814961"/>
            <a:ext cx="10269239" cy="46015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E0CDEA-016D-4439-B71D-9F3892CD5159}"/>
              </a:ext>
            </a:extLst>
          </p:cNvPr>
          <p:cNvSpPr txBox="1"/>
          <p:nvPr/>
        </p:nvSpPr>
        <p:spPr>
          <a:xfrm>
            <a:off x="4345786" y="668549"/>
            <a:ext cx="3988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Something Interesting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0715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roup 453">
            <a:extLst>
              <a:ext uri="{FF2B5EF4-FFF2-40B4-BE49-F238E27FC236}">
                <a16:creationId xmlns:a16="http://schemas.microsoft.com/office/drawing/2014/main" id="{ACE21F40-F3F8-4C72-9E1D-3BCA72299384}"/>
              </a:ext>
            </a:extLst>
          </p:cNvPr>
          <p:cNvGrpSpPr/>
          <p:nvPr/>
        </p:nvGrpSpPr>
        <p:grpSpPr>
          <a:xfrm>
            <a:off x="3076208" y="441522"/>
            <a:ext cx="959237" cy="917575"/>
            <a:chOff x="6610941" y="2373998"/>
            <a:chExt cx="959237" cy="917575"/>
          </a:xfrm>
        </p:grpSpPr>
        <p:sp>
          <p:nvSpPr>
            <p:cNvPr id="437" name="Freeform 139">
              <a:extLst>
                <a:ext uri="{FF2B5EF4-FFF2-40B4-BE49-F238E27FC236}">
                  <a16:creationId xmlns:a16="http://schemas.microsoft.com/office/drawing/2014/main" id="{51FC1CD1-880A-4F68-A308-732313ED4C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0941" y="3159810"/>
              <a:ext cx="488989" cy="131763"/>
            </a:xfrm>
            <a:custGeom>
              <a:avLst/>
              <a:gdLst>
                <a:gd name="T0" fmla="*/ 159 w 287"/>
                <a:gd name="T1" fmla="*/ 24 h 83"/>
                <a:gd name="T2" fmla="*/ 0 w 287"/>
                <a:gd name="T3" fmla="*/ 83 h 83"/>
                <a:gd name="T4" fmla="*/ 159 w 287"/>
                <a:gd name="T5" fmla="*/ 62 h 83"/>
                <a:gd name="T6" fmla="*/ 287 w 287"/>
                <a:gd name="T7" fmla="*/ 83 h 83"/>
                <a:gd name="T8" fmla="*/ 159 w 287"/>
                <a:gd name="T9" fmla="*/ 24 h 83"/>
                <a:gd name="T10" fmla="*/ 159 w 287"/>
                <a:gd name="T11" fmla="*/ 0 h 83"/>
                <a:gd name="T12" fmla="*/ 159 w 287"/>
                <a:gd name="T13" fmla="*/ 0 h 83"/>
                <a:gd name="T14" fmla="*/ 159 w 287"/>
                <a:gd name="T15" fmla="*/ 24 h 83"/>
                <a:gd name="T16" fmla="*/ 159 w 287"/>
                <a:gd name="T1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7" h="83">
                  <a:moveTo>
                    <a:pt x="159" y="24"/>
                  </a:moveTo>
                  <a:lnTo>
                    <a:pt x="0" y="83"/>
                  </a:lnTo>
                  <a:lnTo>
                    <a:pt x="159" y="62"/>
                  </a:lnTo>
                  <a:lnTo>
                    <a:pt x="287" y="83"/>
                  </a:lnTo>
                  <a:lnTo>
                    <a:pt x="159" y="24"/>
                  </a:lnTo>
                  <a:close/>
                  <a:moveTo>
                    <a:pt x="159" y="0"/>
                  </a:moveTo>
                  <a:lnTo>
                    <a:pt x="159" y="0"/>
                  </a:lnTo>
                  <a:lnTo>
                    <a:pt x="159" y="24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Freeform 140">
              <a:extLst>
                <a:ext uri="{FF2B5EF4-FFF2-40B4-BE49-F238E27FC236}">
                  <a16:creationId xmlns:a16="http://schemas.microsoft.com/office/drawing/2014/main" id="{9331DCC1-1D3D-4647-B81F-10EF0B29B8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0941" y="3159810"/>
              <a:ext cx="488989" cy="131763"/>
            </a:xfrm>
            <a:custGeom>
              <a:avLst/>
              <a:gdLst>
                <a:gd name="T0" fmla="*/ 159 w 287"/>
                <a:gd name="T1" fmla="*/ 24 h 83"/>
                <a:gd name="T2" fmla="*/ 0 w 287"/>
                <a:gd name="T3" fmla="*/ 83 h 83"/>
                <a:gd name="T4" fmla="*/ 159 w 287"/>
                <a:gd name="T5" fmla="*/ 62 h 83"/>
                <a:gd name="T6" fmla="*/ 287 w 287"/>
                <a:gd name="T7" fmla="*/ 83 h 83"/>
                <a:gd name="T8" fmla="*/ 159 w 287"/>
                <a:gd name="T9" fmla="*/ 24 h 83"/>
                <a:gd name="T10" fmla="*/ 159 w 287"/>
                <a:gd name="T11" fmla="*/ 0 h 83"/>
                <a:gd name="T12" fmla="*/ 159 w 287"/>
                <a:gd name="T13" fmla="*/ 0 h 83"/>
                <a:gd name="T14" fmla="*/ 159 w 287"/>
                <a:gd name="T15" fmla="*/ 24 h 83"/>
                <a:gd name="T16" fmla="*/ 159 w 287"/>
                <a:gd name="T1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7" h="83">
                  <a:moveTo>
                    <a:pt x="159" y="24"/>
                  </a:moveTo>
                  <a:lnTo>
                    <a:pt x="0" y="83"/>
                  </a:lnTo>
                  <a:lnTo>
                    <a:pt x="159" y="62"/>
                  </a:lnTo>
                  <a:lnTo>
                    <a:pt x="287" y="83"/>
                  </a:lnTo>
                  <a:lnTo>
                    <a:pt x="159" y="24"/>
                  </a:lnTo>
                  <a:moveTo>
                    <a:pt x="159" y="0"/>
                  </a:moveTo>
                  <a:lnTo>
                    <a:pt x="159" y="0"/>
                  </a:lnTo>
                  <a:lnTo>
                    <a:pt x="159" y="24"/>
                  </a:lnTo>
                  <a:lnTo>
                    <a:pt x="1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141">
              <a:extLst>
                <a:ext uri="{FF2B5EF4-FFF2-40B4-BE49-F238E27FC236}">
                  <a16:creationId xmlns:a16="http://schemas.microsoft.com/office/drawing/2014/main" id="{CDE04FA2-032B-4955-B4B4-6DCD84C76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99930" y="3197910"/>
              <a:ext cx="470248" cy="93663"/>
            </a:xfrm>
            <a:custGeom>
              <a:avLst/>
              <a:gdLst>
                <a:gd name="T0" fmla="*/ 276 w 276"/>
                <a:gd name="T1" fmla="*/ 59 h 59"/>
                <a:gd name="T2" fmla="*/ 276 w 276"/>
                <a:gd name="T3" fmla="*/ 59 h 59"/>
                <a:gd name="T4" fmla="*/ 276 w 276"/>
                <a:gd name="T5" fmla="*/ 59 h 59"/>
                <a:gd name="T6" fmla="*/ 276 w 276"/>
                <a:gd name="T7" fmla="*/ 59 h 59"/>
                <a:gd name="T8" fmla="*/ 134 w 276"/>
                <a:gd name="T9" fmla="*/ 0 h 59"/>
                <a:gd name="T10" fmla="*/ 0 w 276"/>
                <a:gd name="T11" fmla="*/ 59 h 59"/>
                <a:gd name="T12" fmla="*/ 134 w 276"/>
                <a:gd name="T13" fmla="*/ 38 h 59"/>
                <a:gd name="T14" fmla="*/ 276 w 276"/>
                <a:gd name="T15" fmla="*/ 59 h 59"/>
                <a:gd name="T16" fmla="*/ 134 w 276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59">
                  <a:moveTo>
                    <a:pt x="276" y="59"/>
                  </a:moveTo>
                  <a:lnTo>
                    <a:pt x="276" y="59"/>
                  </a:lnTo>
                  <a:lnTo>
                    <a:pt x="276" y="59"/>
                  </a:lnTo>
                  <a:lnTo>
                    <a:pt x="276" y="59"/>
                  </a:lnTo>
                  <a:close/>
                  <a:moveTo>
                    <a:pt x="134" y="0"/>
                  </a:moveTo>
                  <a:lnTo>
                    <a:pt x="0" y="59"/>
                  </a:lnTo>
                  <a:lnTo>
                    <a:pt x="134" y="38"/>
                  </a:lnTo>
                  <a:lnTo>
                    <a:pt x="276" y="59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142">
              <a:extLst>
                <a:ext uri="{FF2B5EF4-FFF2-40B4-BE49-F238E27FC236}">
                  <a16:creationId xmlns:a16="http://schemas.microsoft.com/office/drawing/2014/main" id="{E6632EC2-1E39-455E-8769-9307D9F3DC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99930" y="3197910"/>
              <a:ext cx="470248" cy="93663"/>
            </a:xfrm>
            <a:custGeom>
              <a:avLst/>
              <a:gdLst>
                <a:gd name="T0" fmla="*/ 276 w 276"/>
                <a:gd name="T1" fmla="*/ 59 h 59"/>
                <a:gd name="T2" fmla="*/ 276 w 276"/>
                <a:gd name="T3" fmla="*/ 59 h 59"/>
                <a:gd name="T4" fmla="*/ 276 w 276"/>
                <a:gd name="T5" fmla="*/ 59 h 59"/>
                <a:gd name="T6" fmla="*/ 276 w 276"/>
                <a:gd name="T7" fmla="*/ 59 h 59"/>
                <a:gd name="T8" fmla="*/ 134 w 276"/>
                <a:gd name="T9" fmla="*/ 0 h 59"/>
                <a:gd name="T10" fmla="*/ 0 w 276"/>
                <a:gd name="T11" fmla="*/ 59 h 59"/>
                <a:gd name="T12" fmla="*/ 134 w 276"/>
                <a:gd name="T13" fmla="*/ 38 h 59"/>
                <a:gd name="T14" fmla="*/ 276 w 276"/>
                <a:gd name="T15" fmla="*/ 59 h 59"/>
                <a:gd name="T16" fmla="*/ 134 w 276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59">
                  <a:moveTo>
                    <a:pt x="276" y="59"/>
                  </a:moveTo>
                  <a:lnTo>
                    <a:pt x="276" y="59"/>
                  </a:lnTo>
                  <a:lnTo>
                    <a:pt x="276" y="59"/>
                  </a:lnTo>
                  <a:lnTo>
                    <a:pt x="276" y="59"/>
                  </a:lnTo>
                  <a:moveTo>
                    <a:pt x="134" y="0"/>
                  </a:moveTo>
                  <a:lnTo>
                    <a:pt x="0" y="59"/>
                  </a:lnTo>
                  <a:lnTo>
                    <a:pt x="134" y="38"/>
                  </a:lnTo>
                  <a:lnTo>
                    <a:pt x="276" y="59"/>
                  </a:lnTo>
                  <a:lnTo>
                    <a:pt x="1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Freeform 143">
              <a:extLst>
                <a:ext uri="{FF2B5EF4-FFF2-40B4-BE49-F238E27FC236}">
                  <a16:creationId xmlns:a16="http://schemas.microsoft.com/office/drawing/2014/main" id="{61434AFB-E8AC-4987-BD33-5099516D37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0941" y="2629585"/>
              <a:ext cx="959237" cy="661988"/>
            </a:xfrm>
            <a:custGeom>
              <a:avLst/>
              <a:gdLst>
                <a:gd name="T0" fmla="*/ 50 w 563"/>
                <a:gd name="T1" fmla="*/ 31 h 417"/>
                <a:gd name="T2" fmla="*/ 0 w 563"/>
                <a:gd name="T3" fmla="*/ 417 h 417"/>
                <a:gd name="T4" fmla="*/ 159 w 563"/>
                <a:gd name="T5" fmla="*/ 358 h 417"/>
                <a:gd name="T6" fmla="*/ 154 w 563"/>
                <a:gd name="T7" fmla="*/ 0 h 417"/>
                <a:gd name="T8" fmla="*/ 50 w 563"/>
                <a:gd name="T9" fmla="*/ 31 h 417"/>
                <a:gd name="T10" fmla="*/ 518 w 563"/>
                <a:gd name="T11" fmla="*/ 31 h 417"/>
                <a:gd name="T12" fmla="*/ 421 w 563"/>
                <a:gd name="T13" fmla="*/ 0 h 417"/>
                <a:gd name="T14" fmla="*/ 284 w 563"/>
                <a:gd name="T15" fmla="*/ 41 h 417"/>
                <a:gd name="T16" fmla="*/ 154 w 563"/>
                <a:gd name="T17" fmla="*/ 0 h 417"/>
                <a:gd name="T18" fmla="*/ 154 w 563"/>
                <a:gd name="T19" fmla="*/ 33 h 417"/>
                <a:gd name="T20" fmla="*/ 159 w 563"/>
                <a:gd name="T21" fmla="*/ 358 h 417"/>
                <a:gd name="T22" fmla="*/ 287 w 563"/>
                <a:gd name="T23" fmla="*/ 417 h 417"/>
                <a:gd name="T24" fmla="*/ 421 w 563"/>
                <a:gd name="T25" fmla="*/ 358 h 417"/>
                <a:gd name="T26" fmla="*/ 563 w 563"/>
                <a:gd name="T27" fmla="*/ 417 h 417"/>
                <a:gd name="T28" fmla="*/ 518 w 563"/>
                <a:gd name="T29" fmla="*/ 31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417">
                  <a:moveTo>
                    <a:pt x="50" y="31"/>
                  </a:moveTo>
                  <a:lnTo>
                    <a:pt x="0" y="417"/>
                  </a:lnTo>
                  <a:lnTo>
                    <a:pt x="159" y="358"/>
                  </a:lnTo>
                  <a:lnTo>
                    <a:pt x="154" y="0"/>
                  </a:lnTo>
                  <a:lnTo>
                    <a:pt x="50" y="31"/>
                  </a:lnTo>
                  <a:close/>
                  <a:moveTo>
                    <a:pt x="518" y="31"/>
                  </a:moveTo>
                  <a:lnTo>
                    <a:pt x="421" y="0"/>
                  </a:lnTo>
                  <a:lnTo>
                    <a:pt x="284" y="41"/>
                  </a:lnTo>
                  <a:lnTo>
                    <a:pt x="154" y="0"/>
                  </a:lnTo>
                  <a:lnTo>
                    <a:pt x="154" y="33"/>
                  </a:lnTo>
                  <a:lnTo>
                    <a:pt x="159" y="358"/>
                  </a:lnTo>
                  <a:lnTo>
                    <a:pt x="287" y="417"/>
                  </a:lnTo>
                  <a:lnTo>
                    <a:pt x="421" y="358"/>
                  </a:lnTo>
                  <a:lnTo>
                    <a:pt x="563" y="417"/>
                  </a:lnTo>
                  <a:lnTo>
                    <a:pt x="518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Freeform 144">
              <a:extLst>
                <a:ext uri="{FF2B5EF4-FFF2-40B4-BE49-F238E27FC236}">
                  <a16:creationId xmlns:a16="http://schemas.microsoft.com/office/drawing/2014/main" id="{7F58B2C8-5963-4420-AC4F-24F1DDE10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0941" y="2629585"/>
              <a:ext cx="959237" cy="661988"/>
            </a:xfrm>
            <a:custGeom>
              <a:avLst/>
              <a:gdLst>
                <a:gd name="T0" fmla="*/ 50 w 563"/>
                <a:gd name="T1" fmla="*/ 31 h 417"/>
                <a:gd name="T2" fmla="*/ 0 w 563"/>
                <a:gd name="T3" fmla="*/ 417 h 417"/>
                <a:gd name="T4" fmla="*/ 159 w 563"/>
                <a:gd name="T5" fmla="*/ 358 h 417"/>
                <a:gd name="T6" fmla="*/ 154 w 563"/>
                <a:gd name="T7" fmla="*/ 0 h 417"/>
                <a:gd name="T8" fmla="*/ 50 w 563"/>
                <a:gd name="T9" fmla="*/ 31 h 417"/>
                <a:gd name="T10" fmla="*/ 518 w 563"/>
                <a:gd name="T11" fmla="*/ 31 h 417"/>
                <a:gd name="T12" fmla="*/ 421 w 563"/>
                <a:gd name="T13" fmla="*/ 0 h 417"/>
                <a:gd name="T14" fmla="*/ 284 w 563"/>
                <a:gd name="T15" fmla="*/ 41 h 417"/>
                <a:gd name="T16" fmla="*/ 154 w 563"/>
                <a:gd name="T17" fmla="*/ 0 h 417"/>
                <a:gd name="T18" fmla="*/ 154 w 563"/>
                <a:gd name="T19" fmla="*/ 33 h 417"/>
                <a:gd name="T20" fmla="*/ 159 w 563"/>
                <a:gd name="T21" fmla="*/ 358 h 417"/>
                <a:gd name="T22" fmla="*/ 287 w 563"/>
                <a:gd name="T23" fmla="*/ 417 h 417"/>
                <a:gd name="T24" fmla="*/ 421 w 563"/>
                <a:gd name="T25" fmla="*/ 358 h 417"/>
                <a:gd name="T26" fmla="*/ 563 w 563"/>
                <a:gd name="T27" fmla="*/ 417 h 417"/>
                <a:gd name="T28" fmla="*/ 518 w 563"/>
                <a:gd name="T29" fmla="*/ 31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417">
                  <a:moveTo>
                    <a:pt x="50" y="31"/>
                  </a:moveTo>
                  <a:lnTo>
                    <a:pt x="0" y="417"/>
                  </a:lnTo>
                  <a:lnTo>
                    <a:pt x="159" y="358"/>
                  </a:lnTo>
                  <a:lnTo>
                    <a:pt x="154" y="0"/>
                  </a:lnTo>
                  <a:lnTo>
                    <a:pt x="50" y="31"/>
                  </a:lnTo>
                  <a:moveTo>
                    <a:pt x="518" y="31"/>
                  </a:moveTo>
                  <a:lnTo>
                    <a:pt x="421" y="0"/>
                  </a:lnTo>
                  <a:lnTo>
                    <a:pt x="284" y="41"/>
                  </a:lnTo>
                  <a:lnTo>
                    <a:pt x="154" y="0"/>
                  </a:lnTo>
                  <a:lnTo>
                    <a:pt x="154" y="33"/>
                  </a:lnTo>
                  <a:lnTo>
                    <a:pt x="159" y="358"/>
                  </a:lnTo>
                  <a:lnTo>
                    <a:pt x="287" y="417"/>
                  </a:lnTo>
                  <a:lnTo>
                    <a:pt x="421" y="358"/>
                  </a:lnTo>
                  <a:lnTo>
                    <a:pt x="563" y="417"/>
                  </a:lnTo>
                  <a:lnTo>
                    <a:pt x="518" y="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145">
              <a:extLst>
                <a:ext uri="{FF2B5EF4-FFF2-40B4-BE49-F238E27FC236}">
                  <a16:creationId xmlns:a16="http://schemas.microsoft.com/office/drawing/2014/main" id="{C841CB02-71F6-4663-AFD1-5D51932FD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166" y="2670860"/>
              <a:ext cx="863824" cy="574675"/>
            </a:xfrm>
            <a:custGeom>
              <a:avLst/>
              <a:gdLst>
                <a:gd name="T0" fmla="*/ 469 w 507"/>
                <a:gd name="T1" fmla="*/ 24 h 362"/>
                <a:gd name="T2" fmla="*/ 386 w 507"/>
                <a:gd name="T3" fmla="*/ 0 h 362"/>
                <a:gd name="T4" fmla="*/ 251 w 507"/>
                <a:gd name="T5" fmla="*/ 36 h 362"/>
                <a:gd name="T6" fmla="*/ 121 w 507"/>
                <a:gd name="T7" fmla="*/ 0 h 362"/>
                <a:gd name="T8" fmla="*/ 38 w 507"/>
                <a:gd name="T9" fmla="*/ 24 h 362"/>
                <a:gd name="T10" fmla="*/ 0 w 507"/>
                <a:gd name="T11" fmla="*/ 353 h 362"/>
                <a:gd name="T12" fmla="*/ 126 w 507"/>
                <a:gd name="T13" fmla="*/ 308 h 362"/>
                <a:gd name="T14" fmla="*/ 130 w 507"/>
                <a:gd name="T15" fmla="*/ 308 h 362"/>
                <a:gd name="T16" fmla="*/ 130 w 507"/>
                <a:gd name="T17" fmla="*/ 308 h 362"/>
                <a:gd name="T18" fmla="*/ 126 w 507"/>
                <a:gd name="T19" fmla="*/ 308 h 362"/>
                <a:gd name="T20" fmla="*/ 254 w 507"/>
                <a:gd name="T21" fmla="*/ 362 h 362"/>
                <a:gd name="T22" fmla="*/ 388 w 507"/>
                <a:gd name="T23" fmla="*/ 313 h 362"/>
                <a:gd name="T24" fmla="*/ 507 w 507"/>
                <a:gd name="T25" fmla="*/ 353 h 362"/>
                <a:gd name="T26" fmla="*/ 469 w 507"/>
                <a:gd name="T27" fmla="*/ 24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7" h="362">
                  <a:moveTo>
                    <a:pt x="469" y="24"/>
                  </a:moveTo>
                  <a:lnTo>
                    <a:pt x="386" y="0"/>
                  </a:lnTo>
                  <a:lnTo>
                    <a:pt x="251" y="36"/>
                  </a:lnTo>
                  <a:lnTo>
                    <a:pt x="121" y="0"/>
                  </a:lnTo>
                  <a:lnTo>
                    <a:pt x="38" y="24"/>
                  </a:lnTo>
                  <a:lnTo>
                    <a:pt x="0" y="353"/>
                  </a:lnTo>
                  <a:lnTo>
                    <a:pt x="126" y="308"/>
                  </a:lnTo>
                  <a:lnTo>
                    <a:pt x="130" y="308"/>
                  </a:lnTo>
                  <a:lnTo>
                    <a:pt x="130" y="308"/>
                  </a:lnTo>
                  <a:lnTo>
                    <a:pt x="126" y="308"/>
                  </a:lnTo>
                  <a:lnTo>
                    <a:pt x="254" y="362"/>
                  </a:lnTo>
                  <a:lnTo>
                    <a:pt x="388" y="313"/>
                  </a:lnTo>
                  <a:lnTo>
                    <a:pt x="507" y="353"/>
                  </a:lnTo>
                  <a:lnTo>
                    <a:pt x="469" y="24"/>
                  </a:lnTo>
                  <a:close/>
                </a:path>
              </a:pathLst>
            </a:custGeom>
            <a:solidFill>
              <a:srgbClr val="72B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Freeform 146">
              <a:extLst>
                <a:ext uri="{FF2B5EF4-FFF2-40B4-BE49-F238E27FC236}">
                  <a16:creationId xmlns:a16="http://schemas.microsoft.com/office/drawing/2014/main" id="{A153ABC8-4D3F-4D26-991E-655C18C9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166" y="2670860"/>
              <a:ext cx="863824" cy="574675"/>
            </a:xfrm>
            <a:custGeom>
              <a:avLst/>
              <a:gdLst>
                <a:gd name="T0" fmla="*/ 469 w 507"/>
                <a:gd name="T1" fmla="*/ 24 h 362"/>
                <a:gd name="T2" fmla="*/ 386 w 507"/>
                <a:gd name="T3" fmla="*/ 0 h 362"/>
                <a:gd name="T4" fmla="*/ 251 w 507"/>
                <a:gd name="T5" fmla="*/ 36 h 362"/>
                <a:gd name="T6" fmla="*/ 121 w 507"/>
                <a:gd name="T7" fmla="*/ 0 h 362"/>
                <a:gd name="T8" fmla="*/ 38 w 507"/>
                <a:gd name="T9" fmla="*/ 24 h 362"/>
                <a:gd name="T10" fmla="*/ 0 w 507"/>
                <a:gd name="T11" fmla="*/ 353 h 362"/>
                <a:gd name="T12" fmla="*/ 126 w 507"/>
                <a:gd name="T13" fmla="*/ 308 h 362"/>
                <a:gd name="T14" fmla="*/ 130 w 507"/>
                <a:gd name="T15" fmla="*/ 308 h 362"/>
                <a:gd name="T16" fmla="*/ 130 w 507"/>
                <a:gd name="T17" fmla="*/ 308 h 362"/>
                <a:gd name="T18" fmla="*/ 126 w 507"/>
                <a:gd name="T19" fmla="*/ 308 h 362"/>
                <a:gd name="T20" fmla="*/ 254 w 507"/>
                <a:gd name="T21" fmla="*/ 362 h 362"/>
                <a:gd name="T22" fmla="*/ 388 w 507"/>
                <a:gd name="T23" fmla="*/ 313 h 362"/>
                <a:gd name="T24" fmla="*/ 507 w 507"/>
                <a:gd name="T25" fmla="*/ 353 h 362"/>
                <a:gd name="T26" fmla="*/ 469 w 507"/>
                <a:gd name="T27" fmla="*/ 24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7" h="362">
                  <a:moveTo>
                    <a:pt x="469" y="24"/>
                  </a:moveTo>
                  <a:lnTo>
                    <a:pt x="386" y="0"/>
                  </a:lnTo>
                  <a:lnTo>
                    <a:pt x="251" y="36"/>
                  </a:lnTo>
                  <a:lnTo>
                    <a:pt x="121" y="0"/>
                  </a:lnTo>
                  <a:lnTo>
                    <a:pt x="38" y="24"/>
                  </a:lnTo>
                  <a:lnTo>
                    <a:pt x="0" y="353"/>
                  </a:lnTo>
                  <a:lnTo>
                    <a:pt x="126" y="308"/>
                  </a:lnTo>
                  <a:lnTo>
                    <a:pt x="130" y="308"/>
                  </a:lnTo>
                  <a:lnTo>
                    <a:pt x="130" y="308"/>
                  </a:lnTo>
                  <a:lnTo>
                    <a:pt x="126" y="308"/>
                  </a:lnTo>
                  <a:lnTo>
                    <a:pt x="254" y="362"/>
                  </a:lnTo>
                  <a:lnTo>
                    <a:pt x="388" y="313"/>
                  </a:lnTo>
                  <a:lnTo>
                    <a:pt x="507" y="353"/>
                  </a:lnTo>
                  <a:lnTo>
                    <a:pt x="469" y="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147">
              <a:extLst>
                <a:ext uri="{FF2B5EF4-FFF2-40B4-BE49-F238E27FC236}">
                  <a16:creationId xmlns:a16="http://schemas.microsoft.com/office/drawing/2014/main" id="{79A35872-E5D7-43E6-9E08-F7E977333D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3325" y="2629585"/>
              <a:ext cx="226605" cy="661988"/>
            </a:xfrm>
            <a:custGeom>
              <a:avLst/>
              <a:gdLst>
                <a:gd name="T0" fmla="*/ 5 w 133"/>
                <a:gd name="T1" fmla="*/ 334 h 417"/>
                <a:gd name="T2" fmla="*/ 5 w 133"/>
                <a:gd name="T3" fmla="*/ 334 h 417"/>
                <a:gd name="T4" fmla="*/ 5 w 133"/>
                <a:gd name="T5" fmla="*/ 334 h 417"/>
                <a:gd name="T6" fmla="*/ 5 w 133"/>
                <a:gd name="T7" fmla="*/ 358 h 417"/>
                <a:gd name="T8" fmla="*/ 133 w 133"/>
                <a:gd name="T9" fmla="*/ 417 h 417"/>
                <a:gd name="T10" fmla="*/ 133 w 133"/>
                <a:gd name="T11" fmla="*/ 388 h 417"/>
                <a:gd name="T12" fmla="*/ 5 w 133"/>
                <a:gd name="T13" fmla="*/ 334 h 417"/>
                <a:gd name="T14" fmla="*/ 9 w 133"/>
                <a:gd name="T15" fmla="*/ 334 h 417"/>
                <a:gd name="T16" fmla="*/ 5 w 133"/>
                <a:gd name="T17" fmla="*/ 334 h 417"/>
                <a:gd name="T18" fmla="*/ 9 w 133"/>
                <a:gd name="T19" fmla="*/ 334 h 417"/>
                <a:gd name="T20" fmla="*/ 9 w 133"/>
                <a:gd name="T21" fmla="*/ 334 h 417"/>
                <a:gd name="T22" fmla="*/ 0 w 133"/>
                <a:gd name="T23" fmla="*/ 0 h 417"/>
                <a:gd name="T24" fmla="*/ 0 w 133"/>
                <a:gd name="T25" fmla="*/ 26 h 417"/>
                <a:gd name="T26" fmla="*/ 130 w 133"/>
                <a:gd name="T27" fmla="*/ 62 h 417"/>
                <a:gd name="T28" fmla="*/ 130 w 133"/>
                <a:gd name="T29" fmla="*/ 41 h 417"/>
                <a:gd name="T30" fmla="*/ 0 w 133"/>
                <a:gd name="T31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3" h="417">
                  <a:moveTo>
                    <a:pt x="5" y="334"/>
                  </a:moveTo>
                  <a:lnTo>
                    <a:pt x="5" y="334"/>
                  </a:lnTo>
                  <a:lnTo>
                    <a:pt x="5" y="334"/>
                  </a:lnTo>
                  <a:lnTo>
                    <a:pt x="5" y="358"/>
                  </a:lnTo>
                  <a:lnTo>
                    <a:pt x="133" y="417"/>
                  </a:lnTo>
                  <a:lnTo>
                    <a:pt x="133" y="388"/>
                  </a:lnTo>
                  <a:lnTo>
                    <a:pt x="5" y="334"/>
                  </a:lnTo>
                  <a:close/>
                  <a:moveTo>
                    <a:pt x="9" y="334"/>
                  </a:moveTo>
                  <a:lnTo>
                    <a:pt x="5" y="334"/>
                  </a:lnTo>
                  <a:lnTo>
                    <a:pt x="9" y="334"/>
                  </a:lnTo>
                  <a:lnTo>
                    <a:pt x="9" y="334"/>
                  </a:lnTo>
                  <a:close/>
                  <a:moveTo>
                    <a:pt x="0" y="0"/>
                  </a:moveTo>
                  <a:lnTo>
                    <a:pt x="0" y="26"/>
                  </a:lnTo>
                  <a:lnTo>
                    <a:pt x="130" y="62"/>
                  </a:lnTo>
                  <a:lnTo>
                    <a:pt x="130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Freeform 148">
              <a:extLst>
                <a:ext uri="{FF2B5EF4-FFF2-40B4-BE49-F238E27FC236}">
                  <a16:creationId xmlns:a16="http://schemas.microsoft.com/office/drawing/2014/main" id="{D71AA532-BD59-4BF6-AAA4-4D26FAF409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3325" y="2629585"/>
              <a:ext cx="226605" cy="661988"/>
            </a:xfrm>
            <a:custGeom>
              <a:avLst/>
              <a:gdLst>
                <a:gd name="T0" fmla="*/ 5 w 133"/>
                <a:gd name="T1" fmla="*/ 334 h 417"/>
                <a:gd name="T2" fmla="*/ 5 w 133"/>
                <a:gd name="T3" fmla="*/ 334 h 417"/>
                <a:gd name="T4" fmla="*/ 5 w 133"/>
                <a:gd name="T5" fmla="*/ 334 h 417"/>
                <a:gd name="T6" fmla="*/ 5 w 133"/>
                <a:gd name="T7" fmla="*/ 358 h 417"/>
                <a:gd name="T8" fmla="*/ 133 w 133"/>
                <a:gd name="T9" fmla="*/ 417 h 417"/>
                <a:gd name="T10" fmla="*/ 133 w 133"/>
                <a:gd name="T11" fmla="*/ 388 h 417"/>
                <a:gd name="T12" fmla="*/ 5 w 133"/>
                <a:gd name="T13" fmla="*/ 334 h 417"/>
                <a:gd name="T14" fmla="*/ 9 w 133"/>
                <a:gd name="T15" fmla="*/ 334 h 417"/>
                <a:gd name="T16" fmla="*/ 5 w 133"/>
                <a:gd name="T17" fmla="*/ 334 h 417"/>
                <a:gd name="T18" fmla="*/ 9 w 133"/>
                <a:gd name="T19" fmla="*/ 334 h 417"/>
                <a:gd name="T20" fmla="*/ 9 w 133"/>
                <a:gd name="T21" fmla="*/ 334 h 417"/>
                <a:gd name="T22" fmla="*/ 0 w 133"/>
                <a:gd name="T23" fmla="*/ 0 h 417"/>
                <a:gd name="T24" fmla="*/ 0 w 133"/>
                <a:gd name="T25" fmla="*/ 26 h 417"/>
                <a:gd name="T26" fmla="*/ 130 w 133"/>
                <a:gd name="T27" fmla="*/ 62 h 417"/>
                <a:gd name="T28" fmla="*/ 130 w 133"/>
                <a:gd name="T29" fmla="*/ 41 h 417"/>
                <a:gd name="T30" fmla="*/ 0 w 133"/>
                <a:gd name="T31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3" h="417">
                  <a:moveTo>
                    <a:pt x="5" y="334"/>
                  </a:moveTo>
                  <a:lnTo>
                    <a:pt x="5" y="334"/>
                  </a:lnTo>
                  <a:lnTo>
                    <a:pt x="5" y="334"/>
                  </a:lnTo>
                  <a:lnTo>
                    <a:pt x="5" y="358"/>
                  </a:lnTo>
                  <a:lnTo>
                    <a:pt x="133" y="417"/>
                  </a:lnTo>
                  <a:lnTo>
                    <a:pt x="133" y="388"/>
                  </a:lnTo>
                  <a:lnTo>
                    <a:pt x="5" y="334"/>
                  </a:lnTo>
                  <a:moveTo>
                    <a:pt x="9" y="334"/>
                  </a:moveTo>
                  <a:lnTo>
                    <a:pt x="5" y="334"/>
                  </a:lnTo>
                  <a:lnTo>
                    <a:pt x="9" y="334"/>
                  </a:lnTo>
                  <a:lnTo>
                    <a:pt x="9" y="334"/>
                  </a:lnTo>
                  <a:moveTo>
                    <a:pt x="0" y="0"/>
                  </a:moveTo>
                  <a:lnTo>
                    <a:pt x="0" y="26"/>
                  </a:lnTo>
                  <a:lnTo>
                    <a:pt x="130" y="62"/>
                  </a:lnTo>
                  <a:lnTo>
                    <a:pt x="130" y="4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149">
              <a:extLst>
                <a:ext uri="{FF2B5EF4-FFF2-40B4-BE49-F238E27FC236}">
                  <a16:creationId xmlns:a16="http://schemas.microsoft.com/office/drawing/2014/main" id="{2E41323A-32E6-4CD0-B04D-6F1FB04933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3325" y="2670860"/>
              <a:ext cx="226605" cy="574675"/>
            </a:xfrm>
            <a:custGeom>
              <a:avLst/>
              <a:gdLst>
                <a:gd name="T0" fmla="*/ 5 w 133"/>
                <a:gd name="T1" fmla="*/ 308 h 362"/>
                <a:gd name="T2" fmla="*/ 5 w 133"/>
                <a:gd name="T3" fmla="*/ 308 h 362"/>
                <a:gd name="T4" fmla="*/ 0 w 133"/>
                <a:gd name="T5" fmla="*/ 0 h 362"/>
                <a:gd name="T6" fmla="*/ 0 w 133"/>
                <a:gd name="T7" fmla="*/ 7 h 362"/>
                <a:gd name="T8" fmla="*/ 5 w 133"/>
                <a:gd name="T9" fmla="*/ 308 h 362"/>
                <a:gd name="T10" fmla="*/ 5 w 133"/>
                <a:gd name="T11" fmla="*/ 308 h 362"/>
                <a:gd name="T12" fmla="*/ 9 w 133"/>
                <a:gd name="T13" fmla="*/ 308 h 362"/>
                <a:gd name="T14" fmla="*/ 9 w 133"/>
                <a:gd name="T15" fmla="*/ 308 h 362"/>
                <a:gd name="T16" fmla="*/ 5 w 133"/>
                <a:gd name="T17" fmla="*/ 308 h 362"/>
                <a:gd name="T18" fmla="*/ 133 w 133"/>
                <a:gd name="T19" fmla="*/ 362 h 362"/>
                <a:gd name="T20" fmla="*/ 130 w 133"/>
                <a:gd name="T21" fmla="*/ 36 h 362"/>
                <a:gd name="T22" fmla="*/ 130 w 133"/>
                <a:gd name="T23" fmla="*/ 36 h 362"/>
                <a:gd name="T24" fmla="*/ 0 w 133"/>
                <a:gd name="T2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362">
                  <a:moveTo>
                    <a:pt x="5" y="308"/>
                  </a:moveTo>
                  <a:lnTo>
                    <a:pt x="5" y="308"/>
                  </a:lnTo>
                  <a:close/>
                  <a:moveTo>
                    <a:pt x="0" y="0"/>
                  </a:moveTo>
                  <a:lnTo>
                    <a:pt x="0" y="7"/>
                  </a:lnTo>
                  <a:lnTo>
                    <a:pt x="5" y="308"/>
                  </a:lnTo>
                  <a:lnTo>
                    <a:pt x="5" y="308"/>
                  </a:lnTo>
                  <a:lnTo>
                    <a:pt x="9" y="308"/>
                  </a:lnTo>
                  <a:lnTo>
                    <a:pt x="9" y="308"/>
                  </a:lnTo>
                  <a:lnTo>
                    <a:pt x="5" y="308"/>
                  </a:lnTo>
                  <a:lnTo>
                    <a:pt x="133" y="362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9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48" name="Freeform 150">
              <a:extLst>
                <a:ext uri="{FF2B5EF4-FFF2-40B4-BE49-F238E27FC236}">
                  <a16:creationId xmlns:a16="http://schemas.microsoft.com/office/drawing/2014/main" id="{3378639E-658E-4927-BFB6-B4172C10B7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3325" y="2670860"/>
              <a:ext cx="226605" cy="574675"/>
            </a:xfrm>
            <a:custGeom>
              <a:avLst/>
              <a:gdLst>
                <a:gd name="T0" fmla="*/ 5 w 133"/>
                <a:gd name="T1" fmla="*/ 308 h 362"/>
                <a:gd name="T2" fmla="*/ 5 w 133"/>
                <a:gd name="T3" fmla="*/ 308 h 362"/>
                <a:gd name="T4" fmla="*/ 0 w 133"/>
                <a:gd name="T5" fmla="*/ 0 h 362"/>
                <a:gd name="T6" fmla="*/ 0 w 133"/>
                <a:gd name="T7" fmla="*/ 7 h 362"/>
                <a:gd name="T8" fmla="*/ 5 w 133"/>
                <a:gd name="T9" fmla="*/ 308 h 362"/>
                <a:gd name="T10" fmla="*/ 5 w 133"/>
                <a:gd name="T11" fmla="*/ 308 h 362"/>
                <a:gd name="T12" fmla="*/ 9 w 133"/>
                <a:gd name="T13" fmla="*/ 308 h 362"/>
                <a:gd name="T14" fmla="*/ 9 w 133"/>
                <a:gd name="T15" fmla="*/ 308 h 362"/>
                <a:gd name="T16" fmla="*/ 5 w 133"/>
                <a:gd name="T17" fmla="*/ 308 h 362"/>
                <a:gd name="T18" fmla="*/ 133 w 133"/>
                <a:gd name="T19" fmla="*/ 362 h 362"/>
                <a:gd name="T20" fmla="*/ 130 w 133"/>
                <a:gd name="T21" fmla="*/ 36 h 362"/>
                <a:gd name="T22" fmla="*/ 130 w 133"/>
                <a:gd name="T23" fmla="*/ 36 h 362"/>
                <a:gd name="T24" fmla="*/ 0 w 133"/>
                <a:gd name="T2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362">
                  <a:moveTo>
                    <a:pt x="5" y="308"/>
                  </a:moveTo>
                  <a:lnTo>
                    <a:pt x="5" y="308"/>
                  </a:lnTo>
                  <a:moveTo>
                    <a:pt x="0" y="0"/>
                  </a:moveTo>
                  <a:lnTo>
                    <a:pt x="0" y="7"/>
                  </a:lnTo>
                  <a:lnTo>
                    <a:pt x="5" y="308"/>
                  </a:lnTo>
                  <a:lnTo>
                    <a:pt x="5" y="308"/>
                  </a:lnTo>
                  <a:lnTo>
                    <a:pt x="9" y="308"/>
                  </a:lnTo>
                  <a:lnTo>
                    <a:pt x="9" y="308"/>
                  </a:lnTo>
                  <a:lnTo>
                    <a:pt x="5" y="308"/>
                  </a:lnTo>
                  <a:lnTo>
                    <a:pt x="133" y="362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Freeform 151">
              <a:extLst>
                <a:ext uri="{FF2B5EF4-FFF2-40B4-BE49-F238E27FC236}">
                  <a16:creationId xmlns:a16="http://schemas.microsoft.com/office/drawing/2014/main" id="{A72CB637-2EA4-4F02-BB70-AB55507EE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8239" y="2629585"/>
              <a:ext cx="241939" cy="661988"/>
            </a:xfrm>
            <a:custGeom>
              <a:avLst/>
              <a:gdLst>
                <a:gd name="T0" fmla="*/ 0 w 142"/>
                <a:gd name="T1" fmla="*/ 0 h 417"/>
                <a:gd name="T2" fmla="*/ 0 w 142"/>
                <a:gd name="T3" fmla="*/ 26 h 417"/>
                <a:gd name="T4" fmla="*/ 81 w 142"/>
                <a:gd name="T5" fmla="*/ 50 h 417"/>
                <a:gd name="T6" fmla="*/ 119 w 142"/>
                <a:gd name="T7" fmla="*/ 379 h 417"/>
                <a:gd name="T8" fmla="*/ 0 w 142"/>
                <a:gd name="T9" fmla="*/ 339 h 417"/>
                <a:gd name="T10" fmla="*/ 0 w 142"/>
                <a:gd name="T11" fmla="*/ 358 h 417"/>
                <a:gd name="T12" fmla="*/ 142 w 142"/>
                <a:gd name="T13" fmla="*/ 417 h 417"/>
                <a:gd name="T14" fmla="*/ 97 w 142"/>
                <a:gd name="T15" fmla="*/ 31 h 417"/>
                <a:gd name="T16" fmla="*/ 0 w 142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17">
                  <a:moveTo>
                    <a:pt x="0" y="0"/>
                  </a:moveTo>
                  <a:lnTo>
                    <a:pt x="0" y="26"/>
                  </a:lnTo>
                  <a:lnTo>
                    <a:pt x="81" y="50"/>
                  </a:lnTo>
                  <a:lnTo>
                    <a:pt x="119" y="379"/>
                  </a:lnTo>
                  <a:lnTo>
                    <a:pt x="0" y="339"/>
                  </a:lnTo>
                  <a:lnTo>
                    <a:pt x="0" y="358"/>
                  </a:lnTo>
                  <a:lnTo>
                    <a:pt x="142" y="417"/>
                  </a:lnTo>
                  <a:lnTo>
                    <a:pt x="97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152">
              <a:extLst>
                <a:ext uri="{FF2B5EF4-FFF2-40B4-BE49-F238E27FC236}">
                  <a16:creationId xmlns:a16="http://schemas.microsoft.com/office/drawing/2014/main" id="{6882CC86-B80C-49B4-B4FF-DC96EB112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8239" y="2629585"/>
              <a:ext cx="241939" cy="661988"/>
            </a:xfrm>
            <a:custGeom>
              <a:avLst/>
              <a:gdLst>
                <a:gd name="T0" fmla="*/ 0 w 142"/>
                <a:gd name="T1" fmla="*/ 0 h 417"/>
                <a:gd name="T2" fmla="*/ 0 w 142"/>
                <a:gd name="T3" fmla="*/ 26 h 417"/>
                <a:gd name="T4" fmla="*/ 81 w 142"/>
                <a:gd name="T5" fmla="*/ 50 h 417"/>
                <a:gd name="T6" fmla="*/ 119 w 142"/>
                <a:gd name="T7" fmla="*/ 379 h 417"/>
                <a:gd name="T8" fmla="*/ 0 w 142"/>
                <a:gd name="T9" fmla="*/ 339 h 417"/>
                <a:gd name="T10" fmla="*/ 0 w 142"/>
                <a:gd name="T11" fmla="*/ 358 h 417"/>
                <a:gd name="T12" fmla="*/ 142 w 142"/>
                <a:gd name="T13" fmla="*/ 417 h 417"/>
                <a:gd name="T14" fmla="*/ 97 w 142"/>
                <a:gd name="T15" fmla="*/ 31 h 417"/>
                <a:gd name="T16" fmla="*/ 0 w 142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17">
                  <a:moveTo>
                    <a:pt x="0" y="0"/>
                  </a:moveTo>
                  <a:lnTo>
                    <a:pt x="0" y="26"/>
                  </a:lnTo>
                  <a:lnTo>
                    <a:pt x="81" y="50"/>
                  </a:lnTo>
                  <a:lnTo>
                    <a:pt x="119" y="379"/>
                  </a:lnTo>
                  <a:lnTo>
                    <a:pt x="0" y="339"/>
                  </a:lnTo>
                  <a:lnTo>
                    <a:pt x="0" y="358"/>
                  </a:lnTo>
                  <a:lnTo>
                    <a:pt x="142" y="417"/>
                  </a:lnTo>
                  <a:lnTo>
                    <a:pt x="97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Freeform 153">
              <a:extLst>
                <a:ext uri="{FF2B5EF4-FFF2-40B4-BE49-F238E27FC236}">
                  <a16:creationId xmlns:a16="http://schemas.microsoft.com/office/drawing/2014/main" id="{050C4FEF-8C6B-42DD-9169-31C416660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8239" y="2670860"/>
              <a:ext cx="202752" cy="560388"/>
            </a:xfrm>
            <a:custGeom>
              <a:avLst/>
              <a:gdLst>
                <a:gd name="T0" fmla="*/ 0 w 119"/>
                <a:gd name="T1" fmla="*/ 0 h 353"/>
                <a:gd name="T2" fmla="*/ 0 w 119"/>
                <a:gd name="T3" fmla="*/ 313 h 353"/>
                <a:gd name="T4" fmla="*/ 119 w 119"/>
                <a:gd name="T5" fmla="*/ 353 h 353"/>
                <a:gd name="T6" fmla="*/ 81 w 119"/>
                <a:gd name="T7" fmla="*/ 24 h 353"/>
                <a:gd name="T8" fmla="*/ 0 w 119"/>
                <a:gd name="T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353">
                  <a:moveTo>
                    <a:pt x="0" y="0"/>
                  </a:moveTo>
                  <a:lnTo>
                    <a:pt x="0" y="313"/>
                  </a:lnTo>
                  <a:lnTo>
                    <a:pt x="119" y="353"/>
                  </a:lnTo>
                  <a:lnTo>
                    <a:pt x="81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9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Freeform 154">
              <a:extLst>
                <a:ext uri="{FF2B5EF4-FFF2-40B4-BE49-F238E27FC236}">
                  <a16:creationId xmlns:a16="http://schemas.microsoft.com/office/drawing/2014/main" id="{3EFAC3F6-2455-4324-BE9B-16D6180F6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8239" y="2670860"/>
              <a:ext cx="202752" cy="560388"/>
            </a:xfrm>
            <a:custGeom>
              <a:avLst/>
              <a:gdLst>
                <a:gd name="T0" fmla="*/ 0 w 119"/>
                <a:gd name="T1" fmla="*/ 0 h 353"/>
                <a:gd name="T2" fmla="*/ 0 w 119"/>
                <a:gd name="T3" fmla="*/ 313 h 353"/>
                <a:gd name="T4" fmla="*/ 119 w 119"/>
                <a:gd name="T5" fmla="*/ 353 h 353"/>
                <a:gd name="T6" fmla="*/ 81 w 119"/>
                <a:gd name="T7" fmla="*/ 24 h 353"/>
                <a:gd name="T8" fmla="*/ 0 w 119"/>
                <a:gd name="T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353">
                  <a:moveTo>
                    <a:pt x="0" y="0"/>
                  </a:moveTo>
                  <a:lnTo>
                    <a:pt x="0" y="313"/>
                  </a:lnTo>
                  <a:lnTo>
                    <a:pt x="119" y="353"/>
                  </a:lnTo>
                  <a:lnTo>
                    <a:pt x="81" y="2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Freeform 155">
              <a:extLst>
                <a:ext uri="{FF2B5EF4-FFF2-40B4-BE49-F238E27FC236}">
                  <a16:creationId xmlns:a16="http://schemas.microsoft.com/office/drawing/2014/main" id="{BEB3DCFA-70DB-44F8-A6B9-94E8F8B91D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6733" y="2373998"/>
              <a:ext cx="451506" cy="571500"/>
            </a:xfrm>
            <a:custGeom>
              <a:avLst/>
              <a:gdLst>
                <a:gd name="T0" fmla="*/ 56 w 112"/>
                <a:gd name="T1" fmla="*/ 0 h 152"/>
                <a:gd name="T2" fmla="*/ 0 w 112"/>
                <a:gd name="T3" fmla="*/ 57 h 152"/>
                <a:gd name="T4" fmla="*/ 56 w 112"/>
                <a:gd name="T5" fmla="*/ 152 h 152"/>
                <a:gd name="T6" fmla="*/ 112 w 112"/>
                <a:gd name="T7" fmla="*/ 57 h 152"/>
                <a:gd name="T8" fmla="*/ 56 w 112"/>
                <a:gd name="T9" fmla="*/ 0 h 152"/>
                <a:gd name="T10" fmla="*/ 56 w 112"/>
                <a:gd name="T11" fmla="*/ 80 h 152"/>
                <a:gd name="T12" fmla="*/ 28 w 112"/>
                <a:gd name="T13" fmla="*/ 52 h 152"/>
                <a:gd name="T14" fmla="*/ 56 w 112"/>
                <a:gd name="T15" fmla="*/ 23 h 152"/>
                <a:gd name="T16" fmla="*/ 84 w 112"/>
                <a:gd name="T17" fmla="*/ 52 h 152"/>
                <a:gd name="T18" fmla="*/ 56 w 112"/>
                <a:gd name="T19" fmla="*/ 8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52">
                  <a:moveTo>
                    <a:pt x="56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88"/>
                    <a:pt x="56" y="152"/>
                    <a:pt x="56" y="152"/>
                  </a:cubicBezTo>
                  <a:cubicBezTo>
                    <a:pt x="56" y="152"/>
                    <a:pt x="112" y="88"/>
                    <a:pt x="112" y="57"/>
                  </a:cubicBezTo>
                  <a:cubicBezTo>
                    <a:pt x="112" y="25"/>
                    <a:pt x="87" y="0"/>
                    <a:pt x="56" y="0"/>
                  </a:cubicBezTo>
                  <a:close/>
                  <a:moveTo>
                    <a:pt x="56" y="80"/>
                  </a:moveTo>
                  <a:cubicBezTo>
                    <a:pt x="40" y="80"/>
                    <a:pt x="28" y="68"/>
                    <a:pt x="28" y="52"/>
                  </a:cubicBezTo>
                  <a:cubicBezTo>
                    <a:pt x="28" y="36"/>
                    <a:pt x="40" y="23"/>
                    <a:pt x="56" y="23"/>
                  </a:cubicBezTo>
                  <a:cubicBezTo>
                    <a:pt x="71" y="23"/>
                    <a:pt x="84" y="36"/>
                    <a:pt x="84" y="52"/>
                  </a:cubicBezTo>
                  <a:cubicBezTo>
                    <a:pt x="84" y="68"/>
                    <a:pt x="71" y="80"/>
                    <a:pt x="56" y="80"/>
                  </a:cubicBezTo>
                  <a:close/>
                </a:path>
              </a:pathLst>
            </a:custGeom>
            <a:solidFill>
              <a:srgbClr val="F7C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AEC098F-B001-4DD1-99D4-CA07F942B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463" y="1814961"/>
            <a:ext cx="10269239" cy="46015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E0CDEA-016D-4439-B71D-9F3892CD5159}"/>
              </a:ext>
            </a:extLst>
          </p:cNvPr>
          <p:cNvSpPr txBox="1"/>
          <p:nvPr/>
        </p:nvSpPr>
        <p:spPr>
          <a:xfrm>
            <a:off x="4345786" y="668549"/>
            <a:ext cx="3988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Something Interesting</a:t>
            </a:r>
            <a:endParaRPr lang="zh-CN" alt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5419F7-D0DE-43D8-9CED-7BE963BB8C41}"/>
              </a:ext>
            </a:extLst>
          </p:cNvPr>
          <p:cNvCxnSpPr>
            <a:cxnSpLocks/>
          </p:cNvCxnSpPr>
          <p:nvPr/>
        </p:nvCxnSpPr>
        <p:spPr>
          <a:xfrm>
            <a:off x="6635692" y="3296873"/>
            <a:ext cx="48390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22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roup 453">
            <a:extLst>
              <a:ext uri="{FF2B5EF4-FFF2-40B4-BE49-F238E27FC236}">
                <a16:creationId xmlns:a16="http://schemas.microsoft.com/office/drawing/2014/main" id="{ACE21F40-F3F8-4C72-9E1D-3BCA72299384}"/>
              </a:ext>
            </a:extLst>
          </p:cNvPr>
          <p:cNvGrpSpPr/>
          <p:nvPr/>
        </p:nvGrpSpPr>
        <p:grpSpPr>
          <a:xfrm>
            <a:off x="3076208" y="441522"/>
            <a:ext cx="959237" cy="917575"/>
            <a:chOff x="6610941" y="2373998"/>
            <a:chExt cx="959237" cy="917575"/>
          </a:xfrm>
        </p:grpSpPr>
        <p:sp>
          <p:nvSpPr>
            <p:cNvPr id="437" name="Freeform 139">
              <a:extLst>
                <a:ext uri="{FF2B5EF4-FFF2-40B4-BE49-F238E27FC236}">
                  <a16:creationId xmlns:a16="http://schemas.microsoft.com/office/drawing/2014/main" id="{51FC1CD1-880A-4F68-A308-732313ED4C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0941" y="3159810"/>
              <a:ext cx="488989" cy="131763"/>
            </a:xfrm>
            <a:custGeom>
              <a:avLst/>
              <a:gdLst>
                <a:gd name="T0" fmla="*/ 159 w 287"/>
                <a:gd name="T1" fmla="*/ 24 h 83"/>
                <a:gd name="T2" fmla="*/ 0 w 287"/>
                <a:gd name="T3" fmla="*/ 83 h 83"/>
                <a:gd name="T4" fmla="*/ 159 w 287"/>
                <a:gd name="T5" fmla="*/ 62 h 83"/>
                <a:gd name="T6" fmla="*/ 287 w 287"/>
                <a:gd name="T7" fmla="*/ 83 h 83"/>
                <a:gd name="T8" fmla="*/ 159 w 287"/>
                <a:gd name="T9" fmla="*/ 24 h 83"/>
                <a:gd name="T10" fmla="*/ 159 w 287"/>
                <a:gd name="T11" fmla="*/ 0 h 83"/>
                <a:gd name="T12" fmla="*/ 159 w 287"/>
                <a:gd name="T13" fmla="*/ 0 h 83"/>
                <a:gd name="T14" fmla="*/ 159 w 287"/>
                <a:gd name="T15" fmla="*/ 24 h 83"/>
                <a:gd name="T16" fmla="*/ 159 w 287"/>
                <a:gd name="T1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7" h="83">
                  <a:moveTo>
                    <a:pt x="159" y="24"/>
                  </a:moveTo>
                  <a:lnTo>
                    <a:pt x="0" y="83"/>
                  </a:lnTo>
                  <a:lnTo>
                    <a:pt x="159" y="62"/>
                  </a:lnTo>
                  <a:lnTo>
                    <a:pt x="287" y="83"/>
                  </a:lnTo>
                  <a:lnTo>
                    <a:pt x="159" y="24"/>
                  </a:lnTo>
                  <a:close/>
                  <a:moveTo>
                    <a:pt x="159" y="0"/>
                  </a:moveTo>
                  <a:lnTo>
                    <a:pt x="159" y="0"/>
                  </a:lnTo>
                  <a:lnTo>
                    <a:pt x="159" y="24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Freeform 140">
              <a:extLst>
                <a:ext uri="{FF2B5EF4-FFF2-40B4-BE49-F238E27FC236}">
                  <a16:creationId xmlns:a16="http://schemas.microsoft.com/office/drawing/2014/main" id="{9331DCC1-1D3D-4647-B81F-10EF0B29B8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0941" y="3159810"/>
              <a:ext cx="488989" cy="131763"/>
            </a:xfrm>
            <a:custGeom>
              <a:avLst/>
              <a:gdLst>
                <a:gd name="T0" fmla="*/ 159 w 287"/>
                <a:gd name="T1" fmla="*/ 24 h 83"/>
                <a:gd name="T2" fmla="*/ 0 w 287"/>
                <a:gd name="T3" fmla="*/ 83 h 83"/>
                <a:gd name="T4" fmla="*/ 159 w 287"/>
                <a:gd name="T5" fmla="*/ 62 h 83"/>
                <a:gd name="T6" fmla="*/ 287 w 287"/>
                <a:gd name="T7" fmla="*/ 83 h 83"/>
                <a:gd name="T8" fmla="*/ 159 w 287"/>
                <a:gd name="T9" fmla="*/ 24 h 83"/>
                <a:gd name="T10" fmla="*/ 159 w 287"/>
                <a:gd name="T11" fmla="*/ 0 h 83"/>
                <a:gd name="T12" fmla="*/ 159 w 287"/>
                <a:gd name="T13" fmla="*/ 0 h 83"/>
                <a:gd name="T14" fmla="*/ 159 w 287"/>
                <a:gd name="T15" fmla="*/ 24 h 83"/>
                <a:gd name="T16" fmla="*/ 159 w 287"/>
                <a:gd name="T1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7" h="83">
                  <a:moveTo>
                    <a:pt x="159" y="24"/>
                  </a:moveTo>
                  <a:lnTo>
                    <a:pt x="0" y="83"/>
                  </a:lnTo>
                  <a:lnTo>
                    <a:pt x="159" y="62"/>
                  </a:lnTo>
                  <a:lnTo>
                    <a:pt x="287" y="83"/>
                  </a:lnTo>
                  <a:lnTo>
                    <a:pt x="159" y="24"/>
                  </a:lnTo>
                  <a:moveTo>
                    <a:pt x="159" y="0"/>
                  </a:moveTo>
                  <a:lnTo>
                    <a:pt x="159" y="0"/>
                  </a:lnTo>
                  <a:lnTo>
                    <a:pt x="159" y="24"/>
                  </a:lnTo>
                  <a:lnTo>
                    <a:pt x="1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141">
              <a:extLst>
                <a:ext uri="{FF2B5EF4-FFF2-40B4-BE49-F238E27FC236}">
                  <a16:creationId xmlns:a16="http://schemas.microsoft.com/office/drawing/2014/main" id="{CDE04FA2-032B-4955-B4B4-6DCD84C76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99930" y="3197910"/>
              <a:ext cx="470248" cy="93663"/>
            </a:xfrm>
            <a:custGeom>
              <a:avLst/>
              <a:gdLst>
                <a:gd name="T0" fmla="*/ 276 w 276"/>
                <a:gd name="T1" fmla="*/ 59 h 59"/>
                <a:gd name="T2" fmla="*/ 276 w 276"/>
                <a:gd name="T3" fmla="*/ 59 h 59"/>
                <a:gd name="T4" fmla="*/ 276 w 276"/>
                <a:gd name="T5" fmla="*/ 59 h 59"/>
                <a:gd name="T6" fmla="*/ 276 w 276"/>
                <a:gd name="T7" fmla="*/ 59 h 59"/>
                <a:gd name="T8" fmla="*/ 134 w 276"/>
                <a:gd name="T9" fmla="*/ 0 h 59"/>
                <a:gd name="T10" fmla="*/ 0 w 276"/>
                <a:gd name="T11" fmla="*/ 59 h 59"/>
                <a:gd name="T12" fmla="*/ 134 w 276"/>
                <a:gd name="T13" fmla="*/ 38 h 59"/>
                <a:gd name="T14" fmla="*/ 276 w 276"/>
                <a:gd name="T15" fmla="*/ 59 h 59"/>
                <a:gd name="T16" fmla="*/ 134 w 276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59">
                  <a:moveTo>
                    <a:pt x="276" y="59"/>
                  </a:moveTo>
                  <a:lnTo>
                    <a:pt x="276" y="59"/>
                  </a:lnTo>
                  <a:lnTo>
                    <a:pt x="276" y="59"/>
                  </a:lnTo>
                  <a:lnTo>
                    <a:pt x="276" y="59"/>
                  </a:lnTo>
                  <a:close/>
                  <a:moveTo>
                    <a:pt x="134" y="0"/>
                  </a:moveTo>
                  <a:lnTo>
                    <a:pt x="0" y="59"/>
                  </a:lnTo>
                  <a:lnTo>
                    <a:pt x="134" y="38"/>
                  </a:lnTo>
                  <a:lnTo>
                    <a:pt x="276" y="59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142">
              <a:extLst>
                <a:ext uri="{FF2B5EF4-FFF2-40B4-BE49-F238E27FC236}">
                  <a16:creationId xmlns:a16="http://schemas.microsoft.com/office/drawing/2014/main" id="{E6632EC2-1E39-455E-8769-9307D9F3DC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99930" y="3197910"/>
              <a:ext cx="470248" cy="93663"/>
            </a:xfrm>
            <a:custGeom>
              <a:avLst/>
              <a:gdLst>
                <a:gd name="T0" fmla="*/ 276 w 276"/>
                <a:gd name="T1" fmla="*/ 59 h 59"/>
                <a:gd name="T2" fmla="*/ 276 w 276"/>
                <a:gd name="T3" fmla="*/ 59 h 59"/>
                <a:gd name="T4" fmla="*/ 276 w 276"/>
                <a:gd name="T5" fmla="*/ 59 h 59"/>
                <a:gd name="T6" fmla="*/ 276 w 276"/>
                <a:gd name="T7" fmla="*/ 59 h 59"/>
                <a:gd name="T8" fmla="*/ 134 w 276"/>
                <a:gd name="T9" fmla="*/ 0 h 59"/>
                <a:gd name="T10" fmla="*/ 0 w 276"/>
                <a:gd name="T11" fmla="*/ 59 h 59"/>
                <a:gd name="T12" fmla="*/ 134 w 276"/>
                <a:gd name="T13" fmla="*/ 38 h 59"/>
                <a:gd name="T14" fmla="*/ 276 w 276"/>
                <a:gd name="T15" fmla="*/ 59 h 59"/>
                <a:gd name="T16" fmla="*/ 134 w 276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59">
                  <a:moveTo>
                    <a:pt x="276" y="59"/>
                  </a:moveTo>
                  <a:lnTo>
                    <a:pt x="276" y="59"/>
                  </a:lnTo>
                  <a:lnTo>
                    <a:pt x="276" y="59"/>
                  </a:lnTo>
                  <a:lnTo>
                    <a:pt x="276" y="59"/>
                  </a:lnTo>
                  <a:moveTo>
                    <a:pt x="134" y="0"/>
                  </a:moveTo>
                  <a:lnTo>
                    <a:pt x="0" y="59"/>
                  </a:lnTo>
                  <a:lnTo>
                    <a:pt x="134" y="38"/>
                  </a:lnTo>
                  <a:lnTo>
                    <a:pt x="276" y="59"/>
                  </a:lnTo>
                  <a:lnTo>
                    <a:pt x="1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Freeform 143">
              <a:extLst>
                <a:ext uri="{FF2B5EF4-FFF2-40B4-BE49-F238E27FC236}">
                  <a16:creationId xmlns:a16="http://schemas.microsoft.com/office/drawing/2014/main" id="{61434AFB-E8AC-4987-BD33-5099516D37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0941" y="2629585"/>
              <a:ext cx="959237" cy="661988"/>
            </a:xfrm>
            <a:custGeom>
              <a:avLst/>
              <a:gdLst>
                <a:gd name="T0" fmla="*/ 50 w 563"/>
                <a:gd name="T1" fmla="*/ 31 h 417"/>
                <a:gd name="T2" fmla="*/ 0 w 563"/>
                <a:gd name="T3" fmla="*/ 417 h 417"/>
                <a:gd name="T4" fmla="*/ 159 w 563"/>
                <a:gd name="T5" fmla="*/ 358 h 417"/>
                <a:gd name="T6" fmla="*/ 154 w 563"/>
                <a:gd name="T7" fmla="*/ 0 h 417"/>
                <a:gd name="T8" fmla="*/ 50 w 563"/>
                <a:gd name="T9" fmla="*/ 31 h 417"/>
                <a:gd name="T10" fmla="*/ 518 w 563"/>
                <a:gd name="T11" fmla="*/ 31 h 417"/>
                <a:gd name="T12" fmla="*/ 421 w 563"/>
                <a:gd name="T13" fmla="*/ 0 h 417"/>
                <a:gd name="T14" fmla="*/ 284 w 563"/>
                <a:gd name="T15" fmla="*/ 41 h 417"/>
                <a:gd name="T16" fmla="*/ 154 w 563"/>
                <a:gd name="T17" fmla="*/ 0 h 417"/>
                <a:gd name="T18" fmla="*/ 154 w 563"/>
                <a:gd name="T19" fmla="*/ 33 h 417"/>
                <a:gd name="T20" fmla="*/ 159 w 563"/>
                <a:gd name="T21" fmla="*/ 358 h 417"/>
                <a:gd name="T22" fmla="*/ 287 w 563"/>
                <a:gd name="T23" fmla="*/ 417 h 417"/>
                <a:gd name="T24" fmla="*/ 421 w 563"/>
                <a:gd name="T25" fmla="*/ 358 h 417"/>
                <a:gd name="T26" fmla="*/ 563 w 563"/>
                <a:gd name="T27" fmla="*/ 417 h 417"/>
                <a:gd name="T28" fmla="*/ 518 w 563"/>
                <a:gd name="T29" fmla="*/ 31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417">
                  <a:moveTo>
                    <a:pt x="50" y="31"/>
                  </a:moveTo>
                  <a:lnTo>
                    <a:pt x="0" y="417"/>
                  </a:lnTo>
                  <a:lnTo>
                    <a:pt x="159" y="358"/>
                  </a:lnTo>
                  <a:lnTo>
                    <a:pt x="154" y="0"/>
                  </a:lnTo>
                  <a:lnTo>
                    <a:pt x="50" y="31"/>
                  </a:lnTo>
                  <a:close/>
                  <a:moveTo>
                    <a:pt x="518" y="31"/>
                  </a:moveTo>
                  <a:lnTo>
                    <a:pt x="421" y="0"/>
                  </a:lnTo>
                  <a:lnTo>
                    <a:pt x="284" y="41"/>
                  </a:lnTo>
                  <a:lnTo>
                    <a:pt x="154" y="0"/>
                  </a:lnTo>
                  <a:lnTo>
                    <a:pt x="154" y="33"/>
                  </a:lnTo>
                  <a:lnTo>
                    <a:pt x="159" y="358"/>
                  </a:lnTo>
                  <a:lnTo>
                    <a:pt x="287" y="417"/>
                  </a:lnTo>
                  <a:lnTo>
                    <a:pt x="421" y="358"/>
                  </a:lnTo>
                  <a:lnTo>
                    <a:pt x="563" y="417"/>
                  </a:lnTo>
                  <a:lnTo>
                    <a:pt x="518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Freeform 144">
              <a:extLst>
                <a:ext uri="{FF2B5EF4-FFF2-40B4-BE49-F238E27FC236}">
                  <a16:creationId xmlns:a16="http://schemas.microsoft.com/office/drawing/2014/main" id="{7F58B2C8-5963-4420-AC4F-24F1DDE10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0941" y="2629585"/>
              <a:ext cx="959237" cy="661988"/>
            </a:xfrm>
            <a:custGeom>
              <a:avLst/>
              <a:gdLst>
                <a:gd name="T0" fmla="*/ 50 w 563"/>
                <a:gd name="T1" fmla="*/ 31 h 417"/>
                <a:gd name="T2" fmla="*/ 0 w 563"/>
                <a:gd name="T3" fmla="*/ 417 h 417"/>
                <a:gd name="T4" fmla="*/ 159 w 563"/>
                <a:gd name="T5" fmla="*/ 358 h 417"/>
                <a:gd name="T6" fmla="*/ 154 w 563"/>
                <a:gd name="T7" fmla="*/ 0 h 417"/>
                <a:gd name="T8" fmla="*/ 50 w 563"/>
                <a:gd name="T9" fmla="*/ 31 h 417"/>
                <a:gd name="T10" fmla="*/ 518 w 563"/>
                <a:gd name="T11" fmla="*/ 31 h 417"/>
                <a:gd name="T12" fmla="*/ 421 w 563"/>
                <a:gd name="T13" fmla="*/ 0 h 417"/>
                <a:gd name="T14" fmla="*/ 284 w 563"/>
                <a:gd name="T15" fmla="*/ 41 h 417"/>
                <a:gd name="T16" fmla="*/ 154 w 563"/>
                <a:gd name="T17" fmla="*/ 0 h 417"/>
                <a:gd name="T18" fmla="*/ 154 w 563"/>
                <a:gd name="T19" fmla="*/ 33 h 417"/>
                <a:gd name="T20" fmla="*/ 159 w 563"/>
                <a:gd name="T21" fmla="*/ 358 h 417"/>
                <a:gd name="T22" fmla="*/ 287 w 563"/>
                <a:gd name="T23" fmla="*/ 417 h 417"/>
                <a:gd name="T24" fmla="*/ 421 w 563"/>
                <a:gd name="T25" fmla="*/ 358 h 417"/>
                <a:gd name="T26" fmla="*/ 563 w 563"/>
                <a:gd name="T27" fmla="*/ 417 h 417"/>
                <a:gd name="T28" fmla="*/ 518 w 563"/>
                <a:gd name="T29" fmla="*/ 31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417">
                  <a:moveTo>
                    <a:pt x="50" y="31"/>
                  </a:moveTo>
                  <a:lnTo>
                    <a:pt x="0" y="417"/>
                  </a:lnTo>
                  <a:lnTo>
                    <a:pt x="159" y="358"/>
                  </a:lnTo>
                  <a:lnTo>
                    <a:pt x="154" y="0"/>
                  </a:lnTo>
                  <a:lnTo>
                    <a:pt x="50" y="31"/>
                  </a:lnTo>
                  <a:moveTo>
                    <a:pt x="518" y="31"/>
                  </a:moveTo>
                  <a:lnTo>
                    <a:pt x="421" y="0"/>
                  </a:lnTo>
                  <a:lnTo>
                    <a:pt x="284" y="41"/>
                  </a:lnTo>
                  <a:lnTo>
                    <a:pt x="154" y="0"/>
                  </a:lnTo>
                  <a:lnTo>
                    <a:pt x="154" y="33"/>
                  </a:lnTo>
                  <a:lnTo>
                    <a:pt x="159" y="358"/>
                  </a:lnTo>
                  <a:lnTo>
                    <a:pt x="287" y="417"/>
                  </a:lnTo>
                  <a:lnTo>
                    <a:pt x="421" y="358"/>
                  </a:lnTo>
                  <a:lnTo>
                    <a:pt x="563" y="417"/>
                  </a:lnTo>
                  <a:lnTo>
                    <a:pt x="518" y="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145">
              <a:extLst>
                <a:ext uri="{FF2B5EF4-FFF2-40B4-BE49-F238E27FC236}">
                  <a16:creationId xmlns:a16="http://schemas.microsoft.com/office/drawing/2014/main" id="{C841CB02-71F6-4663-AFD1-5D51932FD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166" y="2670860"/>
              <a:ext cx="863824" cy="574675"/>
            </a:xfrm>
            <a:custGeom>
              <a:avLst/>
              <a:gdLst>
                <a:gd name="T0" fmla="*/ 469 w 507"/>
                <a:gd name="T1" fmla="*/ 24 h 362"/>
                <a:gd name="T2" fmla="*/ 386 w 507"/>
                <a:gd name="T3" fmla="*/ 0 h 362"/>
                <a:gd name="T4" fmla="*/ 251 w 507"/>
                <a:gd name="T5" fmla="*/ 36 h 362"/>
                <a:gd name="T6" fmla="*/ 121 w 507"/>
                <a:gd name="T7" fmla="*/ 0 h 362"/>
                <a:gd name="T8" fmla="*/ 38 w 507"/>
                <a:gd name="T9" fmla="*/ 24 h 362"/>
                <a:gd name="T10" fmla="*/ 0 w 507"/>
                <a:gd name="T11" fmla="*/ 353 h 362"/>
                <a:gd name="T12" fmla="*/ 126 w 507"/>
                <a:gd name="T13" fmla="*/ 308 h 362"/>
                <a:gd name="T14" fmla="*/ 130 w 507"/>
                <a:gd name="T15" fmla="*/ 308 h 362"/>
                <a:gd name="T16" fmla="*/ 130 w 507"/>
                <a:gd name="T17" fmla="*/ 308 h 362"/>
                <a:gd name="T18" fmla="*/ 126 w 507"/>
                <a:gd name="T19" fmla="*/ 308 h 362"/>
                <a:gd name="T20" fmla="*/ 254 w 507"/>
                <a:gd name="T21" fmla="*/ 362 h 362"/>
                <a:gd name="T22" fmla="*/ 388 w 507"/>
                <a:gd name="T23" fmla="*/ 313 h 362"/>
                <a:gd name="T24" fmla="*/ 507 w 507"/>
                <a:gd name="T25" fmla="*/ 353 h 362"/>
                <a:gd name="T26" fmla="*/ 469 w 507"/>
                <a:gd name="T27" fmla="*/ 24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7" h="362">
                  <a:moveTo>
                    <a:pt x="469" y="24"/>
                  </a:moveTo>
                  <a:lnTo>
                    <a:pt x="386" y="0"/>
                  </a:lnTo>
                  <a:lnTo>
                    <a:pt x="251" y="36"/>
                  </a:lnTo>
                  <a:lnTo>
                    <a:pt x="121" y="0"/>
                  </a:lnTo>
                  <a:lnTo>
                    <a:pt x="38" y="24"/>
                  </a:lnTo>
                  <a:lnTo>
                    <a:pt x="0" y="353"/>
                  </a:lnTo>
                  <a:lnTo>
                    <a:pt x="126" y="308"/>
                  </a:lnTo>
                  <a:lnTo>
                    <a:pt x="130" y="308"/>
                  </a:lnTo>
                  <a:lnTo>
                    <a:pt x="130" y="308"/>
                  </a:lnTo>
                  <a:lnTo>
                    <a:pt x="126" y="308"/>
                  </a:lnTo>
                  <a:lnTo>
                    <a:pt x="254" y="362"/>
                  </a:lnTo>
                  <a:lnTo>
                    <a:pt x="388" y="313"/>
                  </a:lnTo>
                  <a:lnTo>
                    <a:pt x="507" y="353"/>
                  </a:lnTo>
                  <a:lnTo>
                    <a:pt x="469" y="24"/>
                  </a:lnTo>
                  <a:close/>
                </a:path>
              </a:pathLst>
            </a:custGeom>
            <a:solidFill>
              <a:srgbClr val="72B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Freeform 146">
              <a:extLst>
                <a:ext uri="{FF2B5EF4-FFF2-40B4-BE49-F238E27FC236}">
                  <a16:creationId xmlns:a16="http://schemas.microsoft.com/office/drawing/2014/main" id="{A153ABC8-4D3F-4D26-991E-655C18C9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166" y="2670860"/>
              <a:ext cx="863824" cy="574675"/>
            </a:xfrm>
            <a:custGeom>
              <a:avLst/>
              <a:gdLst>
                <a:gd name="T0" fmla="*/ 469 w 507"/>
                <a:gd name="T1" fmla="*/ 24 h 362"/>
                <a:gd name="T2" fmla="*/ 386 w 507"/>
                <a:gd name="T3" fmla="*/ 0 h 362"/>
                <a:gd name="T4" fmla="*/ 251 w 507"/>
                <a:gd name="T5" fmla="*/ 36 h 362"/>
                <a:gd name="T6" fmla="*/ 121 w 507"/>
                <a:gd name="T7" fmla="*/ 0 h 362"/>
                <a:gd name="T8" fmla="*/ 38 w 507"/>
                <a:gd name="T9" fmla="*/ 24 h 362"/>
                <a:gd name="T10" fmla="*/ 0 w 507"/>
                <a:gd name="T11" fmla="*/ 353 h 362"/>
                <a:gd name="T12" fmla="*/ 126 w 507"/>
                <a:gd name="T13" fmla="*/ 308 h 362"/>
                <a:gd name="T14" fmla="*/ 130 w 507"/>
                <a:gd name="T15" fmla="*/ 308 h 362"/>
                <a:gd name="T16" fmla="*/ 130 w 507"/>
                <a:gd name="T17" fmla="*/ 308 h 362"/>
                <a:gd name="T18" fmla="*/ 126 w 507"/>
                <a:gd name="T19" fmla="*/ 308 h 362"/>
                <a:gd name="T20" fmla="*/ 254 w 507"/>
                <a:gd name="T21" fmla="*/ 362 h 362"/>
                <a:gd name="T22" fmla="*/ 388 w 507"/>
                <a:gd name="T23" fmla="*/ 313 h 362"/>
                <a:gd name="T24" fmla="*/ 507 w 507"/>
                <a:gd name="T25" fmla="*/ 353 h 362"/>
                <a:gd name="T26" fmla="*/ 469 w 507"/>
                <a:gd name="T27" fmla="*/ 24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7" h="362">
                  <a:moveTo>
                    <a:pt x="469" y="24"/>
                  </a:moveTo>
                  <a:lnTo>
                    <a:pt x="386" y="0"/>
                  </a:lnTo>
                  <a:lnTo>
                    <a:pt x="251" y="36"/>
                  </a:lnTo>
                  <a:lnTo>
                    <a:pt x="121" y="0"/>
                  </a:lnTo>
                  <a:lnTo>
                    <a:pt x="38" y="24"/>
                  </a:lnTo>
                  <a:lnTo>
                    <a:pt x="0" y="353"/>
                  </a:lnTo>
                  <a:lnTo>
                    <a:pt x="126" y="308"/>
                  </a:lnTo>
                  <a:lnTo>
                    <a:pt x="130" y="308"/>
                  </a:lnTo>
                  <a:lnTo>
                    <a:pt x="130" y="308"/>
                  </a:lnTo>
                  <a:lnTo>
                    <a:pt x="126" y="308"/>
                  </a:lnTo>
                  <a:lnTo>
                    <a:pt x="254" y="362"/>
                  </a:lnTo>
                  <a:lnTo>
                    <a:pt x="388" y="313"/>
                  </a:lnTo>
                  <a:lnTo>
                    <a:pt x="507" y="353"/>
                  </a:lnTo>
                  <a:lnTo>
                    <a:pt x="469" y="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147">
              <a:extLst>
                <a:ext uri="{FF2B5EF4-FFF2-40B4-BE49-F238E27FC236}">
                  <a16:creationId xmlns:a16="http://schemas.microsoft.com/office/drawing/2014/main" id="{79A35872-E5D7-43E6-9E08-F7E977333D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3325" y="2629585"/>
              <a:ext cx="226605" cy="661988"/>
            </a:xfrm>
            <a:custGeom>
              <a:avLst/>
              <a:gdLst>
                <a:gd name="T0" fmla="*/ 5 w 133"/>
                <a:gd name="T1" fmla="*/ 334 h 417"/>
                <a:gd name="T2" fmla="*/ 5 w 133"/>
                <a:gd name="T3" fmla="*/ 334 h 417"/>
                <a:gd name="T4" fmla="*/ 5 w 133"/>
                <a:gd name="T5" fmla="*/ 334 h 417"/>
                <a:gd name="T6" fmla="*/ 5 w 133"/>
                <a:gd name="T7" fmla="*/ 358 h 417"/>
                <a:gd name="T8" fmla="*/ 133 w 133"/>
                <a:gd name="T9" fmla="*/ 417 h 417"/>
                <a:gd name="T10" fmla="*/ 133 w 133"/>
                <a:gd name="T11" fmla="*/ 388 h 417"/>
                <a:gd name="T12" fmla="*/ 5 w 133"/>
                <a:gd name="T13" fmla="*/ 334 h 417"/>
                <a:gd name="T14" fmla="*/ 9 w 133"/>
                <a:gd name="T15" fmla="*/ 334 h 417"/>
                <a:gd name="T16" fmla="*/ 5 w 133"/>
                <a:gd name="T17" fmla="*/ 334 h 417"/>
                <a:gd name="T18" fmla="*/ 9 w 133"/>
                <a:gd name="T19" fmla="*/ 334 h 417"/>
                <a:gd name="T20" fmla="*/ 9 w 133"/>
                <a:gd name="T21" fmla="*/ 334 h 417"/>
                <a:gd name="T22" fmla="*/ 0 w 133"/>
                <a:gd name="T23" fmla="*/ 0 h 417"/>
                <a:gd name="T24" fmla="*/ 0 w 133"/>
                <a:gd name="T25" fmla="*/ 26 h 417"/>
                <a:gd name="T26" fmla="*/ 130 w 133"/>
                <a:gd name="T27" fmla="*/ 62 h 417"/>
                <a:gd name="T28" fmla="*/ 130 w 133"/>
                <a:gd name="T29" fmla="*/ 41 h 417"/>
                <a:gd name="T30" fmla="*/ 0 w 133"/>
                <a:gd name="T31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3" h="417">
                  <a:moveTo>
                    <a:pt x="5" y="334"/>
                  </a:moveTo>
                  <a:lnTo>
                    <a:pt x="5" y="334"/>
                  </a:lnTo>
                  <a:lnTo>
                    <a:pt x="5" y="334"/>
                  </a:lnTo>
                  <a:lnTo>
                    <a:pt x="5" y="358"/>
                  </a:lnTo>
                  <a:lnTo>
                    <a:pt x="133" y="417"/>
                  </a:lnTo>
                  <a:lnTo>
                    <a:pt x="133" y="388"/>
                  </a:lnTo>
                  <a:lnTo>
                    <a:pt x="5" y="334"/>
                  </a:lnTo>
                  <a:close/>
                  <a:moveTo>
                    <a:pt x="9" y="334"/>
                  </a:moveTo>
                  <a:lnTo>
                    <a:pt x="5" y="334"/>
                  </a:lnTo>
                  <a:lnTo>
                    <a:pt x="9" y="334"/>
                  </a:lnTo>
                  <a:lnTo>
                    <a:pt x="9" y="334"/>
                  </a:lnTo>
                  <a:close/>
                  <a:moveTo>
                    <a:pt x="0" y="0"/>
                  </a:moveTo>
                  <a:lnTo>
                    <a:pt x="0" y="26"/>
                  </a:lnTo>
                  <a:lnTo>
                    <a:pt x="130" y="62"/>
                  </a:lnTo>
                  <a:lnTo>
                    <a:pt x="130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Freeform 148">
              <a:extLst>
                <a:ext uri="{FF2B5EF4-FFF2-40B4-BE49-F238E27FC236}">
                  <a16:creationId xmlns:a16="http://schemas.microsoft.com/office/drawing/2014/main" id="{D71AA532-BD59-4BF6-AAA4-4D26FAF409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3325" y="2629585"/>
              <a:ext cx="226605" cy="661988"/>
            </a:xfrm>
            <a:custGeom>
              <a:avLst/>
              <a:gdLst>
                <a:gd name="T0" fmla="*/ 5 w 133"/>
                <a:gd name="T1" fmla="*/ 334 h 417"/>
                <a:gd name="T2" fmla="*/ 5 w 133"/>
                <a:gd name="T3" fmla="*/ 334 h 417"/>
                <a:gd name="T4" fmla="*/ 5 w 133"/>
                <a:gd name="T5" fmla="*/ 334 h 417"/>
                <a:gd name="T6" fmla="*/ 5 w 133"/>
                <a:gd name="T7" fmla="*/ 358 h 417"/>
                <a:gd name="T8" fmla="*/ 133 w 133"/>
                <a:gd name="T9" fmla="*/ 417 h 417"/>
                <a:gd name="T10" fmla="*/ 133 w 133"/>
                <a:gd name="T11" fmla="*/ 388 h 417"/>
                <a:gd name="T12" fmla="*/ 5 w 133"/>
                <a:gd name="T13" fmla="*/ 334 h 417"/>
                <a:gd name="T14" fmla="*/ 9 w 133"/>
                <a:gd name="T15" fmla="*/ 334 h 417"/>
                <a:gd name="T16" fmla="*/ 5 w 133"/>
                <a:gd name="T17" fmla="*/ 334 h 417"/>
                <a:gd name="T18" fmla="*/ 9 w 133"/>
                <a:gd name="T19" fmla="*/ 334 h 417"/>
                <a:gd name="T20" fmla="*/ 9 w 133"/>
                <a:gd name="T21" fmla="*/ 334 h 417"/>
                <a:gd name="T22" fmla="*/ 0 w 133"/>
                <a:gd name="T23" fmla="*/ 0 h 417"/>
                <a:gd name="T24" fmla="*/ 0 w 133"/>
                <a:gd name="T25" fmla="*/ 26 h 417"/>
                <a:gd name="T26" fmla="*/ 130 w 133"/>
                <a:gd name="T27" fmla="*/ 62 h 417"/>
                <a:gd name="T28" fmla="*/ 130 w 133"/>
                <a:gd name="T29" fmla="*/ 41 h 417"/>
                <a:gd name="T30" fmla="*/ 0 w 133"/>
                <a:gd name="T31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3" h="417">
                  <a:moveTo>
                    <a:pt x="5" y="334"/>
                  </a:moveTo>
                  <a:lnTo>
                    <a:pt x="5" y="334"/>
                  </a:lnTo>
                  <a:lnTo>
                    <a:pt x="5" y="334"/>
                  </a:lnTo>
                  <a:lnTo>
                    <a:pt x="5" y="358"/>
                  </a:lnTo>
                  <a:lnTo>
                    <a:pt x="133" y="417"/>
                  </a:lnTo>
                  <a:lnTo>
                    <a:pt x="133" y="388"/>
                  </a:lnTo>
                  <a:lnTo>
                    <a:pt x="5" y="334"/>
                  </a:lnTo>
                  <a:moveTo>
                    <a:pt x="9" y="334"/>
                  </a:moveTo>
                  <a:lnTo>
                    <a:pt x="5" y="334"/>
                  </a:lnTo>
                  <a:lnTo>
                    <a:pt x="9" y="334"/>
                  </a:lnTo>
                  <a:lnTo>
                    <a:pt x="9" y="334"/>
                  </a:lnTo>
                  <a:moveTo>
                    <a:pt x="0" y="0"/>
                  </a:moveTo>
                  <a:lnTo>
                    <a:pt x="0" y="26"/>
                  </a:lnTo>
                  <a:lnTo>
                    <a:pt x="130" y="62"/>
                  </a:lnTo>
                  <a:lnTo>
                    <a:pt x="130" y="4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149">
              <a:extLst>
                <a:ext uri="{FF2B5EF4-FFF2-40B4-BE49-F238E27FC236}">
                  <a16:creationId xmlns:a16="http://schemas.microsoft.com/office/drawing/2014/main" id="{2E41323A-32E6-4CD0-B04D-6F1FB04933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3325" y="2670860"/>
              <a:ext cx="226605" cy="574675"/>
            </a:xfrm>
            <a:custGeom>
              <a:avLst/>
              <a:gdLst>
                <a:gd name="T0" fmla="*/ 5 w 133"/>
                <a:gd name="T1" fmla="*/ 308 h 362"/>
                <a:gd name="T2" fmla="*/ 5 w 133"/>
                <a:gd name="T3" fmla="*/ 308 h 362"/>
                <a:gd name="T4" fmla="*/ 0 w 133"/>
                <a:gd name="T5" fmla="*/ 0 h 362"/>
                <a:gd name="T6" fmla="*/ 0 w 133"/>
                <a:gd name="T7" fmla="*/ 7 h 362"/>
                <a:gd name="T8" fmla="*/ 5 w 133"/>
                <a:gd name="T9" fmla="*/ 308 h 362"/>
                <a:gd name="T10" fmla="*/ 5 w 133"/>
                <a:gd name="T11" fmla="*/ 308 h 362"/>
                <a:gd name="T12" fmla="*/ 9 w 133"/>
                <a:gd name="T13" fmla="*/ 308 h 362"/>
                <a:gd name="T14" fmla="*/ 9 w 133"/>
                <a:gd name="T15" fmla="*/ 308 h 362"/>
                <a:gd name="T16" fmla="*/ 5 w 133"/>
                <a:gd name="T17" fmla="*/ 308 h 362"/>
                <a:gd name="T18" fmla="*/ 133 w 133"/>
                <a:gd name="T19" fmla="*/ 362 h 362"/>
                <a:gd name="T20" fmla="*/ 130 w 133"/>
                <a:gd name="T21" fmla="*/ 36 h 362"/>
                <a:gd name="T22" fmla="*/ 130 w 133"/>
                <a:gd name="T23" fmla="*/ 36 h 362"/>
                <a:gd name="T24" fmla="*/ 0 w 133"/>
                <a:gd name="T2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362">
                  <a:moveTo>
                    <a:pt x="5" y="308"/>
                  </a:moveTo>
                  <a:lnTo>
                    <a:pt x="5" y="308"/>
                  </a:lnTo>
                  <a:close/>
                  <a:moveTo>
                    <a:pt x="0" y="0"/>
                  </a:moveTo>
                  <a:lnTo>
                    <a:pt x="0" y="7"/>
                  </a:lnTo>
                  <a:lnTo>
                    <a:pt x="5" y="308"/>
                  </a:lnTo>
                  <a:lnTo>
                    <a:pt x="5" y="308"/>
                  </a:lnTo>
                  <a:lnTo>
                    <a:pt x="9" y="308"/>
                  </a:lnTo>
                  <a:lnTo>
                    <a:pt x="9" y="308"/>
                  </a:lnTo>
                  <a:lnTo>
                    <a:pt x="5" y="308"/>
                  </a:lnTo>
                  <a:lnTo>
                    <a:pt x="133" y="362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9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48" name="Freeform 150">
              <a:extLst>
                <a:ext uri="{FF2B5EF4-FFF2-40B4-BE49-F238E27FC236}">
                  <a16:creationId xmlns:a16="http://schemas.microsoft.com/office/drawing/2014/main" id="{3378639E-658E-4927-BFB6-B4172C10B7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3325" y="2670860"/>
              <a:ext cx="226605" cy="574675"/>
            </a:xfrm>
            <a:custGeom>
              <a:avLst/>
              <a:gdLst>
                <a:gd name="T0" fmla="*/ 5 w 133"/>
                <a:gd name="T1" fmla="*/ 308 h 362"/>
                <a:gd name="T2" fmla="*/ 5 w 133"/>
                <a:gd name="T3" fmla="*/ 308 h 362"/>
                <a:gd name="T4" fmla="*/ 0 w 133"/>
                <a:gd name="T5" fmla="*/ 0 h 362"/>
                <a:gd name="T6" fmla="*/ 0 w 133"/>
                <a:gd name="T7" fmla="*/ 7 h 362"/>
                <a:gd name="T8" fmla="*/ 5 w 133"/>
                <a:gd name="T9" fmla="*/ 308 h 362"/>
                <a:gd name="T10" fmla="*/ 5 w 133"/>
                <a:gd name="T11" fmla="*/ 308 h 362"/>
                <a:gd name="T12" fmla="*/ 9 w 133"/>
                <a:gd name="T13" fmla="*/ 308 h 362"/>
                <a:gd name="T14" fmla="*/ 9 w 133"/>
                <a:gd name="T15" fmla="*/ 308 h 362"/>
                <a:gd name="T16" fmla="*/ 5 w 133"/>
                <a:gd name="T17" fmla="*/ 308 h 362"/>
                <a:gd name="T18" fmla="*/ 133 w 133"/>
                <a:gd name="T19" fmla="*/ 362 h 362"/>
                <a:gd name="T20" fmla="*/ 130 w 133"/>
                <a:gd name="T21" fmla="*/ 36 h 362"/>
                <a:gd name="T22" fmla="*/ 130 w 133"/>
                <a:gd name="T23" fmla="*/ 36 h 362"/>
                <a:gd name="T24" fmla="*/ 0 w 133"/>
                <a:gd name="T2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362">
                  <a:moveTo>
                    <a:pt x="5" y="308"/>
                  </a:moveTo>
                  <a:lnTo>
                    <a:pt x="5" y="308"/>
                  </a:lnTo>
                  <a:moveTo>
                    <a:pt x="0" y="0"/>
                  </a:moveTo>
                  <a:lnTo>
                    <a:pt x="0" y="7"/>
                  </a:lnTo>
                  <a:lnTo>
                    <a:pt x="5" y="308"/>
                  </a:lnTo>
                  <a:lnTo>
                    <a:pt x="5" y="308"/>
                  </a:lnTo>
                  <a:lnTo>
                    <a:pt x="9" y="308"/>
                  </a:lnTo>
                  <a:lnTo>
                    <a:pt x="9" y="308"/>
                  </a:lnTo>
                  <a:lnTo>
                    <a:pt x="5" y="308"/>
                  </a:lnTo>
                  <a:lnTo>
                    <a:pt x="133" y="362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Freeform 151">
              <a:extLst>
                <a:ext uri="{FF2B5EF4-FFF2-40B4-BE49-F238E27FC236}">
                  <a16:creationId xmlns:a16="http://schemas.microsoft.com/office/drawing/2014/main" id="{A72CB637-2EA4-4F02-BB70-AB55507EE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8239" y="2629585"/>
              <a:ext cx="241939" cy="661988"/>
            </a:xfrm>
            <a:custGeom>
              <a:avLst/>
              <a:gdLst>
                <a:gd name="T0" fmla="*/ 0 w 142"/>
                <a:gd name="T1" fmla="*/ 0 h 417"/>
                <a:gd name="T2" fmla="*/ 0 w 142"/>
                <a:gd name="T3" fmla="*/ 26 h 417"/>
                <a:gd name="T4" fmla="*/ 81 w 142"/>
                <a:gd name="T5" fmla="*/ 50 h 417"/>
                <a:gd name="T6" fmla="*/ 119 w 142"/>
                <a:gd name="T7" fmla="*/ 379 h 417"/>
                <a:gd name="T8" fmla="*/ 0 w 142"/>
                <a:gd name="T9" fmla="*/ 339 h 417"/>
                <a:gd name="T10" fmla="*/ 0 w 142"/>
                <a:gd name="T11" fmla="*/ 358 h 417"/>
                <a:gd name="T12" fmla="*/ 142 w 142"/>
                <a:gd name="T13" fmla="*/ 417 h 417"/>
                <a:gd name="T14" fmla="*/ 97 w 142"/>
                <a:gd name="T15" fmla="*/ 31 h 417"/>
                <a:gd name="T16" fmla="*/ 0 w 142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17">
                  <a:moveTo>
                    <a:pt x="0" y="0"/>
                  </a:moveTo>
                  <a:lnTo>
                    <a:pt x="0" y="26"/>
                  </a:lnTo>
                  <a:lnTo>
                    <a:pt x="81" y="50"/>
                  </a:lnTo>
                  <a:lnTo>
                    <a:pt x="119" y="379"/>
                  </a:lnTo>
                  <a:lnTo>
                    <a:pt x="0" y="339"/>
                  </a:lnTo>
                  <a:lnTo>
                    <a:pt x="0" y="358"/>
                  </a:lnTo>
                  <a:lnTo>
                    <a:pt x="142" y="417"/>
                  </a:lnTo>
                  <a:lnTo>
                    <a:pt x="97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152">
              <a:extLst>
                <a:ext uri="{FF2B5EF4-FFF2-40B4-BE49-F238E27FC236}">
                  <a16:creationId xmlns:a16="http://schemas.microsoft.com/office/drawing/2014/main" id="{6882CC86-B80C-49B4-B4FF-DC96EB112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8239" y="2629585"/>
              <a:ext cx="241939" cy="661988"/>
            </a:xfrm>
            <a:custGeom>
              <a:avLst/>
              <a:gdLst>
                <a:gd name="T0" fmla="*/ 0 w 142"/>
                <a:gd name="T1" fmla="*/ 0 h 417"/>
                <a:gd name="T2" fmla="*/ 0 w 142"/>
                <a:gd name="T3" fmla="*/ 26 h 417"/>
                <a:gd name="T4" fmla="*/ 81 w 142"/>
                <a:gd name="T5" fmla="*/ 50 h 417"/>
                <a:gd name="T6" fmla="*/ 119 w 142"/>
                <a:gd name="T7" fmla="*/ 379 h 417"/>
                <a:gd name="T8" fmla="*/ 0 w 142"/>
                <a:gd name="T9" fmla="*/ 339 h 417"/>
                <a:gd name="T10" fmla="*/ 0 w 142"/>
                <a:gd name="T11" fmla="*/ 358 h 417"/>
                <a:gd name="T12" fmla="*/ 142 w 142"/>
                <a:gd name="T13" fmla="*/ 417 h 417"/>
                <a:gd name="T14" fmla="*/ 97 w 142"/>
                <a:gd name="T15" fmla="*/ 31 h 417"/>
                <a:gd name="T16" fmla="*/ 0 w 142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17">
                  <a:moveTo>
                    <a:pt x="0" y="0"/>
                  </a:moveTo>
                  <a:lnTo>
                    <a:pt x="0" y="26"/>
                  </a:lnTo>
                  <a:lnTo>
                    <a:pt x="81" y="50"/>
                  </a:lnTo>
                  <a:lnTo>
                    <a:pt x="119" y="379"/>
                  </a:lnTo>
                  <a:lnTo>
                    <a:pt x="0" y="339"/>
                  </a:lnTo>
                  <a:lnTo>
                    <a:pt x="0" y="358"/>
                  </a:lnTo>
                  <a:lnTo>
                    <a:pt x="142" y="417"/>
                  </a:lnTo>
                  <a:lnTo>
                    <a:pt x="97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Freeform 153">
              <a:extLst>
                <a:ext uri="{FF2B5EF4-FFF2-40B4-BE49-F238E27FC236}">
                  <a16:creationId xmlns:a16="http://schemas.microsoft.com/office/drawing/2014/main" id="{050C4FEF-8C6B-42DD-9169-31C416660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8239" y="2670860"/>
              <a:ext cx="202752" cy="560388"/>
            </a:xfrm>
            <a:custGeom>
              <a:avLst/>
              <a:gdLst>
                <a:gd name="T0" fmla="*/ 0 w 119"/>
                <a:gd name="T1" fmla="*/ 0 h 353"/>
                <a:gd name="T2" fmla="*/ 0 w 119"/>
                <a:gd name="T3" fmla="*/ 313 h 353"/>
                <a:gd name="T4" fmla="*/ 119 w 119"/>
                <a:gd name="T5" fmla="*/ 353 h 353"/>
                <a:gd name="T6" fmla="*/ 81 w 119"/>
                <a:gd name="T7" fmla="*/ 24 h 353"/>
                <a:gd name="T8" fmla="*/ 0 w 119"/>
                <a:gd name="T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353">
                  <a:moveTo>
                    <a:pt x="0" y="0"/>
                  </a:moveTo>
                  <a:lnTo>
                    <a:pt x="0" y="313"/>
                  </a:lnTo>
                  <a:lnTo>
                    <a:pt x="119" y="353"/>
                  </a:lnTo>
                  <a:lnTo>
                    <a:pt x="81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9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Freeform 154">
              <a:extLst>
                <a:ext uri="{FF2B5EF4-FFF2-40B4-BE49-F238E27FC236}">
                  <a16:creationId xmlns:a16="http://schemas.microsoft.com/office/drawing/2014/main" id="{3EFAC3F6-2455-4324-BE9B-16D6180F6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8239" y="2670860"/>
              <a:ext cx="202752" cy="560388"/>
            </a:xfrm>
            <a:custGeom>
              <a:avLst/>
              <a:gdLst>
                <a:gd name="T0" fmla="*/ 0 w 119"/>
                <a:gd name="T1" fmla="*/ 0 h 353"/>
                <a:gd name="T2" fmla="*/ 0 w 119"/>
                <a:gd name="T3" fmla="*/ 313 h 353"/>
                <a:gd name="T4" fmla="*/ 119 w 119"/>
                <a:gd name="T5" fmla="*/ 353 h 353"/>
                <a:gd name="T6" fmla="*/ 81 w 119"/>
                <a:gd name="T7" fmla="*/ 24 h 353"/>
                <a:gd name="T8" fmla="*/ 0 w 119"/>
                <a:gd name="T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353">
                  <a:moveTo>
                    <a:pt x="0" y="0"/>
                  </a:moveTo>
                  <a:lnTo>
                    <a:pt x="0" y="313"/>
                  </a:lnTo>
                  <a:lnTo>
                    <a:pt x="119" y="353"/>
                  </a:lnTo>
                  <a:lnTo>
                    <a:pt x="81" y="2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Freeform 155">
              <a:extLst>
                <a:ext uri="{FF2B5EF4-FFF2-40B4-BE49-F238E27FC236}">
                  <a16:creationId xmlns:a16="http://schemas.microsoft.com/office/drawing/2014/main" id="{BEB3DCFA-70DB-44F8-A6B9-94E8F8B91D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6733" y="2373998"/>
              <a:ext cx="451506" cy="571500"/>
            </a:xfrm>
            <a:custGeom>
              <a:avLst/>
              <a:gdLst>
                <a:gd name="T0" fmla="*/ 56 w 112"/>
                <a:gd name="T1" fmla="*/ 0 h 152"/>
                <a:gd name="T2" fmla="*/ 0 w 112"/>
                <a:gd name="T3" fmla="*/ 57 h 152"/>
                <a:gd name="T4" fmla="*/ 56 w 112"/>
                <a:gd name="T5" fmla="*/ 152 h 152"/>
                <a:gd name="T6" fmla="*/ 112 w 112"/>
                <a:gd name="T7" fmla="*/ 57 h 152"/>
                <a:gd name="T8" fmla="*/ 56 w 112"/>
                <a:gd name="T9" fmla="*/ 0 h 152"/>
                <a:gd name="T10" fmla="*/ 56 w 112"/>
                <a:gd name="T11" fmla="*/ 80 h 152"/>
                <a:gd name="T12" fmla="*/ 28 w 112"/>
                <a:gd name="T13" fmla="*/ 52 h 152"/>
                <a:gd name="T14" fmla="*/ 56 w 112"/>
                <a:gd name="T15" fmla="*/ 23 h 152"/>
                <a:gd name="T16" fmla="*/ 84 w 112"/>
                <a:gd name="T17" fmla="*/ 52 h 152"/>
                <a:gd name="T18" fmla="*/ 56 w 112"/>
                <a:gd name="T19" fmla="*/ 8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52">
                  <a:moveTo>
                    <a:pt x="56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88"/>
                    <a:pt x="56" y="152"/>
                    <a:pt x="56" y="152"/>
                  </a:cubicBezTo>
                  <a:cubicBezTo>
                    <a:pt x="56" y="152"/>
                    <a:pt x="112" y="88"/>
                    <a:pt x="112" y="57"/>
                  </a:cubicBezTo>
                  <a:cubicBezTo>
                    <a:pt x="112" y="25"/>
                    <a:pt x="87" y="0"/>
                    <a:pt x="56" y="0"/>
                  </a:cubicBezTo>
                  <a:close/>
                  <a:moveTo>
                    <a:pt x="56" y="80"/>
                  </a:moveTo>
                  <a:cubicBezTo>
                    <a:pt x="40" y="80"/>
                    <a:pt x="28" y="68"/>
                    <a:pt x="28" y="52"/>
                  </a:cubicBezTo>
                  <a:cubicBezTo>
                    <a:pt x="28" y="36"/>
                    <a:pt x="40" y="23"/>
                    <a:pt x="56" y="23"/>
                  </a:cubicBezTo>
                  <a:cubicBezTo>
                    <a:pt x="71" y="23"/>
                    <a:pt x="84" y="36"/>
                    <a:pt x="84" y="52"/>
                  </a:cubicBezTo>
                  <a:cubicBezTo>
                    <a:pt x="84" y="68"/>
                    <a:pt x="71" y="80"/>
                    <a:pt x="56" y="80"/>
                  </a:cubicBezTo>
                  <a:close/>
                </a:path>
              </a:pathLst>
            </a:custGeom>
            <a:solidFill>
              <a:srgbClr val="F7C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1E0CDEA-016D-4439-B71D-9F3892CD5159}"/>
              </a:ext>
            </a:extLst>
          </p:cNvPr>
          <p:cNvSpPr txBox="1"/>
          <p:nvPr/>
        </p:nvSpPr>
        <p:spPr>
          <a:xfrm>
            <a:off x="4345786" y="668549"/>
            <a:ext cx="3988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Something Interesting</a:t>
            </a:r>
            <a:endParaRPr lang="zh-CN" alt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684DF1-7BE6-4448-832D-49C0C27B8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25" y="1983254"/>
            <a:ext cx="11718784" cy="337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5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roup 453">
            <a:extLst>
              <a:ext uri="{FF2B5EF4-FFF2-40B4-BE49-F238E27FC236}">
                <a16:creationId xmlns:a16="http://schemas.microsoft.com/office/drawing/2014/main" id="{ACE21F40-F3F8-4C72-9E1D-3BCA72299384}"/>
              </a:ext>
            </a:extLst>
          </p:cNvPr>
          <p:cNvGrpSpPr/>
          <p:nvPr/>
        </p:nvGrpSpPr>
        <p:grpSpPr>
          <a:xfrm>
            <a:off x="3076208" y="441522"/>
            <a:ext cx="959237" cy="917575"/>
            <a:chOff x="6610941" y="2373998"/>
            <a:chExt cx="959237" cy="917575"/>
          </a:xfrm>
        </p:grpSpPr>
        <p:sp>
          <p:nvSpPr>
            <p:cNvPr id="437" name="Freeform 139">
              <a:extLst>
                <a:ext uri="{FF2B5EF4-FFF2-40B4-BE49-F238E27FC236}">
                  <a16:creationId xmlns:a16="http://schemas.microsoft.com/office/drawing/2014/main" id="{51FC1CD1-880A-4F68-A308-732313ED4C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0941" y="3159810"/>
              <a:ext cx="488989" cy="131763"/>
            </a:xfrm>
            <a:custGeom>
              <a:avLst/>
              <a:gdLst>
                <a:gd name="T0" fmla="*/ 159 w 287"/>
                <a:gd name="T1" fmla="*/ 24 h 83"/>
                <a:gd name="T2" fmla="*/ 0 w 287"/>
                <a:gd name="T3" fmla="*/ 83 h 83"/>
                <a:gd name="T4" fmla="*/ 159 w 287"/>
                <a:gd name="T5" fmla="*/ 62 h 83"/>
                <a:gd name="T6" fmla="*/ 287 w 287"/>
                <a:gd name="T7" fmla="*/ 83 h 83"/>
                <a:gd name="T8" fmla="*/ 159 w 287"/>
                <a:gd name="T9" fmla="*/ 24 h 83"/>
                <a:gd name="T10" fmla="*/ 159 w 287"/>
                <a:gd name="T11" fmla="*/ 0 h 83"/>
                <a:gd name="T12" fmla="*/ 159 w 287"/>
                <a:gd name="T13" fmla="*/ 0 h 83"/>
                <a:gd name="T14" fmla="*/ 159 w 287"/>
                <a:gd name="T15" fmla="*/ 24 h 83"/>
                <a:gd name="T16" fmla="*/ 159 w 287"/>
                <a:gd name="T1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7" h="83">
                  <a:moveTo>
                    <a:pt x="159" y="24"/>
                  </a:moveTo>
                  <a:lnTo>
                    <a:pt x="0" y="83"/>
                  </a:lnTo>
                  <a:lnTo>
                    <a:pt x="159" y="62"/>
                  </a:lnTo>
                  <a:lnTo>
                    <a:pt x="287" y="83"/>
                  </a:lnTo>
                  <a:lnTo>
                    <a:pt x="159" y="24"/>
                  </a:lnTo>
                  <a:close/>
                  <a:moveTo>
                    <a:pt x="159" y="0"/>
                  </a:moveTo>
                  <a:lnTo>
                    <a:pt x="159" y="0"/>
                  </a:lnTo>
                  <a:lnTo>
                    <a:pt x="159" y="24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Freeform 140">
              <a:extLst>
                <a:ext uri="{FF2B5EF4-FFF2-40B4-BE49-F238E27FC236}">
                  <a16:creationId xmlns:a16="http://schemas.microsoft.com/office/drawing/2014/main" id="{9331DCC1-1D3D-4647-B81F-10EF0B29B8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0941" y="3159810"/>
              <a:ext cx="488989" cy="131763"/>
            </a:xfrm>
            <a:custGeom>
              <a:avLst/>
              <a:gdLst>
                <a:gd name="T0" fmla="*/ 159 w 287"/>
                <a:gd name="T1" fmla="*/ 24 h 83"/>
                <a:gd name="T2" fmla="*/ 0 w 287"/>
                <a:gd name="T3" fmla="*/ 83 h 83"/>
                <a:gd name="T4" fmla="*/ 159 w 287"/>
                <a:gd name="T5" fmla="*/ 62 h 83"/>
                <a:gd name="T6" fmla="*/ 287 w 287"/>
                <a:gd name="T7" fmla="*/ 83 h 83"/>
                <a:gd name="T8" fmla="*/ 159 w 287"/>
                <a:gd name="T9" fmla="*/ 24 h 83"/>
                <a:gd name="T10" fmla="*/ 159 w 287"/>
                <a:gd name="T11" fmla="*/ 0 h 83"/>
                <a:gd name="T12" fmla="*/ 159 w 287"/>
                <a:gd name="T13" fmla="*/ 0 h 83"/>
                <a:gd name="T14" fmla="*/ 159 w 287"/>
                <a:gd name="T15" fmla="*/ 24 h 83"/>
                <a:gd name="T16" fmla="*/ 159 w 287"/>
                <a:gd name="T1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7" h="83">
                  <a:moveTo>
                    <a:pt x="159" y="24"/>
                  </a:moveTo>
                  <a:lnTo>
                    <a:pt x="0" y="83"/>
                  </a:lnTo>
                  <a:lnTo>
                    <a:pt x="159" y="62"/>
                  </a:lnTo>
                  <a:lnTo>
                    <a:pt x="287" y="83"/>
                  </a:lnTo>
                  <a:lnTo>
                    <a:pt x="159" y="24"/>
                  </a:lnTo>
                  <a:moveTo>
                    <a:pt x="159" y="0"/>
                  </a:moveTo>
                  <a:lnTo>
                    <a:pt x="159" y="0"/>
                  </a:lnTo>
                  <a:lnTo>
                    <a:pt x="159" y="24"/>
                  </a:lnTo>
                  <a:lnTo>
                    <a:pt x="1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141">
              <a:extLst>
                <a:ext uri="{FF2B5EF4-FFF2-40B4-BE49-F238E27FC236}">
                  <a16:creationId xmlns:a16="http://schemas.microsoft.com/office/drawing/2014/main" id="{CDE04FA2-032B-4955-B4B4-6DCD84C76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99930" y="3197910"/>
              <a:ext cx="470248" cy="93663"/>
            </a:xfrm>
            <a:custGeom>
              <a:avLst/>
              <a:gdLst>
                <a:gd name="T0" fmla="*/ 276 w 276"/>
                <a:gd name="T1" fmla="*/ 59 h 59"/>
                <a:gd name="T2" fmla="*/ 276 w 276"/>
                <a:gd name="T3" fmla="*/ 59 h 59"/>
                <a:gd name="T4" fmla="*/ 276 w 276"/>
                <a:gd name="T5" fmla="*/ 59 h 59"/>
                <a:gd name="T6" fmla="*/ 276 w 276"/>
                <a:gd name="T7" fmla="*/ 59 h 59"/>
                <a:gd name="T8" fmla="*/ 134 w 276"/>
                <a:gd name="T9" fmla="*/ 0 h 59"/>
                <a:gd name="T10" fmla="*/ 0 w 276"/>
                <a:gd name="T11" fmla="*/ 59 h 59"/>
                <a:gd name="T12" fmla="*/ 134 w 276"/>
                <a:gd name="T13" fmla="*/ 38 h 59"/>
                <a:gd name="T14" fmla="*/ 276 w 276"/>
                <a:gd name="T15" fmla="*/ 59 h 59"/>
                <a:gd name="T16" fmla="*/ 134 w 276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59">
                  <a:moveTo>
                    <a:pt x="276" y="59"/>
                  </a:moveTo>
                  <a:lnTo>
                    <a:pt x="276" y="59"/>
                  </a:lnTo>
                  <a:lnTo>
                    <a:pt x="276" y="59"/>
                  </a:lnTo>
                  <a:lnTo>
                    <a:pt x="276" y="59"/>
                  </a:lnTo>
                  <a:close/>
                  <a:moveTo>
                    <a:pt x="134" y="0"/>
                  </a:moveTo>
                  <a:lnTo>
                    <a:pt x="0" y="59"/>
                  </a:lnTo>
                  <a:lnTo>
                    <a:pt x="134" y="38"/>
                  </a:lnTo>
                  <a:lnTo>
                    <a:pt x="276" y="59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142">
              <a:extLst>
                <a:ext uri="{FF2B5EF4-FFF2-40B4-BE49-F238E27FC236}">
                  <a16:creationId xmlns:a16="http://schemas.microsoft.com/office/drawing/2014/main" id="{E6632EC2-1E39-455E-8769-9307D9F3DC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99930" y="3197910"/>
              <a:ext cx="470248" cy="93663"/>
            </a:xfrm>
            <a:custGeom>
              <a:avLst/>
              <a:gdLst>
                <a:gd name="T0" fmla="*/ 276 w 276"/>
                <a:gd name="T1" fmla="*/ 59 h 59"/>
                <a:gd name="T2" fmla="*/ 276 w 276"/>
                <a:gd name="T3" fmla="*/ 59 h 59"/>
                <a:gd name="T4" fmla="*/ 276 w 276"/>
                <a:gd name="T5" fmla="*/ 59 h 59"/>
                <a:gd name="T6" fmla="*/ 276 w 276"/>
                <a:gd name="T7" fmla="*/ 59 h 59"/>
                <a:gd name="T8" fmla="*/ 134 w 276"/>
                <a:gd name="T9" fmla="*/ 0 h 59"/>
                <a:gd name="T10" fmla="*/ 0 w 276"/>
                <a:gd name="T11" fmla="*/ 59 h 59"/>
                <a:gd name="T12" fmla="*/ 134 w 276"/>
                <a:gd name="T13" fmla="*/ 38 h 59"/>
                <a:gd name="T14" fmla="*/ 276 w 276"/>
                <a:gd name="T15" fmla="*/ 59 h 59"/>
                <a:gd name="T16" fmla="*/ 134 w 276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59">
                  <a:moveTo>
                    <a:pt x="276" y="59"/>
                  </a:moveTo>
                  <a:lnTo>
                    <a:pt x="276" y="59"/>
                  </a:lnTo>
                  <a:lnTo>
                    <a:pt x="276" y="59"/>
                  </a:lnTo>
                  <a:lnTo>
                    <a:pt x="276" y="59"/>
                  </a:lnTo>
                  <a:moveTo>
                    <a:pt x="134" y="0"/>
                  </a:moveTo>
                  <a:lnTo>
                    <a:pt x="0" y="59"/>
                  </a:lnTo>
                  <a:lnTo>
                    <a:pt x="134" y="38"/>
                  </a:lnTo>
                  <a:lnTo>
                    <a:pt x="276" y="59"/>
                  </a:lnTo>
                  <a:lnTo>
                    <a:pt x="1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Freeform 143">
              <a:extLst>
                <a:ext uri="{FF2B5EF4-FFF2-40B4-BE49-F238E27FC236}">
                  <a16:creationId xmlns:a16="http://schemas.microsoft.com/office/drawing/2014/main" id="{61434AFB-E8AC-4987-BD33-5099516D37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0941" y="2629585"/>
              <a:ext cx="959237" cy="661988"/>
            </a:xfrm>
            <a:custGeom>
              <a:avLst/>
              <a:gdLst>
                <a:gd name="T0" fmla="*/ 50 w 563"/>
                <a:gd name="T1" fmla="*/ 31 h 417"/>
                <a:gd name="T2" fmla="*/ 0 w 563"/>
                <a:gd name="T3" fmla="*/ 417 h 417"/>
                <a:gd name="T4" fmla="*/ 159 w 563"/>
                <a:gd name="T5" fmla="*/ 358 h 417"/>
                <a:gd name="T6" fmla="*/ 154 w 563"/>
                <a:gd name="T7" fmla="*/ 0 h 417"/>
                <a:gd name="T8" fmla="*/ 50 w 563"/>
                <a:gd name="T9" fmla="*/ 31 h 417"/>
                <a:gd name="T10" fmla="*/ 518 w 563"/>
                <a:gd name="T11" fmla="*/ 31 h 417"/>
                <a:gd name="T12" fmla="*/ 421 w 563"/>
                <a:gd name="T13" fmla="*/ 0 h 417"/>
                <a:gd name="T14" fmla="*/ 284 w 563"/>
                <a:gd name="T15" fmla="*/ 41 h 417"/>
                <a:gd name="T16" fmla="*/ 154 w 563"/>
                <a:gd name="T17" fmla="*/ 0 h 417"/>
                <a:gd name="T18" fmla="*/ 154 w 563"/>
                <a:gd name="T19" fmla="*/ 33 h 417"/>
                <a:gd name="T20" fmla="*/ 159 w 563"/>
                <a:gd name="T21" fmla="*/ 358 h 417"/>
                <a:gd name="T22" fmla="*/ 287 w 563"/>
                <a:gd name="T23" fmla="*/ 417 h 417"/>
                <a:gd name="T24" fmla="*/ 421 w 563"/>
                <a:gd name="T25" fmla="*/ 358 h 417"/>
                <a:gd name="T26" fmla="*/ 563 w 563"/>
                <a:gd name="T27" fmla="*/ 417 h 417"/>
                <a:gd name="T28" fmla="*/ 518 w 563"/>
                <a:gd name="T29" fmla="*/ 31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417">
                  <a:moveTo>
                    <a:pt x="50" y="31"/>
                  </a:moveTo>
                  <a:lnTo>
                    <a:pt x="0" y="417"/>
                  </a:lnTo>
                  <a:lnTo>
                    <a:pt x="159" y="358"/>
                  </a:lnTo>
                  <a:lnTo>
                    <a:pt x="154" y="0"/>
                  </a:lnTo>
                  <a:lnTo>
                    <a:pt x="50" y="31"/>
                  </a:lnTo>
                  <a:close/>
                  <a:moveTo>
                    <a:pt x="518" y="31"/>
                  </a:moveTo>
                  <a:lnTo>
                    <a:pt x="421" y="0"/>
                  </a:lnTo>
                  <a:lnTo>
                    <a:pt x="284" y="41"/>
                  </a:lnTo>
                  <a:lnTo>
                    <a:pt x="154" y="0"/>
                  </a:lnTo>
                  <a:lnTo>
                    <a:pt x="154" y="33"/>
                  </a:lnTo>
                  <a:lnTo>
                    <a:pt x="159" y="358"/>
                  </a:lnTo>
                  <a:lnTo>
                    <a:pt x="287" y="417"/>
                  </a:lnTo>
                  <a:lnTo>
                    <a:pt x="421" y="358"/>
                  </a:lnTo>
                  <a:lnTo>
                    <a:pt x="563" y="417"/>
                  </a:lnTo>
                  <a:lnTo>
                    <a:pt x="518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Freeform 144">
              <a:extLst>
                <a:ext uri="{FF2B5EF4-FFF2-40B4-BE49-F238E27FC236}">
                  <a16:creationId xmlns:a16="http://schemas.microsoft.com/office/drawing/2014/main" id="{7F58B2C8-5963-4420-AC4F-24F1DDE10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0941" y="2629585"/>
              <a:ext cx="959237" cy="661988"/>
            </a:xfrm>
            <a:custGeom>
              <a:avLst/>
              <a:gdLst>
                <a:gd name="T0" fmla="*/ 50 w 563"/>
                <a:gd name="T1" fmla="*/ 31 h 417"/>
                <a:gd name="T2" fmla="*/ 0 w 563"/>
                <a:gd name="T3" fmla="*/ 417 h 417"/>
                <a:gd name="T4" fmla="*/ 159 w 563"/>
                <a:gd name="T5" fmla="*/ 358 h 417"/>
                <a:gd name="T6" fmla="*/ 154 w 563"/>
                <a:gd name="T7" fmla="*/ 0 h 417"/>
                <a:gd name="T8" fmla="*/ 50 w 563"/>
                <a:gd name="T9" fmla="*/ 31 h 417"/>
                <a:gd name="T10" fmla="*/ 518 w 563"/>
                <a:gd name="T11" fmla="*/ 31 h 417"/>
                <a:gd name="T12" fmla="*/ 421 w 563"/>
                <a:gd name="T13" fmla="*/ 0 h 417"/>
                <a:gd name="T14" fmla="*/ 284 w 563"/>
                <a:gd name="T15" fmla="*/ 41 h 417"/>
                <a:gd name="T16" fmla="*/ 154 w 563"/>
                <a:gd name="T17" fmla="*/ 0 h 417"/>
                <a:gd name="T18" fmla="*/ 154 w 563"/>
                <a:gd name="T19" fmla="*/ 33 h 417"/>
                <a:gd name="T20" fmla="*/ 159 w 563"/>
                <a:gd name="T21" fmla="*/ 358 h 417"/>
                <a:gd name="T22" fmla="*/ 287 w 563"/>
                <a:gd name="T23" fmla="*/ 417 h 417"/>
                <a:gd name="T24" fmla="*/ 421 w 563"/>
                <a:gd name="T25" fmla="*/ 358 h 417"/>
                <a:gd name="T26" fmla="*/ 563 w 563"/>
                <a:gd name="T27" fmla="*/ 417 h 417"/>
                <a:gd name="T28" fmla="*/ 518 w 563"/>
                <a:gd name="T29" fmla="*/ 31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417">
                  <a:moveTo>
                    <a:pt x="50" y="31"/>
                  </a:moveTo>
                  <a:lnTo>
                    <a:pt x="0" y="417"/>
                  </a:lnTo>
                  <a:lnTo>
                    <a:pt x="159" y="358"/>
                  </a:lnTo>
                  <a:lnTo>
                    <a:pt x="154" y="0"/>
                  </a:lnTo>
                  <a:lnTo>
                    <a:pt x="50" y="31"/>
                  </a:lnTo>
                  <a:moveTo>
                    <a:pt x="518" y="31"/>
                  </a:moveTo>
                  <a:lnTo>
                    <a:pt x="421" y="0"/>
                  </a:lnTo>
                  <a:lnTo>
                    <a:pt x="284" y="41"/>
                  </a:lnTo>
                  <a:lnTo>
                    <a:pt x="154" y="0"/>
                  </a:lnTo>
                  <a:lnTo>
                    <a:pt x="154" y="33"/>
                  </a:lnTo>
                  <a:lnTo>
                    <a:pt x="159" y="358"/>
                  </a:lnTo>
                  <a:lnTo>
                    <a:pt x="287" y="417"/>
                  </a:lnTo>
                  <a:lnTo>
                    <a:pt x="421" y="358"/>
                  </a:lnTo>
                  <a:lnTo>
                    <a:pt x="563" y="417"/>
                  </a:lnTo>
                  <a:lnTo>
                    <a:pt x="518" y="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145">
              <a:extLst>
                <a:ext uri="{FF2B5EF4-FFF2-40B4-BE49-F238E27FC236}">
                  <a16:creationId xmlns:a16="http://schemas.microsoft.com/office/drawing/2014/main" id="{C841CB02-71F6-4663-AFD1-5D51932FD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166" y="2670860"/>
              <a:ext cx="863824" cy="574675"/>
            </a:xfrm>
            <a:custGeom>
              <a:avLst/>
              <a:gdLst>
                <a:gd name="T0" fmla="*/ 469 w 507"/>
                <a:gd name="T1" fmla="*/ 24 h 362"/>
                <a:gd name="T2" fmla="*/ 386 w 507"/>
                <a:gd name="T3" fmla="*/ 0 h 362"/>
                <a:gd name="T4" fmla="*/ 251 w 507"/>
                <a:gd name="T5" fmla="*/ 36 h 362"/>
                <a:gd name="T6" fmla="*/ 121 w 507"/>
                <a:gd name="T7" fmla="*/ 0 h 362"/>
                <a:gd name="T8" fmla="*/ 38 w 507"/>
                <a:gd name="T9" fmla="*/ 24 h 362"/>
                <a:gd name="T10" fmla="*/ 0 w 507"/>
                <a:gd name="T11" fmla="*/ 353 h 362"/>
                <a:gd name="T12" fmla="*/ 126 w 507"/>
                <a:gd name="T13" fmla="*/ 308 h 362"/>
                <a:gd name="T14" fmla="*/ 130 w 507"/>
                <a:gd name="T15" fmla="*/ 308 h 362"/>
                <a:gd name="T16" fmla="*/ 130 w 507"/>
                <a:gd name="T17" fmla="*/ 308 h 362"/>
                <a:gd name="T18" fmla="*/ 126 w 507"/>
                <a:gd name="T19" fmla="*/ 308 h 362"/>
                <a:gd name="T20" fmla="*/ 254 w 507"/>
                <a:gd name="T21" fmla="*/ 362 h 362"/>
                <a:gd name="T22" fmla="*/ 388 w 507"/>
                <a:gd name="T23" fmla="*/ 313 h 362"/>
                <a:gd name="T24" fmla="*/ 507 w 507"/>
                <a:gd name="T25" fmla="*/ 353 h 362"/>
                <a:gd name="T26" fmla="*/ 469 w 507"/>
                <a:gd name="T27" fmla="*/ 24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7" h="362">
                  <a:moveTo>
                    <a:pt x="469" y="24"/>
                  </a:moveTo>
                  <a:lnTo>
                    <a:pt x="386" y="0"/>
                  </a:lnTo>
                  <a:lnTo>
                    <a:pt x="251" y="36"/>
                  </a:lnTo>
                  <a:lnTo>
                    <a:pt x="121" y="0"/>
                  </a:lnTo>
                  <a:lnTo>
                    <a:pt x="38" y="24"/>
                  </a:lnTo>
                  <a:lnTo>
                    <a:pt x="0" y="353"/>
                  </a:lnTo>
                  <a:lnTo>
                    <a:pt x="126" y="308"/>
                  </a:lnTo>
                  <a:lnTo>
                    <a:pt x="130" y="308"/>
                  </a:lnTo>
                  <a:lnTo>
                    <a:pt x="130" y="308"/>
                  </a:lnTo>
                  <a:lnTo>
                    <a:pt x="126" y="308"/>
                  </a:lnTo>
                  <a:lnTo>
                    <a:pt x="254" y="362"/>
                  </a:lnTo>
                  <a:lnTo>
                    <a:pt x="388" y="313"/>
                  </a:lnTo>
                  <a:lnTo>
                    <a:pt x="507" y="353"/>
                  </a:lnTo>
                  <a:lnTo>
                    <a:pt x="469" y="24"/>
                  </a:lnTo>
                  <a:close/>
                </a:path>
              </a:pathLst>
            </a:custGeom>
            <a:solidFill>
              <a:srgbClr val="72B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Freeform 146">
              <a:extLst>
                <a:ext uri="{FF2B5EF4-FFF2-40B4-BE49-F238E27FC236}">
                  <a16:creationId xmlns:a16="http://schemas.microsoft.com/office/drawing/2014/main" id="{A153ABC8-4D3F-4D26-991E-655C18C9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166" y="2670860"/>
              <a:ext cx="863824" cy="574675"/>
            </a:xfrm>
            <a:custGeom>
              <a:avLst/>
              <a:gdLst>
                <a:gd name="T0" fmla="*/ 469 w 507"/>
                <a:gd name="T1" fmla="*/ 24 h 362"/>
                <a:gd name="T2" fmla="*/ 386 w 507"/>
                <a:gd name="T3" fmla="*/ 0 h 362"/>
                <a:gd name="T4" fmla="*/ 251 w 507"/>
                <a:gd name="T5" fmla="*/ 36 h 362"/>
                <a:gd name="T6" fmla="*/ 121 w 507"/>
                <a:gd name="T7" fmla="*/ 0 h 362"/>
                <a:gd name="T8" fmla="*/ 38 w 507"/>
                <a:gd name="T9" fmla="*/ 24 h 362"/>
                <a:gd name="T10" fmla="*/ 0 w 507"/>
                <a:gd name="T11" fmla="*/ 353 h 362"/>
                <a:gd name="T12" fmla="*/ 126 w 507"/>
                <a:gd name="T13" fmla="*/ 308 h 362"/>
                <a:gd name="T14" fmla="*/ 130 w 507"/>
                <a:gd name="T15" fmla="*/ 308 h 362"/>
                <a:gd name="T16" fmla="*/ 130 w 507"/>
                <a:gd name="T17" fmla="*/ 308 h 362"/>
                <a:gd name="T18" fmla="*/ 126 w 507"/>
                <a:gd name="T19" fmla="*/ 308 h 362"/>
                <a:gd name="T20" fmla="*/ 254 w 507"/>
                <a:gd name="T21" fmla="*/ 362 h 362"/>
                <a:gd name="T22" fmla="*/ 388 w 507"/>
                <a:gd name="T23" fmla="*/ 313 h 362"/>
                <a:gd name="T24" fmla="*/ 507 w 507"/>
                <a:gd name="T25" fmla="*/ 353 h 362"/>
                <a:gd name="T26" fmla="*/ 469 w 507"/>
                <a:gd name="T27" fmla="*/ 24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7" h="362">
                  <a:moveTo>
                    <a:pt x="469" y="24"/>
                  </a:moveTo>
                  <a:lnTo>
                    <a:pt x="386" y="0"/>
                  </a:lnTo>
                  <a:lnTo>
                    <a:pt x="251" y="36"/>
                  </a:lnTo>
                  <a:lnTo>
                    <a:pt x="121" y="0"/>
                  </a:lnTo>
                  <a:lnTo>
                    <a:pt x="38" y="24"/>
                  </a:lnTo>
                  <a:lnTo>
                    <a:pt x="0" y="353"/>
                  </a:lnTo>
                  <a:lnTo>
                    <a:pt x="126" y="308"/>
                  </a:lnTo>
                  <a:lnTo>
                    <a:pt x="130" y="308"/>
                  </a:lnTo>
                  <a:lnTo>
                    <a:pt x="130" y="308"/>
                  </a:lnTo>
                  <a:lnTo>
                    <a:pt x="126" y="308"/>
                  </a:lnTo>
                  <a:lnTo>
                    <a:pt x="254" y="362"/>
                  </a:lnTo>
                  <a:lnTo>
                    <a:pt x="388" y="313"/>
                  </a:lnTo>
                  <a:lnTo>
                    <a:pt x="507" y="353"/>
                  </a:lnTo>
                  <a:lnTo>
                    <a:pt x="469" y="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147">
              <a:extLst>
                <a:ext uri="{FF2B5EF4-FFF2-40B4-BE49-F238E27FC236}">
                  <a16:creationId xmlns:a16="http://schemas.microsoft.com/office/drawing/2014/main" id="{79A35872-E5D7-43E6-9E08-F7E977333D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3325" y="2629585"/>
              <a:ext cx="226605" cy="661988"/>
            </a:xfrm>
            <a:custGeom>
              <a:avLst/>
              <a:gdLst>
                <a:gd name="T0" fmla="*/ 5 w 133"/>
                <a:gd name="T1" fmla="*/ 334 h 417"/>
                <a:gd name="T2" fmla="*/ 5 w 133"/>
                <a:gd name="T3" fmla="*/ 334 h 417"/>
                <a:gd name="T4" fmla="*/ 5 w 133"/>
                <a:gd name="T5" fmla="*/ 334 h 417"/>
                <a:gd name="T6" fmla="*/ 5 w 133"/>
                <a:gd name="T7" fmla="*/ 358 h 417"/>
                <a:gd name="T8" fmla="*/ 133 w 133"/>
                <a:gd name="T9" fmla="*/ 417 h 417"/>
                <a:gd name="T10" fmla="*/ 133 w 133"/>
                <a:gd name="T11" fmla="*/ 388 h 417"/>
                <a:gd name="T12" fmla="*/ 5 w 133"/>
                <a:gd name="T13" fmla="*/ 334 h 417"/>
                <a:gd name="T14" fmla="*/ 9 w 133"/>
                <a:gd name="T15" fmla="*/ 334 h 417"/>
                <a:gd name="T16" fmla="*/ 5 w 133"/>
                <a:gd name="T17" fmla="*/ 334 h 417"/>
                <a:gd name="T18" fmla="*/ 9 w 133"/>
                <a:gd name="T19" fmla="*/ 334 h 417"/>
                <a:gd name="T20" fmla="*/ 9 w 133"/>
                <a:gd name="T21" fmla="*/ 334 h 417"/>
                <a:gd name="T22" fmla="*/ 0 w 133"/>
                <a:gd name="T23" fmla="*/ 0 h 417"/>
                <a:gd name="T24" fmla="*/ 0 w 133"/>
                <a:gd name="T25" fmla="*/ 26 h 417"/>
                <a:gd name="T26" fmla="*/ 130 w 133"/>
                <a:gd name="T27" fmla="*/ 62 h 417"/>
                <a:gd name="T28" fmla="*/ 130 w 133"/>
                <a:gd name="T29" fmla="*/ 41 h 417"/>
                <a:gd name="T30" fmla="*/ 0 w 133"/>
                <a:gd name="T31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3" h="417">
                  <a:moveTo>
                    <a:pt x="5" y="334"/>
                  </a:moveTo>
                  <a:lnTo>
                    <a:pt x="5" y="334"/>
                  </a:lnTo>
                  <a:lnTo>
                    <a:pt x="5" y="334"/>
                  </a:lnTo>
                  <a:lnTo>
                    <a:pt x="5" y="358"/>
                  </a:lnTo>
                  <a:lnTo>
                    <a:pt x="133" y="417"/>
                  </a:lnTo>
                  <a:lnTo>
                    <a:pt x="133" y="388"/>
                  </a:lnTo>
                  <a:lnTo>
                    <a:pt x="5" y="334"/>
                  </a:lnTo>
                  <a:close/>
                  <a:moveTo>
                    <a:pt x="9" y="334"/>
                  </a:moveTo>
                  <a:lnTo>
                    <a:pt x="5" y="334"/>
                  </a:lnTo>
                  <a:lnTo>
                    <a:pt x="9" y="334"/>
                  </a:lnTo>
                  <a:lnTo>
                    <a:pt x="9" y="334"/>
                  </a:lnTo>
                  <a:close/>
                  <a:moveTo>
                    <a:pt x="0" y="0"/>
                  </a:moveTo>
                  <a:lnTo>
                    <a:pt x="0" y="26"/>
                  </a:lnTo>
                  <a:lnTo>
                    <a:pt x="130" y="62"/>
                  </a:lnTo>
                  <a:lnTo>
                    <a:pt x="130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Freeform 148">
              <a:extLst>
                <a:ext uri="{FF2B5EF4-FFF2-40B4-BE49-F238E27FC236}">
                  <a16:creationId xmlns:a16="http://schemas.microsoft.com/office/drawing/2014/main" id="{D71AA532-BD59-4BF6-AAA4-4D26FAF409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3325" y="2629585"/>
              <a:ext cx="226605" cy="661988"/>
            </a:xfrm>
            <a:custGeom>
              <a:avLst/>
              <a:gdLst>
                <a:gd name="T0" fmla="*/ 5 w 133"/>
                <a:gd name="T1" fmla="*/ 334 h 417"/>
                <a:gd name="T2" fmla="*/ 5 w 133"/>
                <a:gd name="T3" fmla="*/ 334 h 417"/>
                <a:gd name="T4" fmla="*/ 5 w 133"/>
                <a:gd name="T5" fmla="*/ 334 h 417"/>
                <a:gd name="T6" fmla="*/ 5 w 133"/>
                <a:gd name="T7" fmla="*/ 358 h 417"/>
                <a:gd name="T8" fmla="*/ 133 w 133"/>
                <a:gd name="T9" fmla="*/ 417 h 417"/>
                <a:gd name="T10" fmla="*/ 133 w 133"/>
                <a:gd name="T11" fmla="*/ 388 h 417"/>
                <a:gd name="T12" fmla="*/ 5 w 133"/>
                <a:gd name="T13" fmla="*/ 334 h 417"/>
                <a:gd name="T14" fmla="*/ 9 w 133"/>
                <a:gd name="T15" fmla="*/ 334 h 417"/>
                <a:gd name="T16" fmla="*/ 5 w 133"/>
                <a:gd name="T17" fmla="*/ 334 h 417"/>
                <a:gd name="T18" fmla="*/ 9 w 133"/>
                <a:gd name="T19" fmla="*/ 334 h 417"/>
                <a:gd name="T20" fmla="*/ 9 w 133"/>
                <a:gd name="T21" fmla="*/ 334 h 417"/>
                <a:gd name="T22" fmla="*/ 0 w 133"/>
                <a:gd name="T23" fmla="*/ 0 h 417"/>
                <a:gd name="T24" fmla="*/ 0 w 133"/>
                <a:gd name="T25" fmla="*/ 26 h 417"/>
                <a:gd name="T26" fmla="*/ 130 w 133"/>
                <a:gd name="T27" fmla="*/ 62 h 417"/>
                <a:gd name="T28" fmla="*/ 130 w 133"/>
                <a:gd name="T29" fmla="*/ 41 h 417"/>
                <a:gd name="T30" fmla="*/ 0 w 133"/>
                <a:gd name="T31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3" h="417">
                  <a:moveTo>
                    <a:pt x="5" y="334"/>
                  </a:moveTo>
                  <a:lnTo>
                    <a:pt x="5" y="334"/>
                  </a:lnTo>
                  <a:lnTo>
                    <a:pt x="5" y="334"/>
                  </a:lnTo>
                  <a:lnTo>
                    <a:pt x="5" y="358"/>
                  </a:lnTo>
                  <a:lnTo>
                    <a:pt x="133" y="417"/>
                  </a:lnTo>
                  <a:lnTo>
                    <a:pt x="133" y="388"/>
                  </a:lnTo>
                  <a:lnTo>
                    <a:pt x="5" y="334"/>
                  </a:lnTo>
                  <a:moveTo>
                    <a:pt x="9" y="334"/>
                  </a:moveTo>
                  <a:lnTo>
                    <a:pt x="5" y="334"/>
                  </a:lnTo>
                  <a:lnTo>
                    <a:pt x="9" y="334"/>
                  </a:lnTo>
                  <a:lnTo>
                    <a:pt x="9" y="334"/>
                  </a:lnTo>
                  <a:moveTo>
                    <a:pt x="0" y="0"/>
                  </a:moveTo>
                  <a:lnTo>
                    <a:pt x="0" y="26"/>
                  </a:lnTo>
                  <a:lnTo>
                    <a:pt x="130" y="62"/>
                  </a:lnTo>
                  <a:lnTo>
                    <a:pt x="130" y="4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149">
              <a:extLst>
                <a:ext uri="{FF2B5EF4-FFF2-40B4-BE49-F238E27FC236}">
                  <a16:creationId xmlns:a16="http://schemas.microsoft.com/office/drawing/2014/main" id="{2E41323A-32E6-4CD0-B04D-6F1FB04933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3325" y="2670860"/>
              <a:ext cx="226605" cy="574675"/>
            </a:xfrm>
            <a:custGeom>
              <a:avLst/>
              <a:gdLst>
                <a:gd name="T0" fmla="*/ 5 w 133"/>
                <a:gd name="T1" fmla="*/ 308 h 362"/>
                <a:gd name="T2" fmla="*/ 5 w 133"/>
                <a:gd name="T3" fmla="*/ 308 h 362"/>
                <a:gd name="T4" fmla="*/ 0 w 133"/>
                <a:gd name="T5" fmla="*/ 0 h 362"/>
                <a:gd name="T6" fmla="*/ 0 w 133"/>
                <a:gd name="T7" fmla="*/ 7 h 362"/>
                <a:gd name="T8" fmla="*/ 5 w 133"/>
                <a:gd name="T9" fmla="*/ 308 h 362"/>
                <a:gd name="T10" fmla="*/ 5 w 133"/>
                <a:gd name="T11" fmla="*/ 308 h 362"/>
                <a:gd name="T12" fmla="*/ 9 w 133"/>
                <a:gd name="T13" fmla="*/ 308 h 362"/>
                <a:gd name="T14" fmla="*/ 9 w 133"/>
                <a:gd name="T15" fmla="*/ 308 h 362"/>
                <a:gd name="T16" fmla="*/ 5 w 133"/>
                <a:gd name="T17" fmla="*/ 308 h 362"/>
                <a:gd name="T18" fmla="*/ 133 w 133"/>
                <a:gd name="T19" fmla="*/ 362 h 362"/>
                <a:gd name="T20" fmla="*/ 130 w 133"/>
                <a:gd name="T21" fmla="*/ 36 h 362"/>
                <a:gd name="T22" fmla="*/ 130 w 133"/>
                <a:gd name="T23" fmla="*/ 36 h 362"/>
                <a:gd name="T24" fmla="*/ 0 w 133"/>
                <a:gd name="T2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362">
                  <a:moveTo>
                    <a:pt x="5" y="308"/>
                  </a:moveTo>
                  <a:lnTo>
                    <a:pt x="5" y="308"/>
                  </a:lnTo>
                  <a:close/>
                  <a:moveTo>
                    <a:pt x="0" y="0"/>
                  </a:moveTo>
                  <a:lnTo>
                    <a:pt x="0" y="7"/>
                  </a:lnTo>
                  <a:lnTo>
                    <a:pt x="5" y="308"/>
                  </a:lnTo>
                  <a:lnTo>
                    <a:pt x="5" y="308"/>
                  </a:lnTo>
                  <a:lnTo>
                    <a:pt x="9" y="308"/>
                  </a:lnTo>
                  <a:lnTo>
                    <a:pt x="9" y="308"/>
                  </a:lnTo>
                  <a:lnTo>
                    <a:pt x="5" y="308"/>
                  </a:lnTo>
                  <a:lnTo>
                    <a:pt x="133" y="362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9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48" name="Freeform 150">
              <a:extLst>
                <a:ext uri="{FF2B5EF4-FFF2-40B4-BE49-F238E27FC236}">
                  <a16:creationId xmlns:a16="http://schemas.microsoft.com/office/drawing/2014/main" id="{3378639E-658E-4927-BFB6-B4172C10B7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3325" y="2670860"/>
              <a:ext cx="226605" cy="574675"/>
            </a:xfrm>
            <a:custGeom>
              <a:avLst/>
              <a:gdLst>
                <a:gd name="T0" fmla="*/ 5 w 133"/>
                <a:gd name="T1" fmla="*/ 308 h 362"/>
                <a:gd name="T2" fmla="*/ 5 w 133"/>
                <a:gd name="T3" fmla="*/ 308 h 362"/>
                <a:gd name="T4" fmla="*/ 0 w 133"/>
                <a:gd name="T5" fmla="*/ 0 h 362"/>
                <a:gd name="T6" fmla="*/ 0 w 133"/>
                <a:gd name="T7" fmla="*/ 7 h 362"/>
                <a:gd name="T8" fmla="*/ 5 w 133"/>
                <a:gd name="T9" fmla="*/ 308 h 362"/>
                <a:gd name="T10" fmla="*/ 5 w 133"/>
                <a:gd name="T11" fmla="*/ 308 h 362"/>
                <a:gd name="T12" fmla="*/ 9 w 133"/>
                <a:gd name="T13" fmla="*/ 308 h 362"/>
                <a:gd name="T14" fmla="*/ 9 w 133"/>
                <a:gd name="T15" fmla="*/ 308 h 362"/>
                <a:gd name="T16" fmla="*/ 5 w 133"/>
                <a:gd name="T17" fmla="*/ 308 h 362"/>
                <a:gd name="T18" fmla="*/ 133 w 133"/>
                <a:gd name="T19" fmla="*/ 362 h 362"/>
                <a:gd name="T20" fmla="*/ 130 w 133"/>
                <a:gd name="T21" fmla="*/ 36 h 362"/>
                <a:gd name="T22" fmla="*/ 130 w 133"/>
                <a:gd name="T23" fmla="*/ 36 h 362"/>
                <a:gd name="T24" fmla="*/ 0 w 133"/>
                <a:gd name="T2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362">
                  <a:moveTo>
                    <a:pt x="5" y="308"/>
                  </a:moveTo>
                  <a:lnTo>
                    <a:pt x="5" y="308"/>
                  </a:lnTo>
                  <a:moveTo>
                    <a:pt x="0" y="0"/>
                  </a:moveTo>
                  <a:lnTo>
                    <a:pt x="0" y="7"/>
                  </a:lnTo>
                  <a:lnTo>
                    <a:pt x="5" y="308"/>
                  </a:lnTo>
                  <a:lnTo>
                    <a:pt x="5" y="308"/>
                  </a:lnTo>
                  <a:lnTo>
                    <a:pt x="9" y="308"/>
                  </a:lnTo>
                  <a:lnTo>
                    <a:pt x="9" y="308"/>
                  </a:lnTo>
                  <a:lnTo>
                    <a:pt x="5" y="308"/>
                  </a:lnTo>
                  <a:lnTo>
                    <a:pt x="133" y="362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Freeform 151">
              <a:extLst>
                <a:ext uri="{FF2B5EF4-FFF2-40B4-BE49-F238E27FC236}">
                  <a16:creationId xmlns:a16="http://schemas.microsoft.com/office/drawing/2014/main" id="{A72CB637-2EA4-4F02-BB70-AB55507EE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8239" y="2629585"/>
              <a:ext cx="241939" cy="661988"/>
            </a:xfrm>
            <a:custGeom>
              <a:avLst/>
              <a:gdLst>
                <a:gd name="T0" fmla="*/ 0 w 142"/>
                <a:gd name="T1" fmla="*/ 0 h 417"/>
                <a:gd name="T2" fmla="*/ 0 w 142"/>
                <a:gd name="T3" fmla="*/ 26 h 417"/>
                <a:gd name="T4" fmla="*/ 81 w 142"/>
                <a:gd name="T5" fmla="*/ 50 h 417"/>
                <a:gd name="T6" fmla="*/ 119 w 142"/>
                <a:gd name="T7" fmla="*/ 379 h 417"/>
                <a:gd name="T8" fmla="*/ 0 w 142"/>
                <a:gd name="T9" fmla="*/ 339 h 417"/>
                <a:gd name="T10" fmla="*/ 0 w 142"/>
                <a:gd name="T11" fmla="*/ 358 h 417"/>
                <a:gd name="T12" fmla="*/ 142 w 142"/>
                <a:gd name="T13" fmla="*/ 417 h 417"/>
                <a:gd name="T14" fmla="*/ 97 w 142"/>
                <a:gd name="T15" fmla="*/ 31 h 417"/>
                <a:gd name="T16" fmla="*/ 0 w 142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17">
                  <a:moveTo>
                    <a:pt x="0" y="0"/>
                  </a:moveTo>
                  <a:lnTo>
                    <a:pt x="0" y="26"/>
                  </a:lnTo>
                  <a:lnTo>
                    <a:pt x="81" y="50"/>
                  </a:lnTo>
                  <a:lnTo>
                    <a:pt x="119" y="379"/>
                  </a:lnTo>
                  <a:lnTo>
                    <a:pt x="0" y="339"/>
                  </a:lnTo>
                  <a:lnTo>
                    <a:pt x="0" y="358"/>
                  </a:lnTo>
                  <a:lnTo>
                    <a:pt x="142" y="417"/>
                  </a:lnTo>
                  <a:lnTo>
                    <a:pt x="97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152">
              <a:extLst>
                <a:ext uri="{FF2B5EF4-FFF2-40B4-BE49-F238E27FC236}">
                  <a16:creationId xmlns:a16="http://schemas.microsoft.com/office/drawing/2014/main" id="{6882CC86-B80C-49B4-B4FF-DC96EB112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8239" y="2629585"/>
              <a:ext cx="241939" cy="661988"/>
            </a:xfrm>
            <a:custGeom>
              <a:avLst/>
              <a:gdLst>
                <a:gd name="T0" fmla="*/ 0 w 142"/>
                <a:gd name="T1" fmla="*/ 0 h 417"/>
                <a:gd name="T2" fmla="*/ 0 w 142"/>
                <a:gd name="T3" fmla="*/ 26 h 417"/>
                <a:gd name="T4" fmla="*/ 81 w 142"/>
                <a:gd name="T5" fmla="*/ 50 h 417"/>
                <a:gd name="T6" fmla="*/ 119 w 142"/>
                <a:gd name="T7" fmla="*/ 379 h 417"/>
                <a:gd name="T8" fmla="*/ 0 w 142"/>
                <a:gd name="T9" fmla="*/ 339 h 417"/>
                <a:gd name="T10" fmla="*/ 0 w 142"/>
                <a:gd name="T11" fmla="*/ 358 h 417"/>
                <a:gd name="T12" fmla="*/ 142 w 142"/>
                <a:gd name="T13" fmla="*/ 417 h 417"/>
                <a:gd name="T14" fmla="*/ 97 w 142"/>
                <a:gd name="T15" fmla="*/ 31 h 417"/>
                <a:gd name="T16" fmla="*/ 0 w 142"/>
                <a:gd name="T17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17">
                  <a:moveTo>
                    <a:pt x="0" y="0"/>
                  </a:moveTo>
                  <a:lnTo>
                    <a:pt x="0" y="26"/>
                  </a:lnTo>
                  <a:lnTo>
                    <a:pt x="81" y="50"/>
                  </a:lnTo>
                  <a:lnTo>
                    <a:pt x="119" y="379"/>
                  </a:lnTo>
                  <a:lnTo>
                    <a:pt x="0" y="339"/>
                  </a:lnTo>
                  <a:lnTo>
                    <a:pt x="0" y="358"/>
                  </a:lnTo>
                  <a:lnTo>
                    <a:pt x="142" y="417"/>
                  </a:lnTo>
                  <a:lnTo>
                    <a:pt x="97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Freeform 153">
              <a:extLst>
                <a:ext uri="{FF2B5EF4-FFF2-40B4-BE49-F238E27FC236}">
                  <a16:creationId xmlns:a16="http://schemas.microsoft.com/office/drawing/2014/main" id="{050C4FEF-8C6B-42DD-9169-31C416660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8239" y="2670860"/>
              <a:ext cx="202752" cy="560388"/>
            </a:xfrm>
            <a:custGeom>
              <a:avLst/>
              <a:gdLst>
                <a:gd name="T0" fmla="*/ 0 w 119"/>
                <a:gd name="T1" fmla="*/ 0 h 353"/>
                <a:gd name="T2" fmla="*/ 0 w 119"/>
                <a:gd name="T3" fmla="*/ 313 h 353"/>
                <a:gd name="T4" fmla="*/ 119 w 119"/>
                <a:gd name="T5" fmla="*/ 353 h 353"/>
                <a:gd name="T6" fmla="*/ 81 w 119"/>
                <a:gd name="T7" fmla="*/ 24 h 353"/>
                <a:gd name="T8" fmla="*/ 0 w 119"/>
                <a:gd name="T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353">
                  <a:moveTo>
                    <a:pt x="0" y="0"/>
                  </a:moveTo>
                  <a:lnTo>
                    <a:pt x="0" y="313"/>
                  </a:lnTo>
                  <a:lnTo>
                    <a:pt x="119" y="353"/>
                  </a:lnTo>
                  <a:lnTo>
                    <a:pt x="81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9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Freeform 154">
              <a:extLst>
                <a:ext uri="{FF2B5EF4-FFF2-40B4-BE49-F238E27FC236}">
                  <a16:creationId xmlns:a16="http://schemas.microsoft.com/office/drawing/2014/main" id="{3EFAC3F6-2455-4324-BE9B-16D6180F6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8239" y="2670860"/>
              <a:ext cx="202752" cy="560388"/>
            </a:xfrm>
            <a:custGeom>
              <a:avLst/>
              <a:gdLst>
                <a:gd name="T0" fmla="*/ 0 w 119"/>
                <a:gd name="T1" fmla="*/ 0 h 353"/>
                <a:gd name="T2" fmla="*/ 0 w 119"/>
                <a:gd name="T3" fmla="*/ 313 h 353"/>
                <a:gd name="T4" fmla="*/ 119 w 119"/>
                <a:gd name="T5" fmla="*/ 353 h 353"/>
                <a:gd name="T6" fmla="*/ 81 w 119"/>
                <a:gd name="T7" fmla="*/ 24 h 353"/>
                <a:gd name="T8" fmla="*/ 0 w 119"/>
                <a:gd name="T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353">
                  <a:moveTo>
                    <a:pt x="0" y="0"/>
                  </a:moveTo>
                  <a:lnTo>
                    <a:pt x="0" y="313"/>
                  </a:lnTo>
                  <a:lnTo>
                    <a:pt x="119" y="353"/>
                  </a:lnTo>
                  <a:lnTo>
                    <a:pt x="81" y="2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Freeform 155">
              <a:extLst>
                <a:ext uri="{FF2B5EF4-FFF2-40B4-BE49-F238E27FC236}">
                  <a16:creationId xmlns:a16="http://schemas.microsoft.com/office/drawing/2014/main" id="{BEB3DCFA-70DB-44F8-A6B9-94E8F8B91D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6733" y="2373998"/>
              <a:ext cx="451506" cy="571500"/>
            </a:xfrm>
            <a:custGeom>
              <a:avLst/>
              <a:gdLst>
                <a:gd name="T0" fmla="*/ 56 w 112"/>
                <a:gd name="T1" fmla="*/ 0 h 152"/>
                <a:gd name="T2" fmla="*/ 0 w 112"/>
                <a:gd name="T3" fmla="*/ 57 h 152"/>
                <a:gd name="T4" fmla="*/ 56 w 112"/>
                <a:gd name="T5" fmla="*/ 152 h 152"/>
                <a:gd name="T6" fmla="*/ 112 w 112"/>
                <a:gd name="T7" fmla="*/ 57 h 152"/>
                <a:gd name="T8" fmla="*/ 56 w 112"/>
                <a:gd name="T9" fmla="*/ 0 h 152"/>
                <a:gd name="T10" fmla="*/ 56 w 112"/>
                <a:gd name="T11" fmla="*/ 80 h 152"/>
                <a:gd name="T12" fmla="*/ 28 w 112"/>
                <a:gd name="T13" fmla="*/ 52 h 152"/>
                <a:gd name="T14" fmla="*/ 56 w 112"/>
                <a:gd name="T15" fmla="*/ 23 h 152"/>
                <a:gd name="T16" fmla="*/ 84 w 112"/>
                <a:gd name="T17" fmla="*/ 52 h 152"/>
                <a:gd name="T18" fmla="*/ 56 w 112"/>
                <a:gd name="T19" fmla="*/ 8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52">
                  <a:moveTo>
                    <a:pt x="56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88"/>
                    <a:pt x="56" y="152"/>
                    <a:pt x="56" y="152"/>
                  </a:cubicBezTo>
                  <a:cubicBezTo>
                    <a:pt x="56" y="152"/>
                    <a:pt x="112" y="88"/>
                    <a:pt x="112" y="57"/>
                  </a:cubicBezTo>
                  <a:cubicBezTo>
                    <a:pt x="112" y="25"/>
                    <a:pt x="87" y="0"/>
                    <a:pt x="56" y="0"/>
                  </a:cubicBezTo>
                  <a:close/>
                  <a:moveTo>
                    <a:pt x="56" y="80"/>
                  </a:moveTo>
                  <a:cubicBezTo>
                    <a:pt x="40" y="80"/>
                    <a:pt x="28" y="68"/>
                    <a:pt x="28" y="52"/>
                  </a:cubicBezTo>
                  <a:cubicBezTo>
                    <a:pt x="28" y="36"/>
                    <a:pt x="40" y="23"/>
                    <a:pt x="56" y="23"/>
                  </a:cubicBezTo>
                  <a:cubicBezTo>
                    <a:pt x="71" y="23"/>
                    <a:pt x="84" y="36"/>
                    <a:pt x="84" y="52"/>
                  </a:cubicBezTo>
                  <a:cubicBezTo>
                    <a:pt x="84" y="68"/>
                    <a:pt x="71" y="80"/>
                    <a:pt x="56" y="80"/>
                  </a:cubicBezTo>
                  <a:close/>
                </a:path>
              </a:pathLst>
            </a:custGeom>
            <a:solidFill>
              <a:srgbClr val="F7C3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1E0CDEA-016D-4439-B71D-9F3892CD5159}"/>
              </a:ext>
            </a:extLst>
          </p:cNvPr>
          <p:cNvSpPr txBox="1"/>
          <p:nvPr/>
        </p:nvSpPr>
        <p:spPr>
          <a:xfrm>
            <a:off x="4345786" y="668549"/>
            <a:ext cx="3988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Something Interesting</a:t>
            </a:r>
            <a:endParaRPr lang="zh-CN" alt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684DF1-7BE6-4448-832D-49C0C27B8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25" y="1983254"/>
            <a:ext cx="11718784" cy="337284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B1B8F0-FB8D-4680-8901-E9BCA6374A5B}"/>
              </a:ext>
            </a:extLst>
          </p:cNvPr>
          <p:cNvCxnSpPr/>
          <p:nvPr/>
        </p:nvCxnSpPr>
        <p:spPr>
          <a:xfrm>
            <a:off x="8587409" y="2849217"/>
            <a:ext cx="4770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2314A-1BA5-494B-ACEF-94A3D6F8D09D}"/>
              </a:ext>
            </a:extLst>
          </p:cNvPr>
          <p:cNvCxnSpPr/>
          <p:nvPr/>
        </p:nvCxnSpPr>
        <p:spPr>
          <a:xfrm flipH="1">
            <a:off x="4345786" y="2981739"/>
            <a:ext cx="38440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C79677-BAB0-4108-BD32-AA02045427B1}"/>
              </a:ext>
            </a:extLst>
          </p:cNvPr>
          <p:cNvSpPr txBox="1"/>
          <p:nvPr/>
        </p:nvSpPr>
        <p:spPr>
          <a:xfrm>
            <a:off x="5619287" y="221229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？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zh-CN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2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92977E7-6280-4135-81E2-C7AA6BE77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972" y="368024"/>
            <a:ext cx="1536700" cy="1536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7EA587-D0D6-4F2B-9F81-FB21769A16F9}"/>
              </a:ext>
            </a:extLst>
          </p:cNvPr>
          <p:cNvSpPr txBox="1"/>
          <p:nvPr/>
        </p:nvSpPr>
        <p:spPr>
          <a:xfrm>
            <a:off x="5247862" y="870923"/>
            <a:ext cx="14414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/>
              <a:t>Flask</a:t>
            </a:r>
            <a:endParaRPr lang="zh-CN" altLang="en-US" sz="4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A999BA-B666-4EC3-9324-1571B0EC9138}"/>
              </a:ext>
            </a:extLst>
          </p:cNvPr>
          <p:cNvSpPr txBox="1"/>
          <p:nvPr/>
        </p:nvSpPr>
        <p:spPr>
          <a:xfrm>
            <a:off x="5075524" y="2296399"/>
            <a:ext cx="20409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/>
              <a:t>Session</a:t>
            </a:r>
            <a:endParaRPr lang="zh-CN" altLang="en-US" sz="4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709DC8-6252-4AF7-B72C-01FC9C6E9095}"/>
              </a:ext>
            </a:extLst>
          </p:cNvPr>
          <p:cNvSpPr txBox="1"/>
          <p:nvPr/>
        </p:nvSpPr>
        <p:spPr>
          <a:xfrm>
            <a:off x="4704235" y="3832486"/>
            <a:ext cx="27835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/>
              <a:t>Set Cookie</a:t>
            </a:r>
            <a:endParaRPr lang="zh-CN" altLang="en-US" sz="4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B01E04-72B4-47B3-ADE8-5C4564B56200}"/>
              </a:ext>
            </a:extLst>
          </p:cNvPr>
          <p:cNvSpPr txBox="1"/>
          <p:nvPr/>
        </p:nvSpPr>
        <p:spPr>
          <a:xfrm>
            <a:off x="4213109" y="5318150"/>
            <a:ext cx="37657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err="1"/>
              <a:t>Indentification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3853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92977E7-6280-4135-81E2-C7AA6BE77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972" y="368024"/>
            <a:ext cx="1536700" cy="1536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7EA587-D0D6-4F2B-9F81-FB21769A16F9}"/>
              </a:ext>
            </a:extLst>
          </p:cNvPr>
          <p:cNvSpPr txBox="1"/>
          <p:nvPr/>
        </p:nvSpPr>
        <p:spPr>
          <a:xfrm>
            <a:off x="5247862" y="870923"/>
            <a:ext cx="14414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/>
              <a:t>Flask</a:t>
            </a:r>
            <a:endParaRPr lang="zh-CN" altLang="en-US" sz="4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A999BA-B666-4EC3-9324-1571B0EC9138}"/>
              </a:ext>
            </a:extLst>
          </p:cNvPr>
          <p:cNvSpPr txBox="1"/>
          <p:nvPr/>
        </p:nvSpPr>
        <p:spPr>
          <a:xfrm>
            <a:off x="5075524" y="2296399"/>
            <a:ext cx="20409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/>
              <a:t>Session</a:t>
            </a:r>
            <a:endParaRPr lang="zh-CN" altLang="en-US" sz="4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709DC8-6252-4AF7-B72C-01FC9C6E9095}"/>
              </a:ext>
            </a:extLst>
          </p:cNvPr>
          <p:cNvSpPr txBox="1"/>
          <p:nvPr/>
        </p:nvSpPr>
        <p:spPr>
          <a:xfrm>
            <a:off x="4704235" y="3832486"/>
            <a:ext cx="27835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/>
              <a:t>Set Cookie</a:t>
            </a:r>
            <a:endParaRPr lang="zh-CN" altLang="en-US" sz="4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B01E04-72B4-47B3-ADE8-5C4564B56200}"/>
              </a:ext>
            </a:extLst>
          </p:cNvPr>
          <p:cNvSpPr txBox="1"/>
          <p:nvPr/>
        </p:nvSpPr>
        <p:spPr>
          <a:xfrm>
            <a:off x="4213109" y="5318150"/>
            <a:ext cx="37657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err="1"/>
              <a:t>Indentification</a:t>
            </a:r>
            <a:endParaRPr lang="zh-CN" altLang="en-US" sz="4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4CFD5F-214F-47A8-9B82-D76DA46A7532}"/>
              </a:ext>
            </a:extLst>
          </p:cNvPr>
          <p:cNvSpPr txBox="1"/>
          <p:nvPr/>
        </p:nvSpPr>
        <p:spPr>
          <a:xfrm>
            <a:off x="8465798" y="1773179"/>
            <a:ext cx="2273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SECRET_KEY</a:t>
            </a:r>
            <a:endParaRPr lang="zh-CN" altLang="en-US" sz="2800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A0AB1AB-C32B-441F-89A0-2E2589F46989}"/>
              </a:ext>
            </a:extLst>
          </p:cNvPr>
          <p:cNvCxnSpPr/>
          <p:nvPr/>
        </p:nvCxnSpPr>
        <p:spPr>
          <a:xfrm flipH="1">
            <a:off x="7330190" y="2023672"/>
            <a:ext cx="97436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99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F965F7A-656E-4F08-ABFA-5699BE719D02}"/>
              </a:ext>
            </a:extLst>
          </p:cNvPr>
          <p:cNvSpPr txBox="1"/>
          <p:nvPr/>
        </p:nvSpPr>
        <p:spPr>
          <a:xfrm>
            <a:off x="5439410" y="57253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/>
              <a:t>SSTI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53824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F965F7A-656E-4F08-ABFA-5699BE719D02}"/>
              </a:ext>
            </a:extLst>
          </p:cNvPr>
          <p:cNvSpPr txBox="1"/>
          <p:nvPr/>
        </p:nvSpPr>
        <p:spPr>
          <a:xfrm>
            <a:off x="5439410" y="57253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/>
              <a:t>SSTI</a:t>
            </a:r>
            <a:endParaRPr lang="zh-CN" altLang="en-US" sz="4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C10F05-49C3-46C9-A20E-3875B3AFA9F9}"/>
              </a:ext>
            </a:extLst>
          </p:cNvPr>
          <p:cNvSpPr/>
          <p:nvPr/>
        </p:nvSpPr>
        <p:spPr>
          <a:xfrm>
            <a:off x="1633928" y="1775936"/>
            <a:ext cx="89491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333332"/>
                </a:solidFill>
                <a:latin typeface="Arial" panose="020B0604020202020204" pitchFamily="34" charset="0"/>
              </a:rPr>
              <a:t>Server-side template injection(SSTI) occurs when user input is unsafely embedded into a server-side template, allowing users to inject template directives. Using malicious template directives, an attacker may be able to execute arbitrary code and take full control of the web server.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2247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3320</TotalTime>
  <Words>214</Words>
  <Application>Microsoft Office PowerPoint</Application>
  <PresentationFormat>Widescreen</PresentationFormat>
  <Paragraphs>62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华文楷体</vt:lpstr>
      <vt:lpstr>微软雅黑</vt:lpstr>
      <vt:lpstr>等线</vt:lpstr>
      <vt:lpstr>Arial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office365</dc:creator>
  <cp:lastModifiedBy>office365</cp:lastModifiedBy>
  <cp:revision>102</cp:revision>
  <dcterms:created xsi:type="dcterms:W3CDTF">2018-01-20T13:25:38Z</dcterms:created>
  <dcterms:modified xsi:type="dcterms:W3CDTF">2019-04-17T04:26:38Z</dcterms:modified>
</cp:coreProperties>
</file>