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73" r:id="rId5"/>
    <p:sldId id="258" r:id="rId6"/>
    <p:sldId id="266" r:id="rId7"/>
    <p:sldId id="259" r:id="rId8"/>
    <p:sldId id="260" r:id="rId9"/>
    <p:sldId id="365" r:id="rId10"/>
    <p:sldId id="374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C35868-DFE1-457A-BB74-0E9D857EBDA3}">
          <p14:sldIdLst>
            <p14:sldId id="373"/>
            <p14:sldId id="258"/>
            <p14:sldId id="266"/>
            <p14:sldId id="259"/>
            <p14:sldId id="260"/>
            <p14:sldId id="365"/>
            <p14:sldId id="374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1F0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E9756-929E-4308-8FEC-F30ADE68A164}" v="122" dt="2021-11-13T05:40:39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7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debrahimi, Mir" userId="f48384f3-c28f-415b-85f7-a00f52cd9baf" providerId="ADAL" clId="{2C1E9756-929E-4308-8FEC-F30ADE68A164}"/>
    <pc:docChg chg="undo custSel addSld delSld modSld modSection">
      <pc:chgData name="Seyedebrahimi, Mir" userId="f48384f3-c28f-415b-85f7-a00f52cd9baf" providerId="ADAL" clId="{2C1E9756-929E-4308-8FEC-F30ADE68A164}" dt="2021-11-13T06:41:36.151" v="854" actId="47"/>
      <pc:docMkLst>
        <pc:docMk/>
      </pc:docMkLst>
      <pc:sldChg chg="addSp modSp mod modAnim">
        <pc:chgData name="Seyedebrahimi, Mir" userId="f48384f3-c28f-415b-85f7-a00f52cd9baf" providerId="ADAL" clId="{2C1E9756-929E-4308-8FEC-F30ADE68A164}" dt="2021-11-13T05:42:39.977" v="169"/>
        <pc:sldMkLst>
          <pc:docMk/>
          <pc:sldMk cId="3501091417" sldId="259"/>
        </pc:sldMkLst>
        <pc:spChg chg="add mod">
          <ac:chgData name="Seyedebrahimi, Mir" userId="f48384f3-c28f-415b-85f7-a00f52cd9baf" providerId="ADAL" clId="{2C1E9756-929E-4308-8FEC-F30ADE68A164}" dt="2021-11-13T05:41:58.008" v="167" actId="20577"/>
          <ac:spMkLst>
            <pc:docMk/>
            <pc:sldMk cId="3501091417" sldId="259"/>
            <ac:spMk id="3" creationId="{028AEF71-0B47-4D9D-8525-F940EA603404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4" creationId="{1A39E55A-532E-4EEF-B1AC-35199752B7ED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7" creationId="{3883014A-2865-4543-B75E-862FD12C0028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10" creationId="{DD8B8B0C-838B-4E69-9569-306A9112DA06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13" creationId="{AF89C7C1-81A9-4B90-A7C3-5F81C4FED137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14" creationId="{58B82C4C-CF82-4978-BDFC-64D84D0094C0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16" creationId="{24C9BA0A-8524-4655-818F-3B9EC04D36E1}"/>
          </ac:spMkLst>
        </pc:spChg>
        <pc:spChg chg="mod">
          <ac:chgData name="Seyedebrahimi, Mir" userId="f48384f3-c28f-415b-85f7-a00f52cd9baf" providerId="ADAL" clId="{2C1E9756-929E-4308-8FEC-F30ADE68A164}" dt="2021-11-13T05:41:28.481" v="163" actId="1076"/>
          <ac:spMkLst>
            <pc:docMk/>
            <pc:sldMk cId="3501091417" sldId="259"/>
            <ac:spMk id="17" creationId="{D42A1E68-E7F7-4BEC-97F8-82536D8B6317}"/>
          </ac:spMkLst>
        </pc:spChg>
        <pc:cxnChg chg="mod">
          <ac:chgData name="Seyedebrahimi, Mir" userId="f48384f3-c28f-415b-85f7-a00f52cd9baf" providerId="ADAL" clId="{2C1E9756-929E-4308-8FEC-F30ADE68A164}" dt="2021-11-13T05:41:28.481" v="163" actId="1076"/>
          <ac:cxnSpMkLst>
            <pc:docMk/>
            <pc:sldMk cId="3501091417" sldId="259"/>
            <ac:cxnSpMk id="6" creationId="{A20DEBE0-5A3F-429C-9477-6F6F7608B42D}"/>
          </ac:cxnSpMkLst>
        </pc:cxnChg>
        <pc:cxnChg chg="mod">
          <ac:chgData name="Seyedebrahimi, Mir" userId="f48384f3-c28f-415b-85f7-a00f52cd9baf" providerId="ADAL" clId="{2C1E9756-929E-4308-8FEC-F30ADE68A164}" dt="2021-11-13T05:41:28.481" v="163" actId="1076"/>
          <ac:cxnSpMkLst>
            <pc:docMk/>
            <pc:sldMk cId="3501091417" sldId="259"/>
            <ac:cxnSpMk id="9" creationId="{1E1F1DF8-1562-4ABF-A7C9-7ED62AFFF716}"/>
          </ac:cxnSpMkLst>
        </pc:cxnChg>
        <pc:cxnChg chg="mod">
          <ac:chgData name="Seyedebrahimi, Mir" userId="f48384f3-c28f-415b-85f7-a00f52cd9baf" providerId="ADAL" clId="{2C1E9756-929E-4308-8FEC-F30ADE68A164}" dt="2021-11-13T05:41:28.481" v="163" actId="1076"/>
          <ac:cxnSpMkLst>
            <pc:docMk/>
            <pc:sldMk cId="3501091417" sldId="259"/>
            <ac:cxnSpMk id="12" creationId="{9135212E-E957-4A20-890E-FE69912AA2A6}"/>
          </ac:cxnSpMkLst>
        </pc:cxnChg>
        <pc:cxnChg chg="mod">
          <ac:chgData name="Seyedebrahimi, Mir" userId="f48384f3-c28f-415b-85f7-a00f52cd9baf" providerId="ADAL" clId="{2C1E9756-929E-4308-8FEC-F30ADE68A164}" dt="2021-11-13T05:41:28.481" v="163" actId="1076"/>
          <ac:cxnSpMkLst>
            <pc:docMk/>
            <pc:sldMk cId="3501091417" sldId="259"/>
            <ac:cxnSpMk id="15" creationId="{6D5853DE-2782-43C0-B5D6-A994C7A4FE3E}"/>
          </ac:cxnSpMkLst>
        </pc:cxnChg>
        <pc:cxnChg chg="add mod">
          <ac:chgData name="Seyedebrahimi, Mir" userId="f48384f3-c28f-415b-85f7-a00f52cd9baf" providerId="ADAL" clId="{2C1E9756-929E-4308-8FEC-F30ADE68A164}" dt="2021-11-13T05:41:28.481" v="163" actId="1076"/>
          <ac:cxnSpMkLst>
            <pc:docMk/>
            <pc:sldMk cId="3501091417" sldId="259"/>
            <ac:cxnSpMk id="18" creationId="{1D79DB14-A182-4C9F-B5C9-B0D9A53FE60D}"/>
          </ac:cxnSpMkLst>
        </pc:cxnChg>
      </pc:sldChg>
      <pc:sldChg chg="modSp mod modAnim">
        <pc:chgData name="Seyedebrahimi, Mir" userId="f48384f3-c28f-415b-85f7-a00f52cd9baf" providerId="ADAL" clId="{2C1E9756-929E-4308-8FEC-F30ADE68A164}" dt="2021-11-13T05:36:35.995" v="123" actId="113"/>
        <pc:sldMkLst>
          <pc:docMk/>
          <pc:sldMk cId="1481646518" sldId="266"/>
        </pc:sldMkLst>
        <pc:spChg chg="mod">
          <ac:chgData name="Seyedebrahimi, Mir" userId="f48384f3-c28f-415b-85f7-a00f52cd9baf" providerId="ADAL" clId="{2C1E9756-929E-4308-8FEC-F30ADE68A164}" dt="2021-11-13T05:36:35.995" v="123" actId="113"/>
          <ac:spMkLst>
            <pc:docMk/>
            <pc:sldMk cId="1481646518" sldId="266"/>
            <ac:spMk id="3" creationId="{EDEE3AE6-22D1-47D8-8D19-1201AC77D1FE}"/>
          </ac:spMkLst>
        </pc:spChg>
        <pc:spChg chg="mod">
          <ac:chgData name="Seyedebrahimi, Mir" userId="f48384f3-c28f-415b-85f7-a00f52cd9baf" providerId="ADAL" clId="{2C1E9756-929E-4308-8FEC-F30ADE68A164}" dt="2021-11-13T05:34:59.243" v="114" actId="20577"/>
          <ac:spMkLst>
            <pc:docMk/>
            <pc:sldMk cId="1481646518" sldId="266"/>
            <ac:spMk id="4" creationId="{C6CCB052-EEED-4916-928A-1F8E1CB1BC3B}"/>
          </ac:spMkLst>
        </pc:spChg>
      </pc:sldChg>
      <pc:sldChg chg="modSp mod">
        <pc:chgData name="Seyedebrahimi, Mir" userId="f48384f3-c28f-415b-85f7-a00f52cd9baf" providerId="ADAL" clId="{2C1E9756-929E-4308-8FEC-F30ADE68A164}" dt="2021-11-13T06:18:31.016" v="760" actId="20577"/>
        <pc:sldMkLst>
          <pc:docMk/>
          <pc:sldMk cId="686525830" sldId="365"/>
        </pc:sldMkLst>
        <pc:spChg chg="mod">
          <ac:chgData name="Seyedebrahimi, Mir" userId="f48384f3-c28f-415b-85f7-a00f52cd9baf" providerId="ADAL" clId="{2C1E9756-929E-4308-8FEC-F30ADE68A164}" dt="2021-11-13T06:18:31.016" v="760" actId="20577"/>
          <ac:spMkLst>
            <pc:docMk/>
            <pc:sldMk cId="686525830" sldId="365"/>
            <ac:spMk id="3" creationId="{BF186902-0BC0-49B3-B485-22AB48DABA0D}"/>
          </ac:spMkLst>
        </pc:spChg>
      </pc:sldChg>
      <pc:sldChg chg="del">
        <pc:chgData name="Seyedebrahimi, Mir" userId="f48384f3-c28f-415b-85f7-a00f52cd9baf" providerId="ADAL" clId="{2C1E9756-929E-4308-8FEC-F30ADE68A164}" dt="2021-11-13T06:41:36.151" v="854" actId="47"/>
        <pc:sldMkLst>
          <pc:docMk/>
          <pc:sldMk cId="3431294681" sldId="368"/>
        </pc:sldMkLst>
      </pc:sldChg>
      <pc:sldChg chg="addSp delSp modSp new mod">
        <pc:chgData name="Seyedebrahimi, Mir" userId="f48384f3-c28f-415b-85f7-a00f52cd9baf" providerId="ADAL" clId="{2C1E9756-929E-4308-8FEC-F30ADE68A164}" dt="2021-11-13T06:40:55.236" v="853" actId="122"/>
        <pc:sldMkLst>
          <pc:docMk/>
          <pc:sldMk cId="2062811381" sldId="374"/>
        </pc:sldMkLst>
        <pc:spChg chg="mod">
          <ac:chgData name="Seyedebrahimi, Mir" userId="f48384f3-c28f-415b-85f7-a00f52cd9baf" providerId="ADAL" clId="{2C1E9756-929E-4308-8FEC-F30ADE68A164}" dt="2021-11-13T06:40:20.081" v="849"/>
          <ac:spMkLst>
            <pc:docMk/>
            <pc:sldMk cId="2062811381" sldId="374"/>
            <ac:spMk id="2" creationId="{398E34A3-2088-4A3F-9BDA-AACF264065A7}"/>
          </ac:spMkLst>
        </pc:spChg>
        <pc:spChg chg="add mod">
          <ac:chgData name="Seyedebrahimi, Mir" userId="f48384f3-c28f-415b-85f7-a00f52cd9baf" providerId="ADAL" clId="{2C1E9756-929E-4308-8FEC-F30ADE68A164}" dt="2021-11-13T06:40:55.236" v="853" actId="122"/>
          <ac:spMkLst>
            <pc:docMk/>
            <pc:sldMk cId="2062811381" sldId="374"/>
            <ac:spMk id="5" creationId="{A1ABDA14-8F76-401E-A413-A2D22276643A}"/>
          </ac:spMkLst>
        </pc:spChg>
        <pc:graphicFrameChg chg="add del mod modGraphic">
          <ac:chgData name="Seyedebrahimi, Mir" userId="f48384f3-c28f-415b-85f7-a00f52cd9baf" providerId="ADAL" clId="{2C1E9756-929E-4308-8FEC-F30ADE68A164}" dt="2021-11-13T06:35:03.648" v="814" actId="478"/>
          <ac:graphicFrameMkLst>
            <pc:docMk/>
            <pc:sldMk cId="2062811381" sldId="374"/>
            <ac:graphicFrameMk id="3" creationId="{A01F8AE4-FFCE-4E31-9E9C-044237FB4F86}"/>
          </ac:graphicFrameMkLst>
        </pc:graphicFrameChg>
      </pc:sldChg>
    </pc:docChg>
  </pc:docChgLst>
  <pc:docChgLst>
    <pc:chgData name="Seyedebrahimi, Mir" userId="f48384f3-c28f-415b-85f7-a00f52cd9baf" providerId="ADAL" clId="{440A1A10-0FB1-450F-9860-2EC4A52AAA64}"/>
    <pc:docChg chg="custSel modSld">
      <pc:chgData name="Seyedebrahimi, Mir" userId="f48384f3-c28f-415b-85f7-a00f52cd9baf" providerId="ADAL" clId="{440A1A10-0FB1-450F-9860-2EC4A52AAA64}" dt="2021-11-12T23:05:48.638" v="183" actId="20577"/>
      <pc:docMkLst>
        <pc:docMk/>
      </pc:docMkLst>
      <pc:sldChg chg="modSp mod modAnim">
        <pc:chgData name="Seyedebrahimi, Mir" userId="f48384f3-c28f-415b-85f7-a00f52cd9baf" providerId="ADAL" clId="{440A1A10-0FB1-450F-9860-2EC4A52AAA64}" dt="2021-11-12T23:05:48.638" v="183" actId="20577"/>
        <pc:sldMkLst>
          <pc:docMk/>
          <pc:sldMk cId="1481646518" sldId="266"/>
        </pc:sldMkLst>
        <pc:spChg chg="mod">
          <ac:chgData name="Seyedebrahimi, Mir" userId="f48384f3-c28f-415b-85f7-a00f52cd9baf" providerId="ADAL" clId="{440A1A10-0FB1-450F-9860-2EC4A52AAA64}" dt="2021-11-12T23:05:48.638" v="183" actId="20577"/>
          <ac:spMkLst>
            <pc:docMk/>
            <pc:sldMk cId="1481646518" sldId="266"/>
            <ac:spMk id="3" creationId="{EDEE3AE6-22D1-47D8-8D19-1201AC77D1FE}"/>
          </ac:spMkLst>
        </pc:spChg>
        <pc:spChg chg="mod">
          <ac:chgData name="Seyedebrahimi, Mir" userId="f48384f3-c28f-415b-85f7-a00f52cd9baf" providerId="ADAL" clId="{440A1A10-0FB1-450F-9860-2EC4A52AAA64}" dt="2021-11-12T23:03:57.613" v="129" actId="20577"/>
          <ac:spMkLst>
            <pc:docMk/>
            <pc:sldMk cId="1481646518" sldId="266"/>
            <ac:spMk id="4" creationId="{C6CCB052-EEED-4916-928A-1F8E1CB1BC3B}"/>
          </ac:spMkLst>
        </pc:spChg>
      </pc:sldChg>
      <pc:sldChg chg="modSp mod">
        <pc:chgData name="Seyedebrahimi, Mir" userId="f48384f3-c28f-415b-85f7-a00f52cd9baf" providerId="ADAL" clId="{440A1A10-0FB1-450F-9860-2EC4A52AAA64}" dt="2021-11-12T23:02:18.357" v="7" actId="20577"/>
        <pc:sldMkLst>
          <pc:docMk/>
          <pc:sldMk cId="3791769625" sldId="373"/>
        </pc:sldMkLst>
        <pc:spChg chg="mod">
          <ac:chgData name="Seyedebrahimi, Mir" userId="f48384f3-c28f-415b-85f7-a00f52cd9baf" providerId="ADAL" clId="{440A1A10-0FB1-450F-9860-2EC4A52AAA64}" dt="2021-11-12T23:02:18.357" v="7" actId="20577"/>
          <ac:spMkLst>
            <pc:docMk/>
            <pc:sldMk cId="3791769625" sldId="373"/>
            <ac:spMk id="2" creationId="{959DEE06-66D2-42AC-960A-DE3171A10B16}"/>
          </ac:spMkLst>
        </pc:spChg>
        <pc:spChg chg="mod">
          <ac:chgData name="Seyedebrahimi, Mir" userId="f48384f3-c28f-415b-85f7-a00f52cd9baf" providerId="ADAL" clId="{440A1A10-0FB1-450F-9860-2EC4A52AAA64}" dt="2021-11-12T23:01:41.230" v="0" actId="20577"/>
          <ac:spMkLst>
            <pc:docMk/>
            <pc:sldMk cId="3791769625" sldId="373"/>
            <ac:spMk id="6" creationId="{2848A427-C6F4-418B-8DB7-1EFAC1D7DD52}"/>
          </ac:spMkLst>
        </pc:spChg>
      </pc:sldChg>
    </pc:docChg>
  </pc:docChgLst>
  <pc:docChgLst>
    <pc:chgData name="Mir Seyedebrahimi" userId="f48384f3-c28f-415b-85f7-a00f52cd9baf" providerId="ADAL" clId="{9810F23F-5E8D-4A55-909E-68501DC264A3}"/>
    <pc:docChg chg="modSld">
      <pc:chgData name="Mir Seyedebrahimi" userId="f48384f3-c28f-415b-85f7-a00f52cd9baf" providerId="ADAL" clId="{9810F23F-5E8D-4A55-909E-68501DC264A3}" dt="2020-12-30T11:13:38.879" v="1" actId="20577"/>
      <pc:docMkLst>
        <pc:docMk/>
      </pc:docMkLst>
      <pc:sldChg chg="modSp">
        <pc:chgData name="Mir Seyedebrahimi" userId="f48384f3-c28f-415b-85f7-a00f52cd9baf" providerId="ADAL" clId="{9810F23F-5E8D-4A55-909E-68501DC264A3}" dt="2020-12-30T11:13:38.879" v="1" actId="20577"/>
        <pc:sldMkLst>
          <pc:docMk/>
          <pc:sldMk cId="180261132" sldId="258"/>
        </pc:sldMkLst>
        <pc:spChg chg="mod">
          <ac:chgData name="Mir Seyedebrahimi" userId="f48384f3-c28f-415b-85f7-a00f52cd9baf" providerId="ADAL" clId="{9810F23F-5E8D-4A55-909E-68501DC264A3}" dt="2020-12-30T11:13:38.879" v="1" actId="20577"/>
          <ac:spMkLst>
            <pc:docMk/>
            <pc:sldMk cId="180261132" sldId="258"/>
            <ac:spMk id="3" creationId="{C654DEEF-E479-4C38-957B-3BAE1C60FD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D1DC0-A448-4777-8BB6-8054BC99DBC3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E1C1-630D-4A2C-B3CB-3F96CD8DD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1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2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405" y="2661026"/>
            <a:ext cx="103632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405" y="5108224"/>
            <a:ext cx="9448800" cy="12481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9432" y="1871547"/>
            <a:ext cx="11095669" cy="460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195414" y="6588758"/>
            <a:ext cx="2399689" cy="21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91B1-C90F-4AAC-BD23-FFA2E6172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44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9432" y="1854200"/>
            <a:ext cx="5486400" cy="4618152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9195414" y="6588758"/>
            <a:ext cx="2399689" cy="21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9C5191B1-C90F-4AAC-BD23-FFA2E6172C4C}" type="slidenum">
              <a:rPr lang="en-GB" sz="1200" smtClean="0"/>
              <a:pPr/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6081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99432" y="1881221"/>
            <a:ext cx="5486400" cy="4591131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195414" y="6588758"/>
            <a:ext cx="2399689" cy="21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91B1-C90F-4AAC-BD23-FFA2E6172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4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9432" y="1871547"/>
            <a:ext cx="11095669" cy="460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195414" y="6588758"/>
            <a:ext cx="2399689" cy="21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91B1-C90F-4AAC-BD23-FFA2E6172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3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9432" y="1871547"/>
            <a:ext cx="11095669" cy="460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195414" y="6588758"/>
            <a:ext cx="2399689" cy="21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91B1-C90F-4AAC-BD23-FFA2E6172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72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38980"/>
            <a:ext cx="9195411" cy="396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191B1-C90F-4AAC-BD23-FFA2E6172C4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9432" y="2038122"/>
            <a:ext cx="11095669" cy="451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90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endParaRPr lang="en-US" sz="1800">
              <a:solidFill>
                <a:prstClr val="black"/>
              </a:solidFill>
            </a:endParaRPr>
          </a:p>
          <a:p>
            <a:pPr defTabSz="914377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fld id="{6C87F4BA-6D4E-4EBD-91FE-3B8E2157B6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MG_PowerpointBackground-w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2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4263"/>
            <a:ext cx="10972800" cy="1143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664177"/>
            <a:ext cx="9223023" cy="3947427"/>
          </a:xfrm>
        </p:spPr>
        <p:txBody>
          <a:bodyPr/>
          <a:lstStyle>
            <a:lvl1pPr marL="457189" indent="-457189">
              <a:buSzPct val="100000"/>
              <a:buFontTx/>
              <a:buBlip>
                <a:blip r:embed="rId3"/>
              </a:buBlip>
              <a:defRPr/>
            </a:lvl1pPr>
            <a:lvl2pPr marL="990575" indent="-380990">
              <a:buSzPct val="100000"/>
              <a:buFontTx/>
              <a:buBlip>
                <a:blip r:embed="rId3"/>
              </a:buBlip>
              <a:defRPr/>
            </a:lvl2pPr>
            <a:lvl3pPr marL="1523962" indent="-304792">
              <a:buSzPct val="100000"/>
              <a:buFontTx/>
              <a:buBlip>
                <a:blip r:embed="rId3"/>
              </a:buBlip>
              <a:defRPr/>
            </a:lvl3pPr>
            <a:lvl4pPr marL="2133547" indent="-304792">
              <a:buSzPct val="100000"/>
              <a:buFontTx/>
              <a:buBlip>
                <a:blip r:embed="rId3"/>
              </a:buBlip>
              <a:defRPr/>
            </a:lvl4pPr>
            <a:lvl5pPr marL="2743131" indent="-304792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48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MG_PowerpointBackground-wide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2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84263"/>
            <a:ext cx="9223023" cy="1143000"/>
          </a:xfrm>
        </p:spPr>
        <p:txBody>
          <a:bodyPr>
            <a:norm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494837"/>
            <a:ext cx="9223023" cy="3947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635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BAA9-1074-4641-BBB0-7099D690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77458-6709-4FF9-BF77-167B5EE2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0128-9DA0-4A95-B36C-9E3E2773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9BE0-1E84-4E02-ABB8-7A297010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2DB3-16B6-4095-B97C-8DEE44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9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34F7-48CB-4D40-84D6-12A9B26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223E-0E36-41FF-B777-28D82518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7970-95C5-4905-821F-A8B0F39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3E0B-0A9E-4349-800C-5441CFB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7777-E384-4282-8385-4C80A76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83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14D-F048-498C-A5F3-618EA28A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EB7E-E09E-4E2E-B82B-C9804534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830-DF87-43B3-8FC3-2D885ADD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B0B5-6B2C-4BF2-9E62-05CFAB48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A997-976F-4C37-B0B1-C967A31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44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6A00-C989-4D02-BF2B-B50B1302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3B3E-CBD1-456C-9B0A-E55EBFE7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652A-FFAB-4463-B556-2E8C81D3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A9CE-62C3-43D2-897A-D042F435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157D-F9D7-4D50-8140-85506EDA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2C09-A6DF-4597-9CFE-7CC2F605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7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0E39-5D5B-4CAF-B758-3BC97C64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F4BE-11D7-4734-A2F5-49C776C5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9E2C-EC26-4EE4-8AF5-55C3AD6F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D86BA-B925-4853-97C2-FCBE075E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952C0-86B4-4470-8AC2-05A1F97EB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D3C37-BF29-42AC-9FA5-A1E9B335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7E8FD-0419-476E-895F-A9ED8A5C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D4A3C-9D58-4487-B73A-44A4F83B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2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2F6E-6068-4962-9CF1-B6003984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880A3-C2CC-4DFA-9315-72CEADBA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1F65-2D12-4976-BBA9-1D3EDD8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69338-B8E9-4DC2-A3F6-C2799BE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96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50898-5BAA-4398-AE8F-5655030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5E15-F2F2-4330-A586-77B31A1E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F34A-9E0D-4F1D-8CFA-5EC1C25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5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E51A-512E-4E8F-8381-1B165AF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7164-48DF-4BD2-AB93-F0A98352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F895-3E40-439F-B84B-85A034FD5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6BEA-DA33-4596-82A0-E07F0D0A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C642-2BEF-4416-B311-CA7ACCB7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89BE-E0AB-4207-9210-CFA93F42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62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FDB-47B8-40DC-8B7D-A062EAA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2A84-217A-4C4D-826A-6171F4A07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3619-03E5-468D-8996-06D633E0C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CD4B6-5765-4E57-9B6C-6E7BDE5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669CF-62C5-48AE-B0B5-5965FA9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BA04-A6DD-4753-83D4-53597DD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MG_PowerpointBackground-wide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2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3479"/>
            <a:ext cx="10251233" cy="813909"/>
          </a:xfrm>
        </p:spPr>
        <p:txBody>
          <a:bodyPr>
            <a:normAutofit/>
          </a:bodyPr>
          <a:lstStyle>
            <a:lvl1pPr algn="l">
              <a:defRPr sz="3600" b="1" u="sng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204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EB5C-7013-46A3-A0A9-015884DF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E931-B7C8-4D76-BA0D-488E07D24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62EC-C74B-43CE-839D-E59E7CF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F282-5675-4F5B-A894-E46B1722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061-EE1E-46D0-976A-7621131D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20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BEA3F-58DD-49B7-8E00-55BF81BD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A45FB-1627-4A68-9D8D-D43B129C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0F06-0BF6-4650-A20E-9ACBA495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9FDD-8A9A-4CA6-96EA-FAF9151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5A04-0A43-405A-BF51-4C5559DD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06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270" y="432215"/>
            <a:ext cx="11451815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344168"/>
            <a:ext cx="11436096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716166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422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789-F8EF-A541-8E36-2998F04892E2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E37-A74B-914D-B7C2-39992F7D7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9970A-1276-458F-A73F-3E7B349D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286A-ABA8-45F0-94BD-AE2B7029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334D-E8DD-408D-BC22-BB75BC098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1356-6434-4283-8DF6-57ADD1AF5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A854-3AFE-44E6-B771-CE849775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D88A-708B-4E43-AF66-9CA56F679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7E52-3559-4EE9-BBA7-011F706C6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49" r:id="rId21"/>
    <p:sldLayoutId id="2147483650" r:id="rId22"/>
    <p:sldLayoutId id="2147483651" r:id="rId23"/>
    <p:sldLayoutId id="2147483652" r:id="rId24"/>
    <p:sldLayoutId id="2147483653" r:id="rId25"/>
    <p:sldLayoutId id="2147483654" r:id="rId26"/>
    <p:sldLayoutId id="2147483655" r:id="rId27"/>
    <p:sldLayoutId id="2147483656" r:id="rId28"/>
    <p:sldLayoutId id="2147483657" r:id="rId29"/>
    <p:sldLayoutId id="2147483658" r:id="rId30"/>
    <p:sldLayoutId id="2147483659" r:id="rId31"/>
    <p:sldLayoutId id="2147483672" r:id="rId32"/>
    <p:sldLayoutId id="2147483673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warwick.ac.uk/mod/aspirelists/view.php?id=1472366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EE06-66D2-42AC-960A-DE3171A10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5400" dirty="0"/>
              <a:t>Teaching plan</a:t>
            </a:r>
            <a:br>
              <a:rPr lang="en-GB" dirty="0"/>
            </a:br>
            <a:endParaRPr lang="en-GB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48A427-C6F4-418B-8DB7-1EFAC1D7D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C0DF1-5B85-4BE8-A555-4B6C1B1E188C}"/>
              </a:ext>
            </a:extLst>
          </p:cNvPr>
          <p:cNvSpPr/>
          <p:nvPr/>
        </p:nvSpPr>
        <p:spPr>
          <a:xfrm>
            <a:off x="671362" y="5636640"/>
            <a:ext cx="357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Module lead: </a:t>
            </a:r>
            <a:r>
              <a:rPr lang="en-GB" b="1" dirty="0"/>
              <a:t>Dr Mir Seyedebrahimi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7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882-7871-4FBA-88C5-ACA32247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IoT module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DEEF-E479-4C38-957B-3BAE1C60FD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41475"/>
            <a:ext cx="9398000" cy="4687888"/>
          </a:xfrm>
        </p:spPr>
        <p:txBody>
          <a:bodyPr>
            <a:noAutofit/>
          </a:bodyPr>
          <a:lstStyle/>
          <a:p>
            <a:pPr lvl="1"/>
            <a:r>
              <a:rPr lang="en-GB" dirty="0"/>
              <a:t>Module lead: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Dr Mir Seyedebrahimi</a:t>
            </a:r>
            <a:r>
              <a:rPr lang="en-GB" b="1" dirty="0"/>
              <a:t>,</a:t>
            </a:r>
            <a:r>
              <a:rPr lang="en-GB" dirty="0"/>
              <a:t> Senior Teaching Fellow at WMG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Areas of work: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Digital</a:t>
            </a:r>
            <a:r>
              <a:rPr lang="en-GB" dirty="0"/>
              <a:t> Technologies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Networking,</a:t>
            </a:r>
            <a:r>
              <a:rPr lang="en-GB" dirty="0"/>
              <a:t> Wireless and Mobile Comm. Technology</a:t>
            </a:r>
            <a:endParaRPr lang="en-GB" dirty="0">
              <a:sym typeface="Wingdings" panose="05000000000000000000" pitchFamily="2" charset="2"/>
            </a:endParaRPr>
          </a:p>
          <a:p>
            <a:pPr lvl="2"/>
            <a:r>
              <a:rPr lang="en-GB" dirty="0"/>
              <a:t>Computing and </a:t>
            </a:r>
            <a:r>
              <a:rPr lang="en-GB" b="1" dirty="0">
                <a:solidFill>
                  <a:srgbClr val="C00000"/>
                </a:solidFill>
              </a:rPr>
              <a:t>Embedded Systems</a:t>
            </a:r>
          </a:p>
          <a:p>
            <a:pPr lvl="2"/>
            <a:endParaRPr lang="en-GB" b="1" dirty="0"/>
          </a:p>
          <a:p>
            <a:pPr lvl="1"/>
            <a:r>
              <a:rPr lang="en-GB" dirty="0">
                <a:sym typeface="Wingdings" panose="05000000000000000000" pitchFamily="2" charset="2"/>
              </a:rPr>
              <a:t>Programme &amp; admin contributions: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Apprenticeship: DTS, Dyson and AEP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Full time: Master programs projects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UG: UG project ethic panel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WMG: Teaching Quality and Learning Committee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C13C6-C211-4A6D-9C29-53803E86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2" y="1690688"/>
            <a:ext cx="2000163" cy="20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80F6-5142-47A0-99A0-74F40C25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delivery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3AE6-22D1-47D8-8D19-1201AC77D1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99009" y="2019300"/>
            <a:ext cx="6094412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Teaching days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22</a:t>
            </a:r>
            <a:r>
              <a:rPr lang="en-GB" sz="2000" baseline="30000" dirty="0"/>
              <a:t>nd</a:t>
            </a:r>
            <a:r>
              <a:rPr lang="en-GB" sz="2000" dirty="0"/>
              <a:t>  – 26</a:t>
            </a:r>
            <a:r>
              <a:rPr lang="en-GB" sz="2000" baseline="30000" dirty="0"/>
              <a:t>th</a:t>
            </a:r>
            <a:r>
              <a:rPr lang="en-GB" sz="2000" dirty="0"/>
              <a:t> Nov (online); </a:t>
            </a:r>
          </a:p>
          <a:p>
            <a:pPr lvl="1"/>
            <a:r>
              <a:rPr lang="en-GB" sz="2000" dirty="0"/>
              <a:t>10</a:t>
            </a:r>
            <a:r>
              <a:rPr lang="en-GB" sz="2000" baseline="30000" dirty="0"/>
              <a:t>th</a:t>
            </a:r>
            <a:r>
              <a:rPr lang="en-GB" sz="2000" dirty="0"/>
              <a:t> – 13</a:t>
            </a:r>
            <a:r>
              <a:rPr lang="en-GB" sz="2000" baseline="30000" dirty="0"/>
              <a:t>th</a:t>
            </a:r>
            <a:r>
              <a:rPr lang="en-GB" sz="2000" dirty="0"/>
              <a:t> Jan 2022 (f2f)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C00000"/>
                </a:solidFill>
              </a:rPr>
              <a:t>Assessments:</a:t>
            </a:r>
          </a:p>
          <a:p>
            <a:pPr lvl="1"/>
            <a:r>
              <a:rPr lang="en-GB" sz="2000" dirty="0"/>
              <a:t>100%  assignment portfolio (3 phases)</a:t>
            </a:r>
          </a:p>
          <a:p>
            <a:pPr lvl="1"/>
            <a:r>
              <a:rPr lang="en-GB" sz="2000" dirty="0"/>
              <a:t>Mark breakdown:</a:t>
            </a:r>
          </a:p>
          <a:p>
            <a:pPr lvl="2"/>
            <a:r>
              <a:rPr lang="en-GB" sz="1800" b="1" dirty="0">
                <a:solidFill>
                  <a:srgbClr val="C00000"/>
                </a:solidFill>
              </a:rPr>
              <a:t>Individual (30%)</a:t>
            </a:r>
          </a:p>
          <a:p>
            <a:pPr lvl="2"/>
            <a:r>
              <a:rPr lang="en-GB" sz="1800" b="1" dirty="0">
                <a:solidFill>
                  <a:srgbClr val="C00000"/>
                </a:solidFill>
              </a:rPr>
              <a:t>Group work (50% + 20%)</a:t>
            </a:r>
          </a:p>
          <a:p>
            <a:pPr lvl="1"/>
            <a:r>
              <a:rPr lang="en-GB" sz="2000" dirty="0"/>
              <a:t>Assignment release: Day 2 </a:t>
            </a:r>
          </a:p>
          <a:p>
            <a:pPr lvl="1"/>
            <a:r>
              <a:rPr lang="en-GB" sz="2000" dirty="0"/>
              <a:t>Submission deadline: TBC</a:t>
            </a:r>
          </a:p>
          <a:p>
            <a:pPr lvl="1"/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CB052-EEED-4916-928A-1F8E1CB1BC3B}"/>
              </a:ext>
            </a:extLst>
          </p:cNvPr>
          <p:cNvSpPr txBox="1"/>
          <p:nvPr/>
        </p:nvSpPr>
        <p:spPr>
          <a:xfrm>
            <a:off x="396551" y="2019300"/>
            <a:ext cx="5083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Teaching method: </a:t>
            </a:r>
            <a:r>
              <a:rPr lang="en-GB" b="1" dirty="0"/>
              <a:t>Online/Face to Face</a:t>
            </a:r>
          </a:p>
          <a:p>
            <a:endParaRPr lang="en-GB" dirty="0"/>
          </a:p>
          <a:p>
            <a:r>
              <a:rPr lang="en-GB" dirty="0"/>
              <a:t>Teaching Platform: </a:t>
            </a:r>
            <a:r>
              <a:rPr lang="en-GB" b="1" dirty="0"/>
              <a:t>MS-Teams/DAC</a:t>
            </a:r>
          </a:p>
          <a:p>
            <a:endParaRPr lang="en-GB" dirty="0"/>
          </a:p>
          <a:p>
            <a:r>
              <a:rPr lang="en-GB" dirty="0"/>
              <a:t>Communication: </a:t>
            </a:r>
            <a:r>
              <a:rPr lang="en-GB" b="1" dirty="0"/>
              <a:t>Teams and Moodle</a:t>
            </a:r>
          </a:p>
          <a:p>
            <a:endParaRPr lang="en-GB" dirty="0"/>
          </a:p>
          <a:p>
            <a:r>
              <a:rPr lang="en-GB" dirty="0"/>
              <a:t>Teams works: </a:t>
            </a:r>
            <a:r>
              <a:rPr lang="en-GB" b="1" dirty="0"/>
              <a:t>Teams breakout rooms/DAC lab</a:t>
            </a:r>
          </a:p>
        </p:txBody>
      </p:sp>
    </p:spTree>
    <p:extLst>
      <p:ext uri="{BB962C8B-B14F-4D97-AF65-F5344CB8AC3E}">
        <p14:creationId xmlns:p14="http://schemas.microsoft.com/office/powerpoint/2010/main" val="14816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550E-2218-4A72-BFA6-1214B430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IoT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9E55A-532E-4EEF-B1AC-35199752B7ED}"/>
              </a:ext>
            </a:extLst>
          </p:cNvPr>
          <p:cNvSpPr txBox="1"/>
          <p:nvPr/>
        </p:nvSpPr>
        <p:spPr>
          <a:xfrm>
            <a:off x="4269833" y="1198923"/>
            <a:ext cx="28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of Things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DEBE0-5A3F-429C-9477-6F6F7608B42D}"/>
              </a:ext>
            </a:extLst>
          </p:cNvPr>
          <p:cNvCxnSpPr/>
          <p:nvPr/>
        </p:nvCxnSpPr>
        <p:spPr>
          <a:xfrm flipH="1">
            <a:off x="3798778" y="1669977"/>
            <a:ext cx="997528" cy="764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83014A-2865-4543-B75E-862FD12C0028}"/>
              </a:ext>
            </a:extLst>
          </p:cNvPr>
          <p:cNvSpPr txBox="1"/>
          <p:nvPr/>
        </p:nvSpPr>
        <p:spPr>
          <a:xfrm>
            <a:off x="2992047" y="2416737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Networking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F1DF8-1562-4ABF-A7C9-7ED62AFFF716}"/>
              </a:ext>
            </a:extLst>
          </p:cNvPr>
          <p:cNvCxnSpPr/>
          <p:nvPr/>
        </p:nvCxnSpPr>
        <p:spPr>
          <a:xfrm>
            <a:off x="6364640" y="1669977"/>
            <a:ext cx="803564" cy="764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8B8B0C-838B-4E69-9569-306A9112DA06}"/>
              </a:ext>
            </a:extLst>
          </p:cNvPr>
          <p:cNvSpPr txBox="1"/>
          <p:nvPr/>
        </p:nvSpPr>
        <p:spPr>
          <a:xfrm>
            <a:off x="6791362" y="2434748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Smart devices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5212E-E957-4A20-890E-FE69912AA2A6}"/>
              </a:ext>
            </a:extLst>
          </p:cNvPr>
          <p:cNvCxnSpPr/>
          <p:nvPr/>
        </p:nvCxnSpPr>
        <p:spPr>
          <a:xfrm>
            <a:off x="3577106" y="2983388"/>
            <a:ext cx="0" cy="47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AF89C7C1-81A9-4B90-A7C3-5F81C4FED137}"/>
              </a:ext>
            </a:extLst>
          </p:cNvPr>
          <p:cNvSpPr/>
          <p:nvPr/>
        </p:nvSpPr>
        <p:spPr>
          <a:xfrm>
            <a:off x="2468742" y="3905483"/>
            <a:ext cx="304800" cy="7293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82C4C-CF82-4978-BDFC-64D84D0094C0}"/>
              </a:ext>
            </a:extLst>
          </p:cNvPr>
          <p:cNvSpPr txBox="1"/>
          <p:nvPr/>
        </p:nvSpPr>
        <p:spPr>
          <a:xfrm>
            <a:off x="2812335" y="3781902"/>
            <a:ext cx="135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Connectivity</a:t>
            </a:r>
          </a:p>
          <a:p>
            <a:endParaRPr lang="en-GB" dirty="0"/>
          </a:p>
          <a:p>
            <a:r>
              <a:rPr lang="en-GB" dirty="0"/>
              <a:t>Mobility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5853DE-2782-43C0-B5D6-A994C7A4FE3E}"/>
              </a:ext>
            </a:extLst>
          </p:cNvPr>
          <p:cNvCxnSpPr/>
          <p:nvPr/>
        </p:nvCxnSpPr>
        <p:spPr>
          <a:xfrm>
            <a:off x="7461920" y="2983388"/>
            <a:ext cx="0" cy="47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4C9BA0A-8524-4655-818F-3B9EC04D36E1}"/>
              </a:ext>
            </a:extLst>
          </p:cNvPr>
          <p:cNvSpPr/>
          <p:nvPr/>
        </p:nvSpPr>
        <p:spPr>
          <a:xfrm>
            <a:off x="6392349" y="3850065"/>
            <a:ext cx="304800" cy="10563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A1E68-E7F7-4BEC-97F8-82536D8B6317}"/>
              </a:ext>
            </a:extLst>
          </p:cNvPr>
          <p:cNvSpPr txBox="1"/>
          <p:nvPr/>
        </p:nvSpPr>
        <p:spPr>
          <a:xfrm>
            <a:off x="6697149" y="3781902"/>
            <a:ext cx="404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Monitor/control</a:t>
            </a:r>
          </a:p>
          <a:p>
            <a:r>
              <a:rPr lang="en-GB" dirty="0">
                <a:sym typeface="Wingdings" panose="05000000000000000000" pitchFamily="2" charset="2"/>
              </a:rPr>
              <a:t>	 sensors/actuators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collection/Processing capability</a:t>
            </a:r>
          </a:p>
          <a:p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uC</a:t>
            </a:r>
            <a:r>
              <a:rPr lang="en-GB" dirty="0"/>
              <a:t>/single-board processors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79DB14-A182-4C9F-B5C9-B0D9A53FE60D}"/>
              </a:ext>
            </a:extLst>
          </p:cNvPr>
          <p:cNvCxnSpPr/>
          <p:nvPr/>
        </p:nvCxnSpPr>
        <p:spPr>
          <a:xfrm>
            <a:off x="8149275" y="5259230"/>
            <a:ext cx="0" cy="47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8AEF71-0B47-4D9D-8525-F940EA603404}"/>
              </a:ext>
            </a:extLst>
          </p:cNvPr>
          <p:cNvSpPr txBox="1"/>
          <p:nvPr/>
        </p:nvSpPr>
        <p:spPr>
          <a:xfrm>
            <a:off x="6550787" y="5735826"/>
            <a:ext cx="369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Microcontrollers/Embedded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5010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 animBg="1"/>
      <p:bldP spid="14" grpId="0"/>
      <p:bldP spid="16" grpId="0" animBg="1"/>
      <p:bldP spid="1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1DC4-2A57-4C97-BE70-0F5B3DC0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Teaching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F0397-40AE-495D-8CE0-ED6B3969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94" y="653532"/>
            <a:ext cx="6210300" cy="603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622FD-1672-4187-B00C-74E5A3B44BDF}"/>
              </a:ext>
            </a:extLst>
          </p:cNvPr>
          <p:cNvSpPr txBox="1"/>
          <p:nvPr/>
        </p:nvSpPr>
        <p:spPr>
          <a:xfrm>
            <a:off x="8822575" y="653532"/>
            <a:ext cx="3130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Packet tracer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Arduino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ARM </a:t>
            </a:r>
            <a:r>
              <a:rPr lang="en-GB" dirty="0" err="1"/>
              <a:t>uC</a:t>
            </a:r>
            <a:r>
              <a:rPr lang="en-GB" dirty="0"/>
              <a:t> simulator/compiler </a:t>
            </a:r>
          </a:p>
        </p:txBody>
      </p:sp>
    </p:spTree>
    <p:extLst>
      <p:ext uri="{BB962C8B-B14F-4D97-AF65-F5344CB8AC3E}">
        <p14:creationId xmlns:p14="http://schemas.microsoft.com/office/powerpoint/2010/main" val="286222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B3D-EFDA-4ABC-AF2A-0338FBB5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6902-0BC0-49B3-B485-22AB48DABA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241" y="2068221"/>
            <a:ext cx="11650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Experiments will be based on </a:t>
            </a:r>
            <a:r>
              <a:rPr lang="en-GB" sz="2400" b="1" u="sng" dirty="0"/>
              <a:t>simulation tools </a:t>
            </a:r>
            <a:r>
              <a:rPr lang="en-GB" sz="2400" dirty="0"/>
              <a:t>and hands-on </a:t>
            </a:r>
            <a:r>
              <a:rPr lang="en-GB" sz="2400" b="1" u="sng" dirty="0"/>
              <a:t>lab activities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200" dirty="0"/>
              <a:t>Networking/wireless are main themes in IoT module:</a:t>
            </a:r>
          </a:p>
          <a:p>
            <a:pPr lvl="2"/>
            <a:r>
              <a:rPr lang="en-GB" sz="1800" dirty="0"/>
              <a:t>These aspects will be examined through </a:t>
            </a:r>
            <a:r>
              <a:rPr lang="en-GB" sz="1800" b="1" dirty="0">
                <a:solidFill>
                  <a:srgbClr val="C00000"/>
                </a:solidFill>
              </a:rPr>
              <a:t>packet tracer</a:t>
            </a:r>
            <a:r>
              <a:rPr lang="en-GB" sz="1800" b="1" dirty="0"/>
              <a:t> </a:t>
            </a:r>
            <a:endParaRPr lang="en-GB" sz="1800" dirty="0"/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IoT-enabled nodes are either connected or equipped with an </a:t>
            </a:r>
            <a:r>
              <a:rPr lang="en-GB" sz="2200" b="1" dirty="0">
                <a:solidFill>
                  <a:srgbClr val="C00000"/>
                </a:solidFill>
              </a:rPr>
              <a:t>embedded </a:t>
            </a:r>
            <a:r>
              <a:rPr lang="en-GB" sz="2200" dirty="0"/>
              <a:t>computing element:</a:t>
            </a:r>
          </a:p>
          <a:p>
            <a:pPr lvl="2"/>
            <a:r>
              <a:rPr lang="en-GB" sz="1800" dirty="0"/>
              <a:t>This aspect will be examined through </a:t>
            </a:r>
            <a:r>
              <a:rPr lang="en-GB" sz="1500" b="1" dirty="0">
                <a:solidFill>
                  <a:srgbClr val="C00000"/>
                </a:solidFill>
              </a:rPr>
              <a:t>Arduino lab kit </a:t>
            </a:r>
            <a:r>
              <a:rPr lang="en-GB" sz="1800" dirty="0"/>
              <a:t>and </a:t>
            </a:r>
            <a:r>
              <a:rPr lang="en-GB" sz="1500" b="1" dirty="0">
                <a:solidFill>
                  <a:srgbClr val="C00000"/>
                </a:solidFill>
              </a:rPr>
              <a:t>ARM/Keil </a:t>
            </a:r>
            <a:r>
              <a:rPr lang="en-GB" sz="1500" b="1" dirty="0" err="1">
                <a:solidFill>
                  <a:srgbClr val="C00000"/>
                </a:solidFill>
              </a:rPr>
              <a:t>uVision</a:t>
            </a:r>
            <a:r>
              <a:rPr lang="en-GB" sz="1500" b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development tool.</a:t>
            </a:r>
          </a:p>
          <a:p>
            <a:pPr lvl="2"/>
            <a:endParaRPr lang="en-GB" sz="1800" dirty="0"/>
          </a:p>
          <a:p>
            <a:pPr lvl="1"/>
            <a:r>
              <a:rPr lang="en-GB" sz="2200" dirty="0"/>
              <a:t>Module assignment covers various dimensions and is based on:</a:t>
            </a:r>
          </a:p>
          <a:p>
            <a:pPr lvl="2"/>
            <a:r>
              <a:rPr lang="en-GB" sz="1800" dirty="0"/>
              <a:t>Individual </a:t>
            </a:r>
            <a:r>
              <a:rPr lang="en-GB" sz="1800" b="1" dirty="0">
                <a:solidFill>
                  <a:srgbClr val="C00000"/>
                </a:solidFill>
              </a:rPr>
              <a:t>research</a:t>
            </a:r>
          </a:p>
          <a:p>
            <a:pPr lvl="2"/>
            <a:r>
              <a:rPr lang="en-GB" sz="1800" dirty="0"/>
              <a:t>Simulation through </a:t>
            </a:r>
            <a:r>
              <a:rPr lang="en-GB" sz="1800" b="1" dirty="0">
                <a:solidFill>
                  <a:srgbClr val="C00000"/>
                </a:solidFill>
              </a:rPr>
              <a:t>packet tracer</a:t>
            </a:r>
          </a:p>
          <a:p>
            <a:pPr lvl="2"/>
            <a:r>
              <a:rPr lang="en-GB" sz="1800" dirty="0"/>
              <a:t>Experiments to be completed using the provided </a:t>
            </a:r>
            <a:r>
              <a:rPr lang="en-GB" sz="1800" b="1" dirty="0">
                <a:solidFill>
                  <a:srgbClr val="C00000"/>
                </a:solidFill>
              </a:rPr>
              <a:t>microcontroller lab kit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8652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34A3-2088-4A3F-9BDA-AACF2640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IoT Module Reading List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BDA14-8F76-401E-A413-A2D22276643A}"/>
              </a:ext>
            </a:extLst>
          </p:cNvPr>
          <p:cNvSpPr txBox="1"/>
          <p:nvPr/>
        </p:nvSpPr>
        <p:spPr>
          <a:xfrm>
            <a:off x="146178" y="1440874"/>
            <a:ext cx="116103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b="1" dirty="0">
                <a:solidFill>
                  <a:srgbClr val="C00000"/>
                </a:solidFill>
                <a:sym typeface="Wingdings" panose="05000000000000000000" pitchFamily="2" charset="2"/>
                <a:hlinkClick r:id="rId2"/>
              </a:rPr>
              <a:t>library online views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Computer networks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Embedded system design: embedded systems foundations of cyber-physical systems, and the Internet of things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Definitive guide to the ARM Cortex-M0 and Cortex-M0+ Processors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Designing embedded systems and the internet of things (IoT) with the ARM </a:t>
            </a:r>
            <a:r>
              <a:rPr lang="en-GB" sz="20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Mbed</a:t>
            </a:r>
            <a:endParaRPr lang="en-GB" sz="20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Building Arduino projects for the Internet of Things: experiments with real-world applications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Packet tracer network simulator: simulate an unlimited number of devices on a network using Packet Tracer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Sensor Projects with Raspberry Pi: Internet of Things and Digital Image Processing</a:t>
            </a:r>
          </a:p>
          <a:p>
            <a:pPr marL="285750" indent="-285750" algn="l" fontAlgn="b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Embedded systems: a contemporary design tool</a:t>
            </a:r>
          </a:p>
          <a:p>
            <a:pPr marL="285750" indent="-285750" algn="l" fontAlgn="b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ARM assembly language with hardware experiments</a:t>
            </a:r>
          </a:p>
          <a:p>
            <a:pPr marL="285750" marR="0" lvl="0" indent="-2857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Fundamentals of digital logic and microcomputer design</a:t>
            </a:r>
          </a:p>
          <a:p>
            <a:pPr marL="285750" indent="-285750" algn="l" fontAlgn="b">
              <a:buFont typeface="Arial" panose="020B0604020202020204" pitchFamily="34" charset="0"/>
              <a:buChar char="•"/>
            </a:pPr>
            <a:r>
              <a:rPr lang="en-GB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28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8C462-9649-4FE3-BD68-15ABB0B80EB6}"/>
              </a:ext>
            </a:extLst>
          </p:cNvPr>
          <p:cNvSpPr txBox="1"/>
          <p:nvPr/>
        </p:nvSpPr>
        <p:spPr>
          <a:xfrm>
            <a:off x="3744686" y="3103983"/>
            <a:ext cx="4348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60962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68A7CE4192F419E7B6E65B68C1C79" ma:contentTypeVersion="30" ma:contentTypeDescription="Create a new document." ma:contentTypeScope="" ma:versionID="107d5ef49305a113c99df7671ddc869d">
  <xsd:schema xmlns:xsd="http://www.w3.org/2001/XMLSchema" xmlns:xs="http://www.w3.org/2001/XMLSchema" xmlns:p="http://schemas.microsoft.com/office/2006/metadata/properties" xmlns:ns3="fa32ac6c-f3a8-448d-9f93-49a748e411a7" xmlns:ns4="9699d7a1-72e9-4dfc-b1d4-1dba4e0ab503" targetNamespace="http://schemas.microsoft.com/office/2006/metadata/properties" ma:root="true" ma:fieldsID="1bd4d9a16a18647880848df45da5b860" ns3:_="" ns4:_="">
    <xsd:import namespace="fa32ac6c-f3a8-448d-9f93-49a748e411a7"/>
    <xsd:import namespace="9699d7a1-72e9-4dfc-b1d4-1dba4e0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2ac6c-f3a8-448d-9f93-49a748e41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msChannelId" ma:index="18" nillable="true" ma:displayName="Teams Channel Id" ma:internalName="TeamsChannelId">
      <xsd:simpleType>
        <xsd:restriction base="dms:Text"/>
      </xsd:simpleType>
    </xsd:element>
    <xsd:element name="Owner" ma:index="19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9d7a1-72e9-4dfc-b1d4-1dba4e0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fa32ac6c-f3a8-448d-9f93-49a748e411a7" xsi:nil="true"/>
    <FolderType xmlns="fa32ac6c-f3a8-448d-9f93-49a748e411a7" xsi:nil="true"/>
    <Teachers xmlns="fa32ac6c-f3a8-448d-9f93-49a748e411a7">
      <UserInfo>
        <DisplayName/>
        <AccountId xsi:nil="true"/>
        <AccountType/>
      </UserInfo>
    </Teachers>
    <Student_Groups xmlns="fa32ac6c-f3a8-448d-9f93-49a748e411a7">
      <UserInfo>
        <DisplayName/>
        <AccountId xsi:nil="true"/>
        <AccountType/>
      </UserInfo>
    </Student_Groups>
    <Invited_Teachers xmlns="fa32ac6c-f3a8-448d-9f93-49a748e411a7" xsi:nil="true"/>
    <Owner xmlns="fa32ac6c-f3a8-448d-9f93-49a748e411a7">
      <UserInfo>
        <DisplayName/>
        <AccountId xsi:nil="true"/>
        <AccountType/>
      </UserInfo>
    </Owner>
    <Invited_Students xmlns="fa32ac6c-f3a8-448d-9f93-49a748e411a7" xsi:nil="true"/>
    <DefaultSectionNames xmlns="fa32ac6c-f3a8-448d-9f93-49a748e411a7" xsi:nil="true"/>
    <Has_Teacher_Only_SectionGroup xmlns="fa32ac6c-f3a8-448d-9f93-49a748e411a7" xsi:nil="true"/>
    <Students xmlns="fa32ac6c-f3a8-448d-9f93-49a748e411a7">
      <UserInfo>
        <DisplayName/>
        <AccountId xsi:nil="true"/>
        <AccountType/>
      </UserInfo>
    </Students>
    <TeamsChannelId xmlns="fa32ac6c-f3a8-448d-9f93-49a748e411a7" xsi:nil="true"/>
    <IsNotebookLocked xmlns="fa32ac6c-f3a8-448d-9f93-49a748e411a7" xsi:nil="true"/>
    <Templates xmlns="fa32ac6c-f3a8-448d-9f93-49a748e411a7" xsi:nil="true"/>
    <AppVersion xmlns="fa32ac6c-f3a8-448d-9f93-49a748e411a7" xsi:nil="true"/>
    <Is_Collaboration_Space_Locked xmlns="fa32ac6c-f3a8-448d-9f93-49a748e411a7" xsi:nil="true"/>
    <Self_Registration_Enabled xmlns="fa32ac6c-f3a8-448d-9f93-49a748e411a7" xsi:nil="true"/>
    <CultureName xmlns="fa32ac6c-f3a8-448d-9f93-49a748e411a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2CB59-DCC4-4DF7-8094-E3AA17F89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2ac6c-f3a8-448d-9f93-49a748e411a7"/>
    <ds:schemaRef ds:uri="9699d7a1-72e9-4dfc-b1d4-1dba4e0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51A2D9-CE70-4066-AE61-7A234D697294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699d7a1-72e9-4dfc-b1d4-1dba4e0ab503"/>
    <ds:schemaRef ds:uri="fa32ac6c-f3a8-448d-9f93-49a748e411a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64D16-0C50-4F23-A654-564146D3FE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416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Teaching plan </vt:lpstr>
      <vt:lpstr>About IoT module lead</vt:lpstr>
      <vt:lpstr>Module delivery and assessment</vt:lpstr>
      <vt:lpstr>About IoT module</vt:lpstr>
      <vt:lpstr>Teaching plan</vt:lpstr>
      <vt:lpstr>Lab tools</vt:lpstr>
      <vt:lpstr>IoT Module Reading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Mir Seyedebrahimi</dc:creator>
  <cp:lastModifiedBy>Mir</cp:lastModifiedBy>
  <cp:revision>38</cp:revision>
  <dcterms:created xsi:type="dcterms:W3CDTF">2020-11-20T09:57:29Z</dcterms:created>
  <dcterms:modified xsi:type="dcterms:W3CDTF">2021-11-13T06:41:41Z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0x010100CEF68A7CE4192F419E7B6E65B68C1C79</vt:lpwstr>
  </property>
</Properties>
</file>