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6"/>
  </p:notesMasterIdLst>
  <p:sldIdLst>
    <p:sldId id="347" r:id="rId2"/>
    <p:sldId id="357" r:id="rId3"/>
    <p:sldId id="334" r:id="rId4"/>
    <p:sldId id="349" r:id="rId5"/>
    <p:sldId id="350" r:id="rId6"/>
    <p:sldId id="366" r:id="rId7"/>
    <p:sldId id="356" r:id="rId8"/>
    <p:sldId id="370" r:id="rId9"/>
    <p:sldId id="368" r:id="rId10"/>
    <p:sldId id="358" r:id="rId11"/>
    <p:sldId id="372" r:id="rId12"/>
    <p:sldId id="360" r:id="rId13"/>
    <p:sldId id="351" r:id="rId14"/>
    <p:sldId id="361" r:id="rId15"/>
    <p:sldId id="362" r:id="rId16"/>
    <p:sldId id="364" r:id="rId17"/>
    <p:sldId id="354" r:id="rId18"/>
    <p:sldId id="369" r:id="rId19"/>
    <p:sldId id="371" r:id="rId20"/>
    <p:sldId id="373" r:id="rId21"/>
    <p:sldId id="355" r:id="rId22"/>
    <p:sldId id="374" r:id="rId23"/>
    <p:sldId id="375" r:id="rId24"/>
    <p:sldId id="376" r:id="rId25"/>
    <p:sldId id="377" r:id="rId26"/>
    <p:sldId id="363" r:id="rId27"/>
    <p:sldId id="381" r:id="rId28"/>
    <p:sldId id="380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79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378" r:id="rId49"/>
    <p:sldId id="402" r:id="rId50"/>
    <p:sldId id="403" r:id="rId51"/>
    <p:sldId id="404" r:id="rId52"/>
    <p:sldId id="405" r:id="rId53"/>
    <p:sldId id="406" r:id="rId54"/>
    <p:sldId id="407" r:id="rId55"/>
    <p:sldId id="401" r:id="rId56"/>
    <p:sldId id="382" r:id="rId57"/>
    <p:sldId id="408" r:id="rId58"/>
    <p:sldId id="409" r:id="rId59"/>
    <p:sldId id="410" r:id="rId60"/>
    <p:sldId id="411" r:id="rId61"/>
    <p:sldId id="412" r:id="rId62"/>
    <p:sldId id="413" r:id="rId63"/>
    <p:sldId id="414" r:id="rId64"/>
    <p:sldId id="322" r:id="rId65"/>
  </p:sldIdLst>
  <p:sldSz cx="9144000" cy="5143500" type="screen16x9"/>
  <p:notesSz cx="6858000" cy="9144000"/>
  <p:embeddedFontLst>
    <p:embeddedFont>
      <p:font typeface="Arvo" panose="020B0604020202020204" charset="0"/>
      <p:regular r:id="rId67"/>
      <p:bold r:id="rId68"/>
      <p:italic r:id="rId69"/>
      <p:boldItalic r:id="rId70"/>
    </p:embeddedFont>
    <p:embeddedFont>
      <p:font typeface="Consolas" panose="020B0609020204030204" pitchFamily="49" charset="0"/>
      <p:regular r:id="rId71"/>
      <p:bold r:id="rId72"/>
      <p:italic r:id="rId73"/>
      <p:boldItalic r:id="rId74"/>
    </p:embeddedFont>
    <p:embeddedFont>
      <p:font typeface="Roboto Condensed" panose="02000000000000000000" pitchFamily="2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81D2"/>
    <a:srgbClr val="3F5378"/>
    <a:srgbClr val="AB7411"/>
    <a:srgbClr val="165A91"/>
    <a:srgbClr val="FF9800"/>
    <a:srgbClr val="C7D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86F6E3-830B-45AC-9EA1-8576AC3F70FA}" v="70" dt="2021-10-06T11:56:22.015"/>
  </p1510:revLst>
</p1510:revInfo>
</file>

<file path=ppt/tableStyles.xml><?xml version="1.0" encoding="utf-8"?>
<a:tblStyleLst xmlns:a="http://schemas.openxmlformats.org/drawingml/2006/main" def="{69432412-40E2-4EED-9D02-8319159DEA32}">
  <a:tblStyle styleId="{69432412-40E2-4EED-9D02-8319159DEA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61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8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, Young" userId="057fe65c-383f-48d1-a273-5f633c73dfb0" providerId="ADAL" clId="{19BAC05B-A290-4A01-A4CC-C642DFA0BC91}"/>
    <pc:docChg chg="undo redo custSel addSld delSld modSld sldOrd">
      <pc:chgData name="Park, Young" userId="057fe65c-383f-48d1-a273-5f633c73dfb0" providerId="ADAL" clId="{19BAC05B-A290-4A01-A4CC-C642DFA0BC91}" dt="2021-08-26T21:06:38.333" v="5655" actId="20577"/>
      <pc:docMkLst>
        <pc:docMk/>
      </pc:docMkLst>
      <pc:sldChg chg="modSp del mod">
        <pc:chgData name="Park, Young" userId="057fe65c-383f-48d1-a273-5f633c73dfb0" providerId="ADAL" clId="{19BAC05B-A290-4A01-A4CC-C642DFA0BC91}" dt="2021-08-26T11:32:29.307" v="46" actId="2696"/>
        <pc:sldMkLst>
          <pc:docMk/>
          <pc:sldMk cId="0" sldId="256"/>
        </pc:sldMkLst>
        <pc:spChg chg="mod">
          <ac:chgData name="Park, Young" userId="057fe65c-383f-48d1-a273-5f633c73dfb0" providerId="ADAL" clId="{19BAC05B-A290-4A01-A4CC-C642DFA0BC91}" dt="2021-08-26T11:32:14.863" v="44" actId="20577"/>
          <ac:spMkLst>
            <pc:docMk/>
            <pc:sldMk cId="0" sldId="256"/>
            <ac:spMk id="184" creationId="{00000000-0000-0000-0000-000000000000}"/>
          </ac:spMkLst>
        </pc:spChg>
      </pc:sldChg>
      <pc:sldChg chg="del">
        <pc:chgData name="Park, Young" userId="057fe65c-383f-48d1-a273-5f633c73dfb0" providerId="ADAL" clId="{19BAC05B-A290-4A01-A4CC-C642DFA0BC91}" dt="2021-08-26T11:31:27.072" v="0" actId="2696"/>
        <pc:sldMkLst>
          <pc:docMk/>
          <pc:sldMk cId="0" sldId="257"/>
        </pc:sldMkLst>
      </pc:sldChg>
      <pc:sldChg chg="addSp modSp mod">
        <pc:chgData name="Park, Young" userId="057fe65c-383f-48d1-a273-5f633c73dfb0" providerId="ADAL" clId="{19BAC05B-A290-4A01-A4CC-C642DFA0BC91}" dt="2021-08-26T14:03:09.027" v="235" actId="113"/>
        <pc:sldMkLst>
          <pc:docMk/>
          <pc:sldMk cId="0" sldId="261"/>
        </pc:sldMkLst>
        <pc:spChg chg="mod">
          <ac:chgData name="Park, Young" userId="057fe65c-383f-48d1-a273-5f633c73dfb0" providerId="ADAL" clId="{19BAC05B-A290-4A01-A4CC-C642DFA0BC91}" dt="2021-08-26T11:43:36.933" v="121" actId="20577"/>
          <ac:spMkLst>
            <pc:docMk/>
            <pc:sldMk cId="0" sldId="261"/>
            <ac:spMk id="3" creationId="{60EA6DC4-42B2-4C8E-BA73-9C28EECCE886}"/>
          </ac:spMkLst>
        </pc:spChg>
        <pc:spChg chg="add mod">
          <ac:chgData name="Park, Young" userId="057fe65c-383f-48d1-a273-5f633c73dfb0" providerId="ADAL" clId="{19BAC05B-A290-4A01-A4CC-C642DFA0BC91}" dt="2021-08-26T13:58:44.819" v="219" actId="20577"/>
          <ac:spMkLst>
            <pc:docMk/>
            <pc:sldMk cId="0" sldId="261"/>
            <ac:spMk id="5" creationId="{993E102C-0F84-4971-8BEF-DE4962FDDE3D}"/>
          </ac:spMkLst>
        </pc:spChg>
        <pc:spChg chg="mod">
          <ac:chgData name="Park, Young" userId="057fe65c-383f-48d1-a273-5f633c73dfb0" providerId="ADAL" clId="{19BAC05B-A290-4A01-A4CC-C642DFA0BC91}" dt="2021-08-26T14:03:09.027" v="235" actId="113"/>
          <ac:spMkLst>
            <pc:docMk/>
            <pc:sldMk cId="0" sldId="261"/>
            <ac:spMk id="7" creationId="{5B398E2A-08FC-4C3D-BD19-3810E423E1DF}"/>
          </ac:spMkLst>
        </pc:spChg>
        <pc:grpChg chg="add mod">
          <ac:chgData name="Park, Young" userId="057fe65c-383f-48d1-a273-5f633c73dfb0" providerId="ADAL" clId="{19BAC05B-A290-4A01-A4CC-C642DFA0BC91}" dt="2021-08-26T13:58:12.282" v="188" actId="164"/>
          <ac:grpSpMkLst>
            <pc:docMk/>
            <pc:sldMk cId="0" sldId="261"/>
            <ac:grpSpMk id="2" creationId="{88F2FEB9-7100-4E45-923F-C0F610FF4CE8}"/>
          </ac:grpSpMkLst>
        </pc:grpChg>
        <pc:picChg chg="add mod">
          <ac:chgData name="Park, Young" userId="057fe65c-383f-48d1-a273-5f633c73dfb0" providerId="ADAL" clId="{19BAC05B-A290-4A01-A4CC-C642DFA0BC91}" dt="2021-08-26T13:58:12.282" v="188" actId="164"/>
          <ac:picMkLst>
            <pc:docMk/>
            <pc:sldMk cId="0" sldId="261"/>
            <ac:picMk id="1026" creationId="{43E91396-5292-45B5-B667-4BFD2C53FBC1}"/>
          </ac:picMkLst>
        </pc:picChg>
      </pc:sldChg>
      <pc:sldChg chg="del">
        <pc:chgData name="Park, Young" userId="057fe65c-383f-48d1-a273-5f633c73dfb0" providerId="ADAL" clId="{19BAC05B-A290-4A01-A4CC-C642DFA0BC91}" dt="2021-08-26T14:05:06.043" v="237" actId="2696"/>
        <pc:sldMkLst>
          <pc:docMk/>
          <pc:sldMk cId="0" sldId="279"/>
        </pc:sldMkLst>
      </pc:sldChg>
      <pc:sldChg chg="del">
        <pc:chgData name="Park, Young" userId="057fe65c-383f-48d1-a273-5f633c73dfb0" providerId="ADAL" clId="{19BAC05B-A290-4A01-A4CC-C642DFA0BC91}" dt="2021-08-26T11:35:16.290" v="64" actId="2696"/>
        <pc:sldMkLst>
          <pc:docMk/>
          <pc:sldMk cId="4167949140" sldId="302"/>
        </pc:sldMkLst>
      </pc:sldChg>
      <pc:sldChg chg="del">
        <pc:chgData name="Park, Young" userId="057fe65c-383f-48d1-a273-5f633c73dfb0" providerId="ADAL" clId="{19BAC05B-A290-4A01-A4CC-C642DFA0BC91}" dt="2021-08-26T14:04:57.159" v="236" actId="2696"/>
        <pc:sldMkLst>
          <pc:docMk/>
          <pc:sldMk cId="3276530825" sldId="346"/>
        </pc:sldMkLst>
      </pc:sldChg>
      <pc:sldChg chg="modSp add mod">
        <pc:chgData name="Park, Young" userId="057fe65c-383f-48d1-a273-5f633c73dfb0" providerId="ADAL" clId="{19BAC05B-A290-4A01-A4CC-C642DFA0BC91}" dt="2021-08-26T11:32:40.407" v="63" actId="6549"/>
        <pc:sldMkLst>
          <pc:docMk/>
          <pc:sldMk cId="0" sldId="347"/>
        </pc:sldMkLst>
        <pc:spChg chg="mod">
          <ac:chgData name="Park, Young" userId="057fe65c-383f-48d1-a273-5f633c73dfb0" providerId="ADAL" clId="{19BAC05B-A290-4A01-A4CC-C642DFA0BC91}" dt="2021-08-26T11:32:40.407" v="63" actId="6549"/>
          <ac:spMkLst>
            <pc:docMk/>
            <pc:sldMk cId="0" sldId="347"/>
            <ac:spMk id="184" creationId="{00000000-0000-0000-0000-000000000000}"/>
          </ac:spMkLst>
        </pc:spChg>
      </pc:sldChg>
      <pc:sldChg chg="addSp delSp modSp add mod">
        <pc:chgData name="Park, Young" userId="057fe65c-383f-48d1-a273-5f633c73dfb0" providerId="ADAL" clId="{19BAC05B-A290-4A01-A4CC-C642DFA0BC91}" dt="2021-08-26T17:14:00.106" v="863" actId="1076"/>
        <pc:sldMkLst>
          <pc:docMk/>
          <pc:sldMk cId="994809116" sldId="348"/>
        </pc:sldMkLst>
        <pc:spChg chg="mod">
          <ac:chgData name="Park, Young" userId="057fe65c-383f-48d1-a273-5f633c73dfb0" providerId="ADAL" clId="{19BAC05B-A290-4A01-A4CC-C642DFA0BC91}" dt="2021-08-26T14:24:39.998" v="469" actId="20577"/>
          <ac:spMkLst>
            <pc:docMk/>
            <pc:sldMk cId="994809116" sldId="348"/>
            <ac:spMk id="3" creationId="{60EA6DC4-42B2-4C8E-BA73-9C28EECCE886}"/>
          </ac:spMkLst>
        </pc:spChg>
        <pc:spChg chg="del">
          <ac:chgData name="Park, Young" userId="057fe65c-383f-48d1-a273-5f633c73dfb0" providerId="ADAL" clId="{19BAC05B-A290-4A01-A4CC-C642DFA0BC91}" dt="2021-08-26T14:08:19.522" v="239" actId="478"/>
          <ac:spMkLst>
            <pc:docMk/>
            <pc:sldMk cId="994809116" sldId="348"/>
            <ac:spMk id="7" creationId="{5B398E2A-08FC-4C3D-BD19-3810E423E1DF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8" creationId="{7B3FF33D-E34B-4FD1-B08D-AD7B1FB98904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9" creationId="{F82C2FF6-3743-4718-B828-23BD5E5A43AB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11" creationId="{E98C293F-5D80-420A-8510-4A91B67EAAC2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12" creationId="{28AE0CC4-0A05-46AF-8F4B-6C9915EAC679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13" creationId="{2370E5D9-18C9-4915-BAA2-8984C1614FEF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15" creationId="{1F567561-8B89-4BE7-980B-625FAB894FF3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16" creationId="{42C500B9-7CCD-4901-A54E-67845080E3D8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17" creationId="{9D8989E5-C27E-49C1-BDE0-C2ABE0572292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19" creationId="{4FE58509-2F49-417A-9CD5-CC75988707D1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20" creationId="{5F2BDF37-36EB-4896-8535-C9194CD4F8DB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22" creationId="{1C828EEA-9AC1-473E-B4AF-DCC678BD634B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23" creationId="{63C7F730-29BE-4A74-BE76-5A72C98F6A20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25" creationId="{2757F33A-4DCD-491F-851A-40C35F68E1A0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26" creationId="{B3DB1006-180E-490A-AA05-A799997FB564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28" creationId="{1D30F43A-B9B2-4F60-AEB3-3F88438E7A53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29" creationId="{B4784161-4A8F-436C-BD2B-384A52380F17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31" creationId="{4D7872CC-27B7-47EB-AB71-7E501B6571AA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32" creationId="{71544CD4-503D-411C-8CDF-7648293DAB3E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34" creationId="{FF58CB56-0167-4763-B7D3-E50153E04C70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35" creationId="{311899CC-C2EF-49B6-BC3D-AD296A9445AC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36" creationId="{0DDCBE59-E9EC-4DBE-A616-ACE00B19C92C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37" creationId="{F6512719-7A0C-414E-9BD7-0180E13F17E5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38" creationId="{F1F40019-3768-4398-8178-125F09C0109B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39" creationId="{4C0A0E4B-D498-4368-8120-C1D2FA50275F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40" creationId="{AA29FE44-F83E-4B3A-A88A-50E148D2FC0E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41" creationId="{A3F6F842-C790-49A1-AC6F-E79096041292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42" creationId="{D0525853-C984-4C33-BF7D-4CDD9F3197BA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43" creationId="{8E679A39-7FD8-4F55-BEBE-614368DCCB75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44" creationId="{46629487-7DA0-49D0-8C04-1744FBD33F93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45" creationId="{86BCA2AC-230D-4A0E-BF72-A1ACAF846E8C}"/>
          </ac:spMkLst>
        </pc:spChg>
        <pc:spChg chg="del mod topLvl">
          <ac:chgData name="Park, Young" userId="057fe65c-383f-48d1-a273-5f633c73dfb0" providerId="ADAL" clId="{19BAC05B-A290-4A01-A4CC-C642DFA0BC91}" dt="2021-08-26T14:15:49.329" v="259" actId="478"/>
          <ac:spMkLst>
            <pc:docMk/>
            <pc:sldMk cId="994809116" sldId="348"/>
            <ac:spMk id="48" creationId="{E7DB2657-B844-4B3E-8CAC-91F55EBA8BCE}"/>
          </ac:spMkLst>
        </pc:spChg>
        <pc:spChg chg="del mod topLvl">
          <ac:chgData name="Park, Young" userId="057fe65c-383f-48d1-a273-5f633c73dfb0" providerId="ADAL" clId="{19BAC05B-A290-4A01-A4CC-C642DFA0BC91}" dt="2021-08-26T14:15:47.333" v="258" actId="478"/>
          <ac:spMkLst>
            <pc:docMk/>
            <pc:sldMk cId="994809116" sldId="348"/>
            <ac:spMk id="49" creationId="{BA87B23F-33F8-4CD2-AC62-F72B451E5C75}"/>
          </ac:spMkLst>
        </pc:spChg>
        <pc:spChg chg="mod">
          <ac:chgData name="Park, Young" userId="057fe65c-383f-48d1-a273-5f633c73dfb0" providerId="ADAL" clId="{19BAC05B-A290-4A01-A4CC-C642DFA0BC91}" dt="2021-08-26T14:14:48.483" v="250"/>
          <ac:spMkLst>
            <pc:docMk/>
            <pc:sldMk cId="994809116" sldId="348"/>
            <ac:spMk id="52" creationId="{E3143A14-9CFE-4130-842D-3BA302D33B9E}"/>
          </ac:spMkLst>
        </pc:spChg>
        <pc:spChg chg="mod">
          <ac:chgData name="Park, Young" userId="057fe65c-383f-48d1-a273-5f633c73dfb0" providerId="ADAL" clId="{19BAC05B-A290-4A01-A4CC-C642DFA0BC91}" dt="2021-08-26T14:14:48.483" v="250"/>
          <ac:spMkLst>
            <pc:docMk/>
            <pc:sldMk cId="994809116" sldId="348"/>
            <ac:spMk id="53" creationId="{08419943-290E-4D37-9A1F-BA2341642EC2}"/>
          </ac:spMkLst>
        </pc:spChg>
        <pc:spChg chg="mod">
          <ac:chgData name="Park, Young" userId="057fe65c-383f-48d1-a273-5f633c73dfb0" providerId="ADAL" clId="{19BAC05B-A290-4A01-A4CC-C642DFA0BC91}" dt="2021-08-26T14:14:48.483" v="250"/>
          <ac:spMkLst>
            <pc:docMk/>
            <pc:sldMk cId="994809116" sldId="348"/>
            <ac:spMk id="56" creationId="{1B00DF5D-CBB3-46F0-81B2-9C4D9346C871}"/>
          </ac:spMkLst>
        </pc:spChg>
        <pc:spChg chg="mod">
          <ac:chgData name="Park, Young" userId="057fe65c-383f-48d1-a273-5f633c73dfb0" providerId="ADAL" clId="{19BAC05B-A290-4A01-A4CC-C642DFA0BC91}" dt="2021-08-26T14:14:48.483" v="250"/>
          <ac:spMkLst>
            <pc:docMk/>
            <pc:sldMk cId="994809116" sldId="348"/>
            <ac:spMk id="57" creationId="{B126EFAE-0CB2-4C24-B85B-6C4C48EB67FD}"/>
          </ac:spMkLst>
        </pc:spChg>
        <pc:spChg chg="mod">
          <ac:chgData name="Park, Young" userId="057fe65c-383f-48d1-a273-5f633c73dfb0" providerId="ADAL" clId="{19BAC05B-A290-4A01-A4CC-C642DFA0BC91}" dt="2021-08-26T14:14:48.483" v="250"/>
          <ac:spMkLst>
            <pc:docMk/>
            <pc:sldMk cId="994809116" sldId="348"/>
            <ac:spMk id="60" creationId="{C0CE15E8-3A92-42AE-B495-D9573D01BED3}"/>
          </ac:spMkLst>
        </pc:spChg>
        <pc:spChg chg="mod">
          <ac:chgData name="Park, Young" userId="057fe65c-383f-48d1-a273-5f633c73dfb0" providerId="ADAL" clId="{19BAC05B-A290-4A01-A4CC-C642DFA0BC91}" dt="2021-08-26T14:14:48.483" v="250"/>
          <ac:spMkLst>
            <pc:docMk/>
            <pc:sldMk cId="994809116" sldId="348"/>
            <ac:spMk id="61" creationId="{EAF76233-E96E-482D-B8FE-C3FD6F527029}"/>
          </ac:spMkLst>
        </pc:spChg>
        <pc:spChg chg="mod">
          <ac:chgData name="Park, Young" userId="057fe65c-383f-48d1-a273-5f633c73dfb0" providerId="ADAL" clId="{19BAC05B-A290-4A01-A4CC-C642DFA0BC91}" dt="2021-08-26T14:14:48.483" v="250"/>
          <ac:spMkLst>
            <pc:docMk/>
            <pc:sldMk cId="994809116" sldId="348"/>
            <ac:spMk id="64" creationId="{4EB02320-2353-4448-881D-6E49E7CEEDA4}"/>
          </ac:spMkLst>
        </pc:spChg>
        <pc:spChg chg="mod">
          <ac:chgData name="Park, Young" userId="057fe65c-383f-48d1-a273-5f633c73dfb0" providerId="ADAL" clId="{19BAC05B-A290-4A01-A4CC-C642DFA0BC91}" dt="2021-08-26T14:14:48.483" v="250"/>
          <ac:spMkLst>
            <pc:docMk/>
            <pc:sldMk cId="994809116" sldId="348"/>
            <ac:spMk id="65" creationId="{69212082-2FC7-429D-A2C3-F8FC8B79D86A}"/>
          </ac:spMkLst>
        </pc:spChg>
        <pc:spChg chg="add mod ord topLvl">
          <ac:chgData name="Park, Young" userId="057fe65c-383f-48d1-a273-5f633c73dfb0" providerId="ADAL" clId="{19BAC05B-A290-4A01-A4CC-C642DFA0BC91}" dt="2021-08-26T16:40:41.634" v="818" actId="1076"/>
          <ac:spMkLst>
            <pc:docMk/>
            <pc:sldMk cId="994809116" sldId="348"/>
            <ac:spMk id="66" creationId="{AF6B77E9-A96E-4B53-B500-8DE105700352}"/>
          </ac:spMkLst>
        </pc:spChg>
        <pc:spChg chg="add mod topLvl">
          <ac:chgData name="Park, Young" userId="057fe65c-383f-48d1-a273-5f633c73dfb0" providerId="ADAL" clId="{19BAC05B-A290-4A01-A4CC-C642DFA0BC91}" dt="2021-08-26T16:40:48.083" v="821" actId="1076"/>
          <ac:spMkLst>
            <pc:docMk/>
            <pc:sldMk cId="994809116" sldId="348"/>
            <ac:spMk id="67" creationId="{DDFCD8F3-1051-4937-807D-6DC31C8DC396}"/>
          </ac:spMkLst>
        </pc:spChg>
        <pc:spChg chg="add mod topLvl">
          <ac:chgData name="Park, Young" userId="057fe65c-383f-48d1-a273-5f633c73dfb0" providerId="ADAL" clId="{19BAC05B-A290-4A01-A4CC-C642DFA0BC91}" dt="2021-08-26T16:40:55.220" v="822" actId="14100"/>
          <ac:spMkLst>
            <pc:docMk/>
            <pc:sldMk cId="994809116" sldId="348"/>
            <ac:spMk id="68" creationId="{EEC51256-F053-4A5F-8EE7-187C7C56F4D7}"/>
          </ac:spMkLst>
        </pc:spChg>
        <pc:spChg chg="add mod topLvl">
          <ac:chgData name="Park, Young" userId="057fe65c-383f-48d1-a273-5f633c73dfb0" providerId="ADAL" clId="{19BAC05B-A290-4A01-A4CC-C642DFA0BC91}" dt="2021-08-26T16:39:00.618" v="751" actId="255"/>
          <ac:spMkLst>
            <pc:docMk/>
            <pc:sldMk cId="994809116" sldId="348"/>
            <ac:spMk id="69" creationId="{EF9BF34B-31DF-43D8-8C5E-4B218273BD67}"/>
          </ac:spMkLst>
        </pc:spChg>
        <pc:spChg chg="add mod topLvl">
          <ac:chgData name="Park, Young" userId="057fe65c-383f-48d1-a273-5f633c73dfb0" providerId="ADAL" clId="{19BAC05B-A290-4A01-A4CC-C642DFA0BC91}" dt="2021-08-26T16:39:13.698" v="754" actId="1076"/>
          <ac:spMkLst>
            <pc:docMk/>
            <pc:sldMk cId="994809116" sldId="348"/>
            <ac:spMk id="70" creationId="{379AD303-8A37-4CE4-8080-0F3661281E3E}"/>
          </ac:spMkLst>
        </pc:spChg>
        <pc:spChg chg="add del mod">
          <ac:chgData name="Park, Young" userId="057fe65c-383f-48d1-a273-5f633c73dfb0" providerId="ADAL" clId="{19BAC05B-A290-4A01-A4CC-C642DFA0BC91}" dt="2021-08-26T14:19:33.361" v="334" actId="478"/>
          <ac:spMkLst>
            <pc:docMk/>
            <pc:sldMk cId="994809116" sldId="348"/>
            <ac:spMk id="71" creationId="{AE44BE70-9D52-410E-B3F7-DF5E18C38A9A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72" creationId="{5DB3B37B-782A-453C-A0A2-EF5683FC24E3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73" creationId="{3993937D-0BE2-4C17-910C-6A5E8434D606}"/>
          </ac:spMkLst>
        </pc:spChg>
        <pc:spChg chg="add del mod">
          <ac:chgData name="Park, Young" userId="057fe65c-383f-48d1-a273-5f633c73dfb0" providerId="ADAL" clId="{19BAC05B-A290-4A01-A4CC-C642DFA0BC91}" dt="2021-08-26T14:16:54.571" v="272" actId="478"/>
          <ac:spMkLst>
            <pc:docMk/>
            <pc:sldMk cId="994809116" sldId="348"/>
            <ac:spMk id="74" creationId="{BCD903EC-2449-43E2-B50A-8D4A3DEF2436}"/>
          </ac:spMkLst>
        </pc:spChg>
        <pc:spChg chg="add del mod">
          <ac:chgData name="Park, Young" userId="057fe65c-383f-48d1-a273-5f633c73dfb0" providerId="ADAL" clId="{19BAC05B-A290-4A01-A4CC-C642DFA0BC91}" dt="2021-08-26T14:19:57.186" v="364" actId="478"/>
          <ac:spMkLst>
            <pc:docMk/>
            <pc:sldMk cId="994809116" sldId="348"/>
            <ac:spMk id="75" creationId="{53D9406A-B5D3-4C19-9058-0FFA1B9FCF1A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76" creationId="{80A53CFF-6421-4EBD-B7D7-65F873E88E00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77" creationId="{2BEAB291-B4F9-426C-89BA-B434A6F1E403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78" creationId="{E2B43C63-4A16-4FC5-919D-B5283F1804B8}"/>
          </ac:spMkLst>
        </pc:spChg>
        <pc:spChg chg="add del mod">
          <ac:chgData name="Park, Young" userId="057fe65c-383f-48d1-a273-5f633c73dfb0" providerId="ADAL" clId="{19BAC05B-A290-4A01-A4CC-C642DFA0BC91}" dt="2021-08-26T14:16:40.427" v="270" actId="478"/>
          <ac:spMkLst>
            <pc:docMk/>
            <pc:sldMk cId="994809116" sldId="348"/>
            <ac:spMk id="79" creationId="{022F0BE5-AC8F-4B40-B0BB-7778D29F4319}"/>
          </ac:spMkLst>
        </pc:spChg>
        <pc:spChg chg="add del mod">
          <ac:chgData name="Park, Young" userId="057fe65c-383f-48d1-a273-5f633c73dfb0" providerId="ADAL" clId="{19BAC05B-A290-4A01-A4CC-C642DFA0BC91}" dt="2021-08-26T14:19:58.444" v="365" actId="478"/>
          <ac:spMkLst>
            <pc:docMk/>
            <pc:sldMk cId="994809116" sldId="348"/>
            <ac:spMk id="80" creationId="{70DF5EA6-8867-45FC-9B00-B94AAD51495E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81" creationId="{B57F8BD8-EB0E-46BD-87DE-2D1AD3CA97DD}"/>
          </ac:spMkLst>
        </pc:spChg>
        <pc:spChg chg="add del mod">
          <ac:chgData name="Park, Young" userId="057fe65c-383f-48d1-a273-5f633c73dfb0" providerId="ADAL" clId="{19BAC05B-A290-4A01-A4CC-C642DFA0BC91}" dt="2021-08-26T14:16:33.434" v="268" actId="478"/>
          <ac:spMkLst>
            <pc:docMk/>
            <pc:sldMk cId="994809116" sldId="348"/>
            <ac:spMk id="82" creationId="{C3CCA0F0-9C31-44FB-9D27-0877333F7D51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83" creationId="{052B1359-57B4-4998-9F81-9C126339B15D}"/>
          </ac:spMkLst>
        </pc:spChg>
        <pc:spChg chg="add del mod">
          <ac:chgData name="Park, Young" userId="057fe65c-383f-48d1-a273-5f633c73dfb0" providerId="ADAL" clId="{19BAC05B-A290-4A01-A4CC-C642DFA0BC91}" dt="2021-08-26T14:19:59.443" v="366" actId="478"/>
          <ac:spMkLst>
            <pc:docMk/>
            <pc:sldMk cId="994809116" sldId="348"/>
            <ac:spMk id="84" creationId="{A9C6A083-3897-4BE4-8DCA-E1716731525F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85" creationId="{FBC1E3F2-4572-4070-93FC-11420C4AFFFC}"/>
          </ac:spMkLst>
        </pc:spChg>
        <pc:spChg chg="add del mod">
          <ac:chgData name="Park, Young" userId="057fe65c-383f-48d1-a273-5f633c73dfb0" providerId="ADAL" clId="{19BAC05B-A290-4A01-A4CC-C642DFA0BC91}" dt="2021-08-26T14:16:19.746" v="266" actId="478"/>
          <ac:spMkLst>
            <pc:docMk/>
            <pc:sldMk cId="994809116" sldId="348"/>
            <ac:spMk id="86" creationId="{362BE9CC-DD73-4672-8936-F24924B02241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87" creationId="{3CB0B70D-355C-4AEA-B855-1BC8CE6057E3}"/>
          </ac:spMkLst>
        </pc:spChg>
        <pc:spChg chg="add del mod">
          <ac:chgData name="Park, Young" userId="057fe65c-383f-48d1-a273-5f633c73dfb0" providerId="ADAL" clId="{19BAC05B-A290-4A01-A4CC-C642DFA0BC91}" dt="2021-08-26T14:20:00.314" v="367" actId="478"/>
          <ac:spMkLst>
            <pc:docMk/>
            <pc:sldMk cId="994809116" sldId="348"/>
            <ac:spMk id="88" creationId="{50D19BBD-62D0-4889-9C85-A5C014B61B86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89" creationId="{04415159-B728-4A84-AB09-4622EE41D143}"/>
          </ac:spMkLst>
        </pc:spChg>
        <pc:spChg chg="mod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91" creationId="{54FF4BD5-C7E0-405B-916A-6EFAC91F47C8}"/>
          </ac:spMkLst>
        </pc:spChg>
        <pc:spChg chg="mod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92" creationId="{3D837F40-6027-47A4-9CEF-D3F9DA3F235E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93" creationId="{02FCE5C6-34FB-4011-B1F0-ECE3E549099B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94" creationId="{AB0D3522-AF88-4198-9BBC-0486C17CE0DD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95" creationId="{EFD7A818-D7BA-4411-B927-C47530BFDA09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96" creationId="{8177EB25-8CFF-4EAB-B317-BA4A6CD8535F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97" creationId="{11DB0E6E-198D-4F40-9DB0-DC61230120D6}"/>
          </ac:spMkLst>
        </pc:spChg>
        <pc:spChg chg="add del mod">
          <ac:chgData name="Park, Young" userId="057fe65c-383f-48d1-a273-5f633c73dfb0" providerId="ADAL" clId="{19BAC05B-A290-4A01-A4CC-C642DFA0BC91}" dt="2021-08-26T14:20:01.450" v="368" actId="478"/>
          <ac:spMkLst>
            <pc:docMk/>
            <pc:sldMk cId="994809116" sldId="348"/>
            <ac:spMk id="98" creationId="{9BBD71DE-5A83-4662-9131-D8718887BFE2}"/>
          </ac:spMkLst>
        </pc:spChg>
        <pc:spChg chg="add del mod">
          <ac:chgData name="Park, Young" userId="057fe65c-383f-48d1-a273-5f633c73dfb0" providerId="ADAL" clId="{19BAC05B-A290-4A01-A4CC-C642DFA0BC91}" dt="2021-08-26T14:16:14.322" v="263" actId="478"/>
          <ac:spMkLst>
            <pc:docMk/>
            <pc:sldMk cId="994809116" sldId="348"/>
            <ac:spMk id="99" creationId="{1D11DABC-F143-42D6-9C12-A66863175EA1}"/>
          </ac:spMkLst>
        </pc:spChg>
        <pc:spChg chg="add del mod">
          <ac:chgData name="Park, Young" userId="057fe65c-383f-48d1-a273-5f633c73dfb0" providerId="ADAL" clId="{19BAC05B-A290-4A01-A4CC-C642DFA0BC91}" dt="2021-08-26T14:16:15.015" v="264" actId="478"/>
          <ac:spMkLst>
            <pc:docMk/>
            <pc:sldMk cId="994809116" sldId="348"/>
            <ac:spMk id="100" creationId="{8E95647A-B54B-47F7-8F39-0F963377DDE5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101" creationId="{E2928172-50E2-4EA1-815D-9969920D2E9D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102" creationId="{25BE31CE-2027-4629-9E40-ED35DDB9ABA3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103" creationId="{AFD04035-4A4A-44E6-8E44-A39FD88E885B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104" creationId="{4953A6B8-5371-46DF-BDC0-7A24AA0A7021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105" creationId="{8C3B67AB-CD86-4308-9FD1-393C15E467C0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106" creationId="{6821FF25-6A14-42E9-A4F0-44CCEABD65C5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107" creationId="{AF8214E9-0ABF-45C8-BA4D-2782587A876E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108" creationId="{3ADB55FF-9243-4891-940C-F2426A5B19FC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109" creationId="{88BBD6ED-5C8D-4696-BE2E-E9EF34C64553}"/>
          </ac:spMkLst>
        </pc:spChg>
        <pc:spChg chg="add mod topLvl">
          <ac:chgData name="Park, Young" userId="057fe65c-383f-48d1-a273-5f633c73dfb0" providerId="ADAL" clId="{19BAC05B-A290-4A01-A4CC-C642DFA0BC91}" dt="2021-08-26T16:39:16.187" v="755" actId="1076"/>
          <ac:spMkLst>
            <pc:docMk/>
            <pc:sldMk cId="994809116" sldId="348"/>
            <ac:spMk id="110" creationId="{D0060E82-EA28-4B16-B193-08E72112D724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111" creationId="{B06E6E82-A335-4269-B362-5F21845F8923}"/>
          </ac:spMkLst>
        </pc:spChg>
        <pc:spChg chg="add del mod">
          <ac:chgData name="Park, Young" userId="057fe65c-383f-48d1-a273-5f633c73dfb0" providerId="ADAL" clId="{19BAC05B-A290-4A01-A4CC-C642DFA0BC91}" dt="2021-08-26T14:29:17.978" v="494" actId="478"/>
          <ac:spMkLst>
            <pc:docMk/>
            <pc:sldMk cId="994809116" sldId="348"/>
            <ac:spMk id="115" creationId="{B9D5D1B9-A924-493F-93AA-65B928AF670C}"/>
          </ac:spMkLst>
        </pc:spChg>
        <pc:spChg chg="add mod">
          <ac:chgData name="Park, Young" userId="057fe65c-383f-48d1-a273-5f633c73dfb0" providerId="ADAL" clId="{19BAC05B-A290-4A01-A4CC-C642DFA0BC91}" dt="2021-08-26T17:13:49.361" v="861" actId="1076"/>
          <ac:spMkLst>
            <pc:docMk/>
            <pc:sldMk cId="994809116" sldId="348"/>
            <ac:spMk id="116" creationId="{52E704B2-1B42-49C5-A3A4-6C7867F5814D}"/>
          </ac:spMkLst>
        </pc:spChg>
        <pc:spChg chg="add mod">
          <ac:chgData name="Park, Young" userId="057fe65c-383f-48d1-a273-5f633c73dfb0" providerId="ADAL" clId="{19BAC05B-A290-4A01-A4CC-C642DFA0BC91}" dt="2021-08-26T17:13:54.427" v="862" actId="1076"/>
          <ac:spMkLst>
            <pc:docMk/>
            <pc:sldMk cId="994809116" sldId="348"/>
            <ac:spMk id="121" creationId="{7120B9A9-9D6D-4F36-9F9D-1114B20B2D3B}"/>
          </ac:spMkLst>
        </pc:spChg>
        <pc:spChg chg="add mod">
          <ac:chgData name="Park, Young" userId="057fe65c-383f-48d1-a273-5f633c73dfb0" providerId="ADAL" clId="{19BAC05B-A290-4A01-A4CC-C642DFA0BC91}" dt="2021-08-26T16:40:34.824" v="817" actId="1037"/>
          <ac:spMkLst>
            <pc:docMk/>
            <pc:sldMk cId="994809116" sldId="348"/>
            <ac:spMk id="123" creationId="{9FDB4AAA-F41C-4CEE-A58E-3704CAD95026}"/>
          </ac:spMkLst>
        </pc:spChg>
        <pc:spChg chg="add del mod">
          <ac:chgData name="Park, Young" userId="057fe65c-383f-48d1-a273-5f633c73dfb0" providerId="ADAL" clId="{19BAC05B-A290-4A01-A4CC-C642DFA0BC91}" dt="2021-08-26T14:34:21.726" v="612"/>
          <ac:spMkLst>
            <pc:docMk/>
            <pc:sldMk cId="994809116" sldId="348"/>
            <ac:spMk id="124" creationId="{7CCA9981-D9E1-411B-B8EE-143CD2EFC8C8}"/>
          </ac:spMkLst>
        </pc:spChg>
        <pc:spChg chg="add mod">
          <ac:chgData name="Park, Young" userId="057fe65c-383f-48d1-a273-5f633c73dfb0" providerId="ADAL" clId="{19BAC05B-A290-4A01-A4CC-C642DFA0BC91}" dt="2021-08-26T14:35:15.883" v="637" actId="1076"/>
          <ac:spMkLst>
            <pc:docMk/>
            <pc:sldMk cId="994809116" sldId="348"/>
            <ac:spMk id="126" creationId="{9D04C5AF-A1ED-4975-A802-DB73AAB0F880}"/>
          </ac:spMkLst>
        </pc:spChg>
        <pc:spChg chg="add mod">
          <ac:chgData name="Park, Young" userId="057fe65c-383f-48d1-a273-5f633c73dfb0" providerId="ADAL" clId="{19BAC05B-A290-4A01-A4CC-C642DFA0BC91}" dt="2021-08-26T16:42:40.891" v="859" actId="1076"/>
          <ac:spMkLst>
            <pc:docMk/>
            <pc:sldMk cId="994809116" sldId="348"/>
            <ac:spMk id="128" creationId="{D4BF44B4-B06D-4BB8-9B34-025A0A2E4CA2}"/>
          </ac:spMkLst>
        </pc:spChg>
        <pc:spChg chg="add mod">
          <ac:chgData name="Park, Young" userId="057fe65c-383f-48d1-a273-5f633c73dfb0" providerId="ADAL" clId="{19BAC05B-A290-4A01-A4CC-C642DFA0BC91}" dt="2021-08-26T14:37:43.379" v="692" actId="14100"/>
          <ac:spMkLst>
            <pc:docMk/>
            <pc:sldMk cId="994809116" sldId="348"/>
            <ac:spMk id="130" creationId="{B0404C64-84A7-4D34-B080-E02CB3FE2014}"/>
          </ac:spMkLst>
        </pc:spChg>
        <pc:spChg chg="add mod">
          <ac:chgData name="Park, Young" userId="057fe65c-383f-48d1-a273-5f633c73dfb0" providerId="ADAL" clId="{19BAC05B-A290-4A01-A4CC-C642DFA0BC91}" dt="2021-08-26T16:38:30.212" v="749" actId="14100"/>
          <ac:spMkLst>
            <pc:docMk/>
            <pc:sldMk cId="994809116" sldId="348"/>
            <ac:spMk id="132" creationId="{6E8D15FC-7301-42BD-AF11-D717F427CE19}"/>
          </ac:spMkLst>
        </pc:spChg>
        <pc:spChg chg="add mod">
          <ac:chgData name="Park, Young" userId="057fe65c-383f-48d1-a273-5f633c73dfb0" providerId="ADAL" clId="{19BAC05B-A290-4A01-A4CC-C642DFA0BC91}" dt="2021-08-26T17:14:00.106" v="863" actId="1076"/>
          <ac:spMkLst>
            <pc:docMk/>
            <pc:sldMk cId="994809116" sldId="348"/>
            <ac:spMk id="135" creationId="{8AB34D3D-0FCC-4D56-A883-9EE9860D906B}"/>
          </ac:spMkLst>
        </pc:spChg>
        <pc:spChg chg="add mod">
          <ac:chgData name="Park, Young" userId="057fe65c-383f-48d1-a273-5f633c73dfb0" providerId="ADAL" clId="{19BAC05B-A290-4A01-A4CC-C642DFA0BC91}" dt="2021-08-26T16:40:25.627" v="813" actId="1076"/>
          <ac:spMkLst>
            <pc:docMk/>
            <pc:sldMk cId="994809116" sldId="348"/>
            <ac:spMk id="137" creationId="{A3C056CF-C768-4EA8-8CBF-A212F8756291}"/>
          </ac:spMkLst>
        </pc:spChg>
        <pc:spChg chg="add del mod">
          <ac:chgData name="Park, Young" userId="057fe65c-383f-48d1-a273-5f633c73dfb0" providerId="ADAL" clId="{19BAC05B-A290-4A01-A4CC-C642DFA0BC91}" dt="2021-08-26T16:41:26.229" v="833" actId="478"/>
          <ac:spMkLst>
            <pc:docMk/>
            <pc:sldMk cId="994809116" sldId="348"/>
            <ac:spMk id="139" creationId="{5F962380-888F-4DC8-B0FE-8D13F470B5AA}"/>
          </ac:spMkLst>
        </pc:spChg>
        <pc:spChg chg="add mod">
          <ac:chgData name="Park, Young" userId="057fe65c-383f-48d1-a273-5f633c73dfb0" providerId="ADAL" clId="{19BAC05B-A290-4A01-A4CC-C642DFA0BC91}" dt="2021-08-26T16:41:42.238" v="848" actId="14100"/>
          <ac:spMkLst>
            <pc:docMk/>
            <pc:sldMk cId="994809116" sldId="348"/>
            <ac:spMk id="140" creationId="{537FEB98-272C-4A27-A43D-97C7B392B21B}"/>
          </ac:spMkLst>
        </pc:spChg>
        <pc:spChg chg="add mod">
          <ac:chgData name="Park, Young" userId="057fe65c-383f-48d1-a273-5f633c73dfb0" providerId="ADAL" clId="{19BAC05B-A290-4A01-A4CC-C642DFA0BC91}" dt="2021-08-26T16:42:21.564" v="858" actId="20577"/>
          <ac:spMkLst>
            <pc:docMk/>
            <pc:sldMk cId="994809116" sldId="348"/>
            <ac:spMk id="142" creationId="{C6781309-C9F2-4142-95C3-9D4279DE7D1C}"/>
          </ac:spMkLst>
        </pc:spChg>
        <pc:grpChg chg="del">
          <ac:chgData name="Park, Young" userId="057fe65c-383f-48d1-a273-5f633c73dfb0" providerId="ADAL" clId="{19BAC05B-A290-4A01-A4CC-C642DFA0BC91}" dt="2021-08-26T14:11:02.723" v="244" actId="478"/>
          <ac:grpSpMkLst>
            <pc:docMk/>
            <pc:sldMk cId="994809116" sldId="348"/>
            <ac:grpSpMk id="2" creationId="{88F2FEB9-7100-4E45-923F-C0F610FF4CE8}"/>
          </ac:grpSpMkLst>
        </pc:grpChg>
        <pc:grpChg chg="add del mod">
          <ac:chgData name="Park, Young" userId="057fe65c-383f-48d1-a273-5f633c73dfb0" providerId="ADAL" clId="{19BAC05B-A290-4A01-A4CC-C642DFA0BC91}" dt="2021-08-26T14:35:32.956" v="640" actId="165"/>
          <ac:grpSpMkLst>
            <pc:docMk/>
            <pc:sldMk cId="994809116" sldId="348"/>
            <ac:grpSpMk id="4" creationId="{93E69DED-FD13-458C-B715-9248227B2105}"/>
          </ac:grpSpMkLst>
        </pc:grpChg>
        <pc:grpChg chg="add del mod">
          <ac:chgData name="Park, Young" userId="057fe65c-383f-48d1-a273-5f633c73dfb0" providerId="ADAL" clId="{19BAC05B-A290-4A01-A4CC-C642DFA0BC91}" dt="2021-08-26T14:14:45.047" v="248" actId="478"/>
          <ac:grpSpMkLst>
            <pc:docMk/>
            <pc:sldMk cId="994809116" sldId="348"/>
            <ac:grpSpMk id="10" creationId="{4DFE7BD9-54C3-449D-812E-E0F0A4511E6C}"/>
          </ac:grpSpMkLst>
        </pc:grpChg>
        <pc:grpChg chg="add del mod">
          <ac:chgData name="Park, Young" userId="057fe65c-383f-48d1-a273-5f633c73dfb0" providerId="ADAL" clId="{19BAC05B-A290-4A01-A4CC-C642DFA0BC91}" dt="2021-08-26T14:14:45.047" v="248" actId="478"/>
          <ac:grpSpMkLst>
            <pc:docMk/>
            <pc:sldMk cId="994809116" sldId="348"/>
            <ac:grpSpMk id="14" creationId="{4D4A3191-5DE1-4E12-BEAF-0EA7B6FEA630}"/>
          </ac:grpSpMkLst>
        </pc:grpChg>
        <pc:grpChg chg="add del mod">
          <ac:chgData name="Park, Young" userId="057fe65c-383f-48d1-a273-5f633c73dfb0" providerId="ADAL" clId="{19BAC05B-A290-4A01-A4CC-C642DFA0BC91}" dt="2021-08-26T14:14:45.047" v="248" actId="478"/>
          <ac:grpSpMkLst>
            <pc:docMk/>
            <pc:sldMk cId="994809116" sldId="348"/>
            <ac:grpSpMk id="18" creationId="{D9F06551-91BC-4095-B801-99C8E72D7E66}"/>
          </ac:grpSpMkLst>
        </pc:grpChg>
        <pc:grpChg chg="add del mod">
          <ac:chgData name="Park, Young" userId="057fe65c-383f-48d1-a273-5f633c73dfb0" providerId="ADAL" clId="{19BAC05B-A290-4A01-A4CC-C642DFA0BC91}" dt="2021-08-26T14:14:47.961" v="249" actId="478"/>
          <ac:grpSpMkLst>
            <pc:docMk/>
            <pc:sldMk cId="994809116" sldId="348"/>
            <ac:grpSpMk id="21" creationId="{C07842DF-BE47-4CE7-953B-73FAF5DA06F4}"/>
          </ac:grpSpMkLst>
        </pc:grpChg>
        <pc:grpChg chg="add del mod">
          <ac:chgData name="Park, Young" userId="057fe65c-383f-48d1-a273-5f633c73dfb0" providerId="ADAL" clId="{19BAC05B-A290-4A01-A4CC-C642DFA0BC91}" dt="2021-08-26T14:14:45.047" v="248" actId="478"/>
          <ac:grpSpMkLst>
            <pc:docMk/>
            <pc:sldMk cId="994809116" sldId="348"/>
            <ac:grpSpMk id="24" creationId="{9F432B55-7D46-47D1-B257-57E091C32B68}"/>
          </ac:grpSpMkLst>
        </pc:grpChg>
        <pc:grpChg chg="add del mod">
          <ac:chgData name="Park, Young" userId="057fe65c-383f-48d1-a273-5f633c73dfb0" providerId="ADAL" clId="{19BAC05B-A290-4A01-A4CC-C642DFA0BC91}" dt="2021-08-26T14:14:45.047" v="248" actId="478"/>
          <ac:grpSpMkLst>
            <pc:docMk/>
            <pc:sldMk cId="994809116" sldId="348"/>
            <ac:grpSpMk id="27" creationId="{09DE8217-F6E6-47A6-8DBB-DB40D3C5FC16}"/>
          </ac:grpSpMkLst>
        </pc:grpChg>
        <pc:grpChg chg="add del mod">
          <ac:chgData name="Park, Young" userId="057fe65c-383f-48d1-a273-5f633c73dfb0" providerId="ADAL" clId="{19BAC05B-A290-4A01-A4CC-C642DFA0BC91}" dt="2021-08-26T14:14:45.047" v="248" actId="478"/>
          <ac:grpSpMkLst>
            <pc:docMk/>
            <pc:sldMk cId="994809116" sldId="348"/>
            <ac:grpSpMk id="30" creationId="{C8D4C85A-A9AC-41BF-AD9D-7CC79E2E4F13}"/>
          </ac:grpSpMkLst>
        </pc:grpChg>
        <pc:grpChg chg="add del mod">
          <ac:chgData name="Park, Young" userId="057fe65c-383f-48d1-a273-5f633c73dfb0" providerId="ADAL" clId="{19BAC05B-A290-4A01-A4CC-C642DFA0BC91}" dt="2021-08-26T14:14:45.047" v="248" actId="478"/>
          <ac:grpSpMkLst>
            <pc:docMk/>
            <pc:sldMk cId="994809116" sldId="348"/>
            <ac:grpSpMk id="33" creationId="{8EFB7043-E8C9-4E7B-B474-2CD8FC972FEE}"/>
          </ac:grpSpMkLst>
        </pc:grpChg>
        <pc:grpChg chg="add del mod">
          <ac:chgData name="Park, Young" userId="057fe65c-383f-48d1-a273-5f633c73dfb0" providerId="ADAL" clId="{19BAC05B-A290-4A01-A4CC-C642DFA0BC91}" dt="2021-08-26T14:15:47.333" v="258" actId="478"/>
          <ac:grpSpMkLst>
            <pc:docMk/>
            <pc:sldMk cId="994809116" sldId="348"/>
            <ac:grpSpMk id="47" creationId="{D58F9EA6-D7AA-4C81-964C-723EEB9236DC}"/>
          </ac:grpSpMkLst>
        </pc:grpChg>
        <pc:grpChg chg="add del mod">
          <ac:chgData name="Park, Young" userId="057fe65c-383f-48d1-a273-5f633c73dfb0" providerId="ADAL" clId="{19BAC05B-A290-4A01-A4CC-C642DFA0BC91}" dt="2021-08-26T14:15:45.706" v="257" actId="478"/>
          <ac:grpSpMkLst>
            <pc:docMk/>
            <pc:sldMk cId="994809116" sldId="348"/>
            <ac:grpSpMk id="51" creationId="{737FDF5B-9125-4EC6-812C-9DA4EEC513C1}"/>
          </ac:grpSpMkLst>
        </pc:grpChg>
        <pc:grpChg chg="add del mod">
          <ac:chgData name="Park, Young" userId="057fe65c-383f-48d1-a273-5f633c73dfb0" providerId="ADAL" clId="{19BAC05B-A290-4A01-A4CC-C642DFA0BC91}" dt="2021-08-26T14:15:55.420" v="262" actId="478"/>
          <ac:grpSpMkLst>
            <pc:docMk/>
            <pc:sldMk cId="994809116" sldId="348"/>
            <ac:grpSpMk id="55" creationId="{8AE8C548-EF2D-491B-A5BC-B38B41B41FB6}"/>
          </ac:grpSpMkLst>
        </pc:grpChg>
        <pc:grpChg chg="add del mod">
          <ac:chgData name="Park, Young" userId="057fe65c-383f-48d1-a273-5f633c73dfb0" providerId="ADAL" clId="{19BAC05B-A290-4A01-A4CC-C642DFA0BC91}" dt="2021-08-26T14:15:51.257" v="260" actId="478"/>
          <ac:grpSpMkLst>
            <pc:docMk/>
            <pc:sldMk cId="994809116" sldId="348"/>
            <ac:grpSpMk id="59" creationId="{7C8A83B9-FCF4-49BC-B305-B8F9EE8F3C25}"/>
          </ac:grpSpMkLst>
        </pc:grpChg>
        <pc:grpChg chg="add del mod">
          <ac:chgData name="Park, Young" userId="057fe65c-383f-48d1-a273-5f633c73dfb0" providerId="ADAL" clId="{19BAC05B-A290-4A01-A4CC-C642DFA0BC91}" dt="2021-08-26T14:15:53.493" v="261" actId="478"/>
          <ac:grpSpMkLst>
            <pc:docMk/>
            <pc:sldMk cId="994809116" sldId="348"/>
            <ac:grpSpMk id="63" creationId="{5514C743-5052-4932-9172-27484F622D0F}"/>
          </ac:grpSpMkLst>
        </pc:grpChg>
        <pc:grpChg chg="add mod topLvl">
          <ac:chgData name="Park, Young" userId="057fe65c-383f-48d1-a273-5f633c73dfb0" providerId="ADAL" clId="{19BAC05B-A290-4A01-A4CC-C642DFA0BC91}" dt="2021-08-26T14:35:32.956" v="640" actId="165"/>
          <ac:grpSpMkLst>
            <pc:docMk/>
            <pc:sldMk cId="994809116" sldId="348"/>
            <ac:grpSpMk id="90" creationId="{1DC073D2-B44D-4716-93D7-F48737458E17}"/>
          </ac:grpSpMkLst>
        </pc:grpChg>
        <pc:picChg chg="add del mod">
          <ac:chgData name="Park, Young" userId="057fe65c-383f-48d1-a273-5f633c73dfb0" providerId="ADAL" clId="{19BAC05B-A290-4A01-A4CC-C642DFA0BC91}" dt="2021-08-26T14:26:33.574" v="481" actId="478"/>
          <ac:picMkLst>
            <pc:docMk/>
            <pc:sldMk cId="994809116" sldId="348"/>
            <ac:picMk id="2050" creationId="{DFBA21B0-0A26-4B55-BD33-58A1907B42D9}"/>
          </ac:picMkLst>
        </pc:picChg>
        <pc:cxnChg chg="add del mod">
          <ac:chgData name="Park, Young" userId="057fe65c-383f-48d1-a273-5f633c73dfb0" providerId="ADAL" clId="{19BAC05B-A290-4A01-A4CC-C642DFA0BC91}" dt="2021-08-26T14:15:35.349" v="252" actId="478"/>
          <ac:cxnSpMkLst>
            <pc:docMk/>
            <pc:sldMk cId="994809116" sldId="348"/>
            <ac:cxnSpMk id="46" creationId="{0B16A342-5D49-4BE3-B001-87F72260C7C8}"/>
          </ac:cxnSpMkLst>
        </pc:cxnChg>
        <pc:cxnChg chg="add del mod">
          <ac:chgData name="Park, Young" userId="057fe65c-383f-48d1-a273-5f633c73dfb0" providerId="ADAL" clId="{19BAC05B-A290-4A01-A4CC-C642DFA0BC91}" dt="2021-08-26T14:15:40.024" v="254" actId="478"/>
          <ac:cxnSpMkLst>
            <pc:docMk/>
            <pc:sldMk cId="994809116" sldId="348"/>
            <ac:cxnSpMk id="50" creationId="{6E481488-D97B-49BB-93D8-5037422963EE}"/>
          </ac:cxnSpMkLst>
        </pc:cxnChg>
        <pc:cxnChg chg="add del mod">
          <ac:chgData name="Park, Young" userId="057fe65c-383f-48d1-a273-5f633c73dfb0" providerId="ADAL" clId="{19BAC05B-A290-4A01-A4CC-C642DFA0BC91}" dt="2021-08-26T14:15:42.836" v="256" actId="478"/>
          <ac:cxnSpMkLst>
            <pc:docMk/>
            <pc:sldMk cId="994809116" sldId="348"/>
            <ac:cxnSpMk id="54" creationId="{39C9DAB0-F647-43AB-83CC-F50C4181AAD3}"/>
          </ac:cxnSpMkLst>
        </pc:cxnChg>
        <pc:cxnChg chg="add del mod">
          <ac:chgData name="Park, Young" userId="057fe65c-383f-48d1-a273-5f633c73dfb0" providerId="ADAL" clId="{19BAC05B-A290-4A01-A4CC-C642DFA0BC91}" dt="2021-08-26T14:15:37.001" v="253" actId="478"/>
          <ac:cxnSpMkLst>
            <pc:docMk/>
            <pc:sldMk cId="994809116" sldId="348"/>
            <ac:cxnSpMk id="58" creationId="{C02AC9FA-AE12-435F-8D30-84D604B93505}"/>
          </ac:cxnSpMkLst>
        </pc:cxnChg>
        <pc:cxnChg chg="add del mod">
          <ac:chgData name="Park, Young" userId="057fe65c-383f-48d1-a273-5f633c73dfb0" providerId="ADAL" clId="{19BAC05B-A290-4A01-A4CC-C642DFA0BC91}" dt="2021-08-26T14:15:41.382" v="255" actId="478"/>
          <ac:cxnSpMkLst>
            <pc:docMk/>
            <pc:sldMk cId="994809116" sldId="348"/>
            <ac:cxnSpMk id="62" creationId="{5749D399-01C6-44A2-93EB-DA304FFF1A5C}"/>
          </ac:cxnSpMkLst>
        </pc:cxnChg>
        <pc:cxnChg chg="add mod ord">
          <ac:chgData name="Park, Young" userId="057fe65c-383f-48d1-a273-5f633c73dfb0" providerId="ADAL" clId="{19BAC05B-A290-4A01-A4CC-C642DFA0BC91}" dt="2021-08-26T14:32:52.733" v="554" actId="1076"/>
          <ac:cxnSpMkLst>
            <pc:docMk/>
            <pc:sldMk cId="994809116" sldId="348"/>
            <ac:cxnSpMk id="113" creationId="{9ED86563-952C-434E-A152-8D150F4D525A}"/>
          </ac:cxnSpMkLst>
        </pc:cxnChg>
        <pc:cxnChg chg="add del mod">
          <ac:chgData name="Park, Young" userId="057fe65c-383f-48d1-a273-5f633c73dfb0" providerId="ADAL" clId="{19BAC05B-A290-4A01-A4CC-C642DFA0BC91}" dt="2021-08-26T14:31:10.608" v="539" actId="478"/>
          <ac:cxnSpMkLst>
            <pc:docMk/>
            <pc:sldMk cId="994809116" sldId="348"/>
            <ac:cxnSpMk id="118" creationId="{6F0EF159-32CA-46C5-BF75-F92020FB0D71}"/>
          </ac:cxnSpMkLst>
        </pc:cxnChg>
        <pc:cxnChg chg="add mod">
          <ac:chgData name="Park, Young" userId="057fe65c-383f-48d1-a273-5f633c73dfb0" providerId="ADAL" clId="{19BAC05B-A290-4A01-A4CC-C642DFA0BC91}" dt="2021-08-26T14:32:52.733" v="554" actId="1076"/>
          <ac:cxnSpMkLst>
            <pc:docMk/>
            <pc:sldMk cId="994809116" sldId="348"/>
            <ac:cxnSpMk id="119" creationId="{9164BE42-4726-410D-9088-D4C8970401B5}"/>
          </ac:cxnSpMkLst>
        </pc:cxnChg>
        <pc:cxnChg chg="add mod">
          <ac:chgData name="Park, Young" userId="057fe65c-383f-48d1-a273-5f633c73dfb0" providerId="ADAL" clId="{19BAC05B-A290-4A01-A4CC-C642DFA0BC91}" dt="2021-08-26T14:33:37.487" v="585" actId="13822"/>
          <ac:cxnSpMkLst>
            <pc:docMk/>
            <pc:sldMk cId="994809116" sldId="348"/>
            <ac:cxnSpMk id="122" creationId="{6A0D6C3F-144C-4259-B5AB-2A659EAC8045}"/>
          </ac:cxnSpMkLst>
        </pc:cxnChg>
        <pc:cxnChg chg="add mod">
          <ac:chgData name="Park, Young" userId="057fe65c-383f-48d1-a273-5f633c73dfb0" providerId="ADAL" clId="{19BAC05B-A290-4A01-A4CC-C642DFA0BC91}" dt="2021-08-26T14:34:49.070" v="619" actId="13822"/>
          <ac:cxnSpMkLst>
            <pc:docMk/>
            <pc:sldMk cId="994809116" sldId="348"/>
            <ac:cxnSpMk id="125" creationId="{BC71585A-6509-4FC8-8F35-D9B05FD9895C}"/>
          </ac:cxnSpMkLst>
        </pc:cxnChg>
        <pc:cxnChg chg="add mod">
          <ac:chgData name="Park, Young" userId="057fe65c-383f-48d1-a273-5f633c73dfb0" providerId="ADAL" clId="{19BAC05B-A290-4A01-A4CC-C642DFA0BC91}" dt="2021-08-26T14:36:41.376" v="652" actId="13822"/>
          <ac:cxnSpMkLst>
            <pc:docMk/>
            <pc:sldMk cId="994809116" sldId="348"/>
            <ac:cxnSpMk id="127" creationId="{CE35A71D-1C8D-4D73-84D5-E0C75116B632}"/>
          </ac:cxnSpMkLst>
        </pc:cxnChg>
        <pc:cxnChg chg="add mod">
          <ac:chgData name="Park, Young" userId="057fe65c-383f-48d1-a273-5f633c73dfb0" providerId="ADAL" clId="{19BAC05B-A290-4A01-A4CC-C642DFA0BC91}" dt="2021-08-26T14:37:26.976" v="685" actId="13822"/>
          <ac:cxnSpMkLst>
            <pc:docMk/>
            <pc:sldMk cId="994809116" sldId="348"/>
            <ac:cxnSpMk id="129" creationId="{DBE275A8-DBF3-4062-9845-E15BF159E10D}"/>
          </ac:cxnSpMkLst>
        </pc:cxnChg>
        <pc:cxnChg chg="add mod">
          <ac:chgData name="Park, Young" userId="057fe65c-383f-48d1-a273-5f633c73dfb0" providerId="ADAL" clId="{19BAC05B-A290-4A01-A4CC-C642DFA0BC91}" dt="2021-08-26T14:37:54.438" v="695" actId="13822"/>
          <ac:cxnSpMkLst>
            <pc:docMk/>
            <pc:sldMk cId="994809116" sldId="348"/>
            <ac:cxnSpMk id="131" creationId="{ECA8BAA7-9358-4FC7-B7F0-44C7C7DEBA2F}"/>
          </ac:cxnSpMkLst>
        </pc:cxnChg>
        <pc:cxnChg chg="add del mod">
          <ac:chgData name="Park, Young" userId="057fe65c-383f-48d1-a273-5f633c73dfb0" providerId="ADAL" clId="{19BAC05B-A290-4A01-A4CC-C642DFA0BC91}" dt="2021-08-26T16:37:32.179" v="719" actId="478"/>
          <ac:cxnSpMkLst>
            <pc:docMk/>
            <pc:sldMk cId="994809116" sldId="348"/>
            <ac:cxnSpMk id="133" creationId="{7A72B9BC-A9DE-4171-B482-BB26A2BDEA2D}"/>
          </ac:cxnSpMkLst>
        </pc:cxnChg>
        <pc:cxnChg chg="add mod">
          <ac:chgData name="Park, Young" userId="057fe65c-383f-48d1-a273-5f633c73dfb0" providerId="ADAL" clId="{19BAC05B-A290-4A01-A4CC-C642DFA0BC91}" dt="2021-08-26T16:39:25.436" v="756" actId="13822"/>
          <ac:cxnSpMkLst>
            <pc:docMk/>
            <pc:sldMk cId="994809116" sldId="348"/>
            <ac:cxnSpMk id="134" creationId="{D51BF353-70D2-4054-A2B6-1DC49CD3F595}"/>
          </ac:cxnSpMkLst>
        </pc:cxnChg>
        <pc:cxnChg chg="add mod">
          <ac:chgData name="Park, Young" userId="057fe65c-383f-48d1-a273-5f633c73dfb0" providerId="ADAL" clId="{19BAC05B-A290-4A01-A4CC-C642DFA0BC91}" dt="2021-08-26T16:41:02.015" v="823" actId="13822"/>
          <ac:cxnSpMkLst>
            <pc:docMk/>
            <pc:sldMk cId="994809116" sldId="348"/>
            <ac:cxnSpMk id="136" creationId="{8C6D7181-F3A5-40F3-AF6D-F8196A6D72B2}"/>
          </ac:cxnSpMkLst>
        </pc:cxnChg>
        <pc:cxnChg chg="add mod">
          <ac:chgData name="Park, Young" userId="057fe65c-383f-48d1-a273-5f633c73dfb0" providerId="ADAL" clId="{19BAC05B-A290-4A01-A4CC-C642DFA0BC91}" dt="2021-08-26T16:41:51.302" v="849" actId="13822"/>
          <ac:cxnSpMkLst>
            <pc:docMk/>
            <pc:sldMk cId="994809116" sldId="348"/>
            <ac:cxnSpMk id="138" creationId="{164FF7E9-3F17-4C9F-B18D-B7F5D8B065C4}"/>
          </ac:cxnSpMkLst>
        </pc:cxnChg>
        <pc:cxnChg chg="add mod">
          <ac:chgData name="Park, Young" userId="057fe65c-383f-48d1-a273-5f633c73dfb0" providerId="ADAL" clId="{19BAC05B-A290-4A01-A4CC-C642DFA0BC91}" dt="2021-08-26T16:42:00.154" v="851" actId="1076"/>
          <ac:cxnSpMkLst>
            <pc:docMk/>
            <pc:sldMk cId="994809116" sldId="348"/>
            <ac:cxnSpMk id="141" creationId="{1FF4471D-E808-409C-8B38-50174F838C62}"/>
          </ac:cxnSpMkLst>
        </pc:cxnChg>
      </pc:sldChg>
      <pc:sldChg chg="addSp delSp modSp add mod">
        <pc:chgData name="Park, Young" userId="057fe65c-383f-48d1-a273-5f633c73dfb0" providerId="ADAL" clId="{19BAC05B-A290-4A01-A4CC-C642DFA0BC91}" dt="2021-08-26T19:02:59.522" v="3110" actId="255"/>
        <pc:sldMkLst>
          <pc:docMk/>
          <pc:sldMk cId="2210342369" sldId="349"/>
        </pc:sldMkLst>
        <pc:spChg chg="mod">
          <ac:chgData name="Park, Young" userId="057fe65c-383f-48d1-a273-5f633c73dfb0" providerId="ADAL" clId="{19BAC05B-A290-4A01-A4CC-C642DFA0BC91}" dt="2021-08-26T17:15:01.894" v="890" actId="20577"/>
          <ac:spMkLst>
            <pc:docMk/>
            <pc:sldMk cId="2210342369" sldId="349"/>
            <ac:spMk id="3" creationId="{60EA6DC4-42B2-4C8E-BA73-9C28EECCE886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8" creationId="{7B3FF33D-E34B-4FD1-B08D-AD7B1FB98904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9" creationId="{F82C2FF6-3743-4718-B828-23BD5E5A43AB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36" creationId="{0DDCBE59-E9EC-4DBE-A616-ACE00B19C92C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37" creationId="{F6512719-7A0C-414E-9BD7-0180E13F17E5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38" creationId="{F1F40019-3768-4398-8178-125F09C0109B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39" creationId="{4C0A0E4B-D498-4368-8120-C1D2FA50275F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40" creationId="{AA29FE44-F83E-4B3A-A88A-50E148D2FC0E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41" creationId="{A3F6F842-C790-49A1-AC6F-E79096041292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42" creationId="{D0525853-C984-4C33-BF7D-4CDD9F3197BA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43" creationId="{8E679A39-7FD8-4F55-BEBE-614368DCCB75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44" creationId="{46629487-7DA0-49D0-8C04-1744FBD33F93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45" creationId="{86BCA2AC-230D-4A0E-BF72-A1ACAF846E8C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46" creationId="{2C909FC7-11AD-4594-8FE2-A57C71655980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47" creationId="{6354FE3F-DC5B-4F95-B3D1-6F430C212C07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48" creationId="{2C70417B-B9B4-4281-8C03-FF8FC52CE3D8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49" creationId="{801C6154-C052-4448-AF9B-45D3808EE58A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50" creationId="{9107785C-3138-4E8A-83E2-877FC6752F2B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51" creationId="{85A73002-80E1-4928-B08A-F66FC17A1872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52" creationId="{C2934F0F-7881-40AF-87A5-DF258111A4F3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53" creationId="{F4D77E91-4BBE-4C92-9B6F-2F97EF6095B8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54" creationId="{99658B8B-47D4-4495-B34A-25779017FD7E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55" creationId="{49112F9C-C380-4B5C-882C-2CAA83D7B12D}"/>
          </ac:spMkLst>
        </pc:spChg>
        <pc:spChg chg="add del mod topLvl">
          <ac:chgData name="Park, Young" userId="057fe65c-383f-48d1-a273-5f633c73dfb0" providerId="ADAL" clId="{19BAC05B-A290-4A01-A4CC-C642DFA0BC91}" dt="2021-08-26T18:30:45.580" v="2495" actId="478"/>
          <ac:spMkLst>
            <pc:docMk/>
            <pc:sldMk cId="2210342369" sldId="349"/>
            <ac:spMk id="56" creationId="{0C4942F6-A71A-4995-9C5C-241AB6F58A6C}"/>
          </ac:spMkLst>
        </pc:spChg>
        <pc:spChg chg="add del mod topLvl">
          <ac:chgData name="Park, Young" userId="057fe65c-383f-48d1-a273-5f633c73dfb0" providerId="ADAL" clId="{19BAC05B-A290-4A01-A4CC-C642DFA0BC91}" dt="2021-08-26T18:30:45.580" v="2495" actId="478"/>
          <ac:spMkLst>
            <pc:docMk/>
            <pc:sldMk cId="2210342369" sldId="349"/>
            <ac:spMk id="57" creationId="{AA590F34-11E4-4D7B-A805-B8C5A65CD79B}"/>
          </ac:spMkLst>
        </pc:spChg>
        <pc:spChg chg="add del mod topLvl">
          <ac:chgData name="Park, Young" userId="057fe65c-383f-48d1-a273-5f633c73dfb0" providerId="ADAL" clId="{19BAC05B-A290-4A01-A4CC-C642DFA0BC91}" dt="2021-08-26T18:30:45.580" v="2495" actId="478"/>
          <ac:spMkLst>
            <pc:docMk/>
            <pc:sldMk cId="2210342369" sldId="349"/>
            <ac:spMk id="58" creationId="{CB23A2BD-2DC6-4B86-A5B4-6F59CA1999A8}"/>
          </ac:spMkLst>
        </pc:spChg>
        <pc:spChg chg="add del mod topLvl">
          <ac:chgData name="Park, Young" userId="057fe65c-383f-48d1-a273-5f633c73dfb0" providerId="ADAL" clId="{19BAC05B-A290-4A01-A4CC-C642DFA0BC91}" dt="2021-08-26T18:30:45.580" v="2495" actId="478"/>
          <ac:spMkLst>
            <pc:docMk/>
            <pc:sldMk cId="2210342369" sldId="349"/>
            <ac:spMk id="59" creationId="{C3FD0D0F-2317-4548-BDE2-D20F1FDED7C7}"/>
          </ac:spMkLst>
        </pc:spChg>
        <pc:spChg chg="add del mod topLvl">
          <ac:chgData name="Park, Young" userId="057fe65c-383f-48d1-a273-5f633c73dfb0" providerId="ADAL" clId="{19BAC05B-A290-4A01-A4CC-C642DFA0BC91}" dt="2021-08-26T18:30:48.481" v="2496" actId="478"/>
          <ac:spMkLst>
            <pc:docMk/>
            <pc:sldMk cId="2210342369" sldId="349"/>
            <ac:spMk id="60" creationId="{1F3E3329-1295-4A51-95B8-822104F2237A}"/>
          </ac:spMkLst>
        </pc:spChg>
        <pc:spChg chg="add del mod topLvl">
          <ac:chgData name="Park, Young" userId="057fe65c-383f-48d1-a273-5f633c73dfb0" providerId="ADAL" clId="{19BAC05B-A290-4A01-A4CC-C642DFA0BC91}" dt="2021-08-26T18:30:48.481" v="2496" actId="478"/>
          <ac:spMkLst>
            <pc:docMk/>
            <pc:sldMk cId="2210342369" sldId="349"/>
            <ac:spMk id="61" creationId="{54241EE5-BFCD-494E-9434-AC979688C79F}"/>
          </ac:spMkLst>
        </pc:spChg>
        <pc:spChg chg="add del mod topLvl">
          <ac:chgData name="Park, Young" userId="057fe65c-383f-48d1-a273-5f633c73dfb0" providerId="ADAL" clId="{19BAC05B-A290-4A01-A4CC-C642DFA0BC91}" dt="2021-08-26T18:30:48.481" v="2496" actId="478"/>
          <ac:spMkLst>
            <pc:docMk/>
            <pc:sldMk cId="2210342369" sldId="349"/>
            <ac:spMk id="62" creationId="{F8EC14D5-EDAB-4394-9E0C-16D9AA15F204}"/>
          </ac:spMkLst>
        </pc:spChg>
        <pc:spChg chg="add del mod topLvl">
          <ac:chgData name="Park, Young" userId="057fe65c-383f-48d1-a273-5f633c73dfb0" providerId="ADAL" clId="{19BAC05B-A290-4A01-A4CC-C642DFA0BC91}" dt="2021-08-26T18:30:48.481" v="2496" actId="478"/>
          <ac:spMkLst>
            <pc:docMk/>
            <pc:sldMk cId="2210342369" sldId="349"/>
            <ac:spMk id="63" creationId="{2A1795E7-0B43-4F52-A97D-5ADCF4F810C2}"/>
          </ac:spMkLst>
        </pc:spChg>
        <pc:spChg chg="add del mod topLvl">
          <ac:chgData name="Park, Young" userId="057fe65c-383f-48d1-a273-5f633c73dfb0" providerId="ADAL" clId="{19BAC05B-A290-4A01-A4CC-C642DFA0BC91}" dt="2021-08-26T18:30:48.481" v="2496" actId="478"/>
          <ac:spMkLst>
            <pc:docMk/>
            <pc:sldMk cId="2210342369" sldId="349"/>
            <ac:spMk id="64" creationId="{EA1EE09C-23CF-4234-A69C-5F0EEAD0ED1C}"/>
          </ac:spMkLst>
        </pc:spChg>
        <pc:spChg chg="add del mod topLvl">
          <ac:chgData name="Park, Young" userId="057fe65c-383f-48d1-a273-5f633c73dfb0" providerId="ADAL" clId="{19BAC05B-A290-4A01-A4CC-C642DFA0BC91}" dt="2021-08-26T18:30:48.481" v="2496" actId="478"/>
          <ac:spMkLst>
            <pc:docMk/>
            <pc:sldMk cId="2210342369" sldId="349"/>
            <ac:spMk id="65" creationId="{9DA69598-BF24-42D8-BEA5-29501E1DC3F9}"/>
          </ac:spMkLst>
        </pc:spChg>
        <pc:spChg chg="add del mod topLvl">
          <ac:chgData name="Park, Young" userId="057fe65c-383f-48d1-a273-5f633c73dfb0" providerId="ADAL" clId="{19BAC05B-A290-4A01-A4CC-C642DFA0BC91}" dt="2021-08-26T18:29:30.024" v="2488" actId="478"/>
          <ac:spMkLst>
            <pc:docMk/>
            <pc:sldMk cId="2210342369" sldId="349"/>
            <ac:spMk id="66" creationId="{4AF3A031-CFED-4432-85A0-A78FDC583A12}"/>
          </ac:spMkLst>
        </pc:spChg>
        <pc:spChg chg="add del mod topLvl">
          <ac:chgData name="Park, Young" userId="057fe65c-383f-48d1-a273-5f633c73dfb0" providerId="ADAL" clId="{19BAC05B-A290-4A01-A4CC-C642DFA0BC91}" dt="2021-08-26T18:29:28.469" v="2487" actId="478"/>
          <ac:spMkLst>
            <pc:docMk/>
            <pc:sldMk cId="2210342369" sldId="349"/>
            <ac:spMk id="67" creationId="{A4CD69C6-B6FE-41B0-AE81-E35020C8D678}"/>
          </ac:spMkLst>
        </pc:spChg>
        <pc:spChg chg="add del mod topLvl">
          <ac:chgData name="Park, Young" userId="057fe65c-383f-48d1-a273-5f633c73dfb0" providerId="ADAL" clId="{19BAC05B-A290-4A01-A4CC-C642DFA0BC91}" dt="2021-08-26T18:29:22.354" v="2484" actId="478"/>
          <ac:spMkLst>
            <pc:docMk/>
            <pc:sldMk cId="2210342369" sldId="349"/>
            <ac:spMk id="68" creationId="{2A6FFE9C-4209-4E2D-9067-F2689152C7A6}"/>
          </ac:spMkLst>
        </pc:spChg>
        <pc:spChg chg="add del mod topLvl">
          <ac:chgData name="Park, Young" userId="057fe65c-383f-48d1-a273-5f633c73dfb0" providerId="ADAL" clId="{19BAC05B-A290-4A01-A4CC-C642DFA0BC91}" dt="2021-08-26T18:29:25.532" v="2485" actId="478"/>
          <ac:spMkLst>
            <pc:docMk/>
            <pc:sldMk cId="2210342369" sldId="349"/>
            <ac:spMk id="69" creationId="{8F654C77-AEFD-43F0-B2F1-96084E6DC483}"/>
          </ac:spMkLst>
        </pc:spChg>
        <pc:spChg chg="add del mod topLvl">
          <ac:chgData name="Park, Young" userId="057fe65c-383f-48d1-a273-5f633c73dfb0" providerId="ADAL" clId="{19BAC05B-A290-4A01-A4CC-C642DFA0BC91}" dt="2021-08-26T18:29:27.004" v="2486" actId="478"/>
          <ac:spMkLst>
            <pc:docMk/>
            <pc:sldMk cId="2210342369" sldId="349"/>
            <ac:spMk id="70" creationId="{BE19A3A3-C3B0-445E-8239-D26F4B99630D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71" creationId="{3BF0B7EA-CA4B-4F74-85AD-C44678CCA45A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72" creationId="{DDB0F786-390F-41BB-8444-7093833F6AA5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73" creationId="{C4F68D10-016C-4F62-8EEE-A1A8516C9D8D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74" creationId="{9105146C-CD9F-42F2-8AD0-9B83879B1CB0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75" creationId="{9CE48DF8-47D6-4148-BD52-A06B0AF358EC}"/>
          </ac:spMkLst>
        </pc:spChg>
        <pc:spChg chg="add del mod topLvl">
          <ac:chgData name="Park, Young" userId="057fe65c-383f-48d1-a273-5f633c73dfb0" providerId="ADAL" clId="{19BAC05B-A290-4A01-A4CC-C642DFA0BC91}" dt="2021-08-26T17:20:50.296" v="902" actId="478"/>
          <ac:spMkLst>
            <pc:docMk/>
            <pc:sldMk cId="2210342369" sldId="349"/>
            <ac:spMk id="76" creationId="{A5BE05B5-E84F-4FCB-84A0-D1E5F9E77E48}"/>
          </ac:spMkLst>
        </pc:spChg>
        <pc:spChg chg="add del mod topLvl">
          <ac:chgData name="Park, Young" userId="057fe65c-383f-48d1-a273-5f633c73dfb0" providerId="ADAL" clId="{19BAC05B-A290-4A01-A4CC-C642DFA0BC91}" dt="2021-08-26T17:21:35.149" v="909" actId="478"/>
          <ac:spMkLst>
            <pc:docMk/>
            <pc:sldMk cId="2210342369" sldId="349"/>
            <ac:spMk id="77" creationId="{E5D8E563-07FB-4DAC-B19F-5BBB32D6FD87}"/>
          </ac:spMkLst>
        </pc:spChg>
        <pc:spChg chg="add del mod topLvl">
          <ac:chgData name="Park, Young" userId="057fe65c-383f-48d1-a273-5f633c73dfb0" providerId="ADAL" clId="{19BAC05B-A290-4A01-A4CC-C642DFA0BC91}" dt="2021-08-26T17:21:36.725" v="910" actId="478"/>
          <ac:spMkLst>
            <pc:docMk/>
            <pc:sldMk cId="2210342369" sldId="349"/>
            <ac:spMk id="78" creationId="{6C673426-498E-45C2-B543-2AF44610E6D8}"/>
          </ac:spMkLst>
        </pc:spChg>
        <pc:spChg chg="add del mod topLvl">
          <ac:chgData name="Park, Young" userId="057fe65c-383f-48d1-a273-5f633c73dfb0" providerId="ADAL" clId="{19BAC05B-A290-4A01-A4CC-C642DFA0BC91}" dt="2021-08-26T17:21:37.813" v="911" actId="478"/>
          <ac:spMkLst>
            <pc:docMk/>
            <pc:sldMk cId="2210342369" sldId="349"/>
            <ac:spMk id="79" creationId="{25C391A6-8CB2-44E7-8C6E-05B572DADBF2}"/>
          </ac:spMkLst>
        </pc:spChg>
        <pc:spChg chg="add del mod topLvl">
          <ac:chgData name="Park, Young" userId="057fe65c-383f-48d1-a273-5f633c73dfb0" providerId="ADAL" clId="{19BAC05B-A290-4A01-A4CC-C642DFA0BC91}" dt="2021-08-26T17:21:38.427" v="912" actId="478"/>
          <ac:spMkLst>
            <pc:docMk/>
            <pc:sldMk cId="2210342369" sldId="349"/>
            <ac:spMk id="80" creationId="{75F103CA-44F7-450C-B6A4-3918BC01C0E9}"/>
          </ac:spMkLst>
        </pc:spChg>
        <pc:spChg chg="add mod">
          <ac:chgData name="Park, Young" userId="057fe65c-383f-48d1-a273-5f633c73dfb0" providerId="ADAL" clId="{19BAC05B-A290-4A01-A4CC-C642DFA0BC91}" dt="2021-08-26T18:51:50.794" v="2806" actId="1035"/>
          <ac:spMkLst>
            <pc:docMk/>
            <pc:sldMk cId="2210342369" sldId="349"/>
            <ac:spMk id="81" creationId="{933BE60C-641B-4F89-93B7-02B7DA496A5E}"/>
          </ac:spMkLst>
        </pc:spChg>
        <pc:spChg chg="add mod">
          <ac:chgData name="Park, Young" userId="057fe65c-383f-48d1-a273-5f633c73dfb0" providerId="ADAL" clId="{19BAC05B-A290-4A01-A4CC-C642DFA0BC91}" dt="2021-08-26T18:51:50.794" v="2806" actId="1035"/>
          <ac:spMkLst>
            <pc:docMk/>
            <pc:sldMk cId="2210342369" sldId="349"/>
            <ac:spMk id="82" creationId="{D8B4AFE4-4A29-439B-AA75-69901C053496}"/>
          </ac:spMkLst>
        </pc:spChg>
        <pc:spChg chg="add mod">
          <ac:chgData name="Park, Young" userId="057fe65c-383f-48d1-a273-5f633c73dfb0" providerId="ADAL" clId="{19BAC05B-A290-4A01-A4CC-C642DFA0BC91}" dt="2021-08-26T18:51:50.794" v="2806" actId="1035"/>
          <ac:spMkLst>
            <pc:docMk/>
            <pc:sldMk cId="2210342369" sldId="349"/>
            <ac:spMk id="83" creationId="{3C5E1943-9A25-476D-8AD3-7F063631F09E}"/>
          </ac:spMkLst>
        </pc:spChg>
        <pc:spChg chg="add mod">
          <ac:chgData name="Park, Young" userId="057fe65c-383f-48d1-a273-5f633c73dfb0" providerId="ADAL" clId="{19BAC05B-A290-4A01-A4CC-C642DFA0BC91}" dt="2021-08-26T18:51:50.794" v="2806" actId="1035"/>
          <ac:spMkLst>
            <pc:docMk/>
            <pc:sldMk cId="2210342369" sldId="349"/>
            <ac:spMk id="84" creationId="{900E0FE1-BA21-45D7-81B9-8CEB433030D4}"/>
          </ac:spMkLst>
        </pc:spChg>
        <pc:spChg chg="add mod">
          <ac:chgData name="Park, Young" userId="057fe65c-383f-48d1-a273-5f633c73dfb0" providerId="ADAL" clId="{19BAC05B-A290-4A01-A4CC-C642DFA0BC91}" dt="2021-08-26T18:51:50.794" v="2806" actId="1035"/>
          <ac:spMkLst>
            <pc:docMk/>
            <pc:sldMk cId="2210342369" sldId="349"/>
            <ac:spMk id="85" creationId="{8C157147-3D3E-473D-9B63-788EB28DE8AB}"/>
          </ac:spMkLst>
        </pc:spChg>
        <pc:spChg chg="add mod">
          <ac:chgData name="Park, Young" userId="057fe65c-383f-48d1-a273-5f633c73dfb0" providerId="ADAL" clId="{19BAC05B-A290-4A01-A4CC-C642DFA0BC91}" dt="2021-08-26T18:30:59.649" v="2497"/>
          <ac:spMkLst>
            <pc:docMk/>
            <pc:sldMk cId="2210342369" sldId="349"/>
            <ac:spMk id="86" creationId="{40DB05DC-7783-4040-A9EE-F42BC06557B7}"/>
          </ac:spMkLst>
        </pc:spChg>
        <pc:spChg chg="add mod">
          <ac:chgData name="Park, Young" userId="057fe65c-383f-48d1-a273-5f633c73dfb0" providerId="ADAL" clId="{19BAC05B-A290-4A01-A4CC-C642DFA0BC91}" dt="2021-08-26T18:30:59.649" v="2497"/>
          <ac:spMkLst>
            <pc:docMk/>
            <pc:sldMk cId="2210342369" sldId="349"/>
            <ac:spMk id="87" creationId="{DFEA5FA4-681B-4744-86A1-2C849AF20B4A}"/>
          </ac:spMkLst>
        </pc:spChg>
        <pc:spChg chg="add mod">
          <ac:chgData name="Park, Young" userId="057fe65c-383f-48d1-a273-5f633c73dfb0" providerId="ADAL" clId="{19BAC05B-A290-4A01-A4CC-C642DFA0BC91}" dt="2021-08-26T18:30:59.649" v="2497"/>
          <ac:spMkLst>
            <pc:docMk/>
            <pc:sldMk cId="2210342369" sldId="349"/>
            <ac:spMk id="88" creationId="{D1854A5F-14EB-41AE-B5D0-BB3A2F796F4B}"/>
          </ac:spMkLst>
        </pc:spChg>
        <pc:spChg chg="add mod">
          <ac:chgData name="Park, Young" userId="057fe65c-383f-48d1-a273-5f633c73dfb0" providerId="ADAL" clId="{19BAC05B-A290-4A01-A4CC-C642DFA0BC91}" dt="2021-08-26T18:30:59.649" v="2497"/>
          <ac:spMkLst>
            <pc:docMk/>
            <pc:sldMk cId="2210342369" sldId="349"/>
            <ac:spMk id="89" creationId="{2297D144-F562-49A5-8D69-8E5B0E4DC60D}"/>
          </ac:spMkLst>
        </pc:spChg>
        <pc:spChg chg="add mod">
          <ac:chgData name="Park, Young" userId="057fe65c-383f-48d1-a273-5f633c73dfb0" providerId="ADAL" clId="{19BAC05B-A290-4A01-A4CC-C642DFA0BC91}" dt="2021-08-26T18:30:59.649" v="2497"/>
          <ac:spMkLst>
            <pc:docMk/>
            <pc:sldMk cId="2210342369" sldId="349"/>
            <ac:spMk id="90" creationId="{84ED3409-700E-49F7-9B6D-7E7BE0D6B548}"/>
          </ac:spMkLst>
        </pc:spChg>
        <pc:spChg chg="add mod">
          <ac:chgData name="Park, Young" userId="057fe65c-383f-48d1-a273-5f633c73dfb0" providerId="ADAL" clId="{19BAC05B-A290-4A01-A4CC-C642DFA0BC91}" dt="2021-08-26T18:46:14.581" v="2624" actId="164"/>
          <ac:spMkLst>
            <pc:docMk/>
            <pc:sldMk cId="2210342369" sldId="349"/>
            <ac:spMk id="91" creationId="{EABD6404-A944-4855-876E-4BCC22D55663}"/>
          </ac:spMkLst>
        </pc:spChg>
        <pc:spChg chg="mod">
          <ac:chgData name="Park, Young" userId="057fe65c-383f-48d1-a273-5f633c73dfb0" providerId="ADAL" clId="{19BAC05B-A290-4A01-A4CC-C642DFA0BC91}" dt="2021-08-26T19:02:54.131" v="3109" actId="1076"/>
          <ac:spMkLst>
            <pc:docMk/>
            <pc:sldMk cId="2210342369" sldId="349"/>
            <ac:spMk id="93" creationId="{AB292231-001F-4E25-B667-5F5778511366}"/>
          </ac:spMkLst>
        </pc:spChg>
        <pc:spChg chg="mod">
          <ac:chgData name="Park, Young" userId="057fe65c-383f-48d1-a273-5f633c73dfb0" providerId="ADAL" clId="{19BAC05B-A290-4A01-A4CC-C642DFA0BC91}" dt="2021-08-26T19:02:59.522" v="3110" actId="255"/>
          <ac:spMkLst>
            <pc:docMk/>
            <pc:sldMk cId="2210342369" sldId="349"/>
            <ac:spMk id="94" creationId="{200DC1F7-3DF7-44B7-84D1-295002F09EA1}"/>
          </ac:spMkLst>
        </pc:spChg>
        <pc:spChg chg="mod">
          <ac:chgData name="Park, Young" userId="057fe65c-383f-48d1-a273-5f633c73dfb0" providerId="ADAL" clId="{19BAC05B-A290-4A01-A4CC-C642DFA0BC91}" dt="2021-08-26T18:30:59.649" v="2497"/>
          <ac:spMkLst>
            <pc:docMk/>
            <pc:sldMk cId="2210342369" sldId="349"/>
            <ac:spMk id="96" creationId="{A8406EE8-7602-45B4-B441-D4C36CB46B1B}"/>
          </ac:spMkLst>
        </pc:spChg>
        <pc:spChg chg="mod">
          <ac:chgData name="Park, Young" userId="057fe65c-383f-48d1-a273-5f633c73dfb0" providerId="ADAL" clId="{19BAC05B-A290-4A01-A4CC-C642DFA0BC91}" dt="2021-08-26T19:02:45.727" v="3105" actId="1035"/>
          <ac:spMkLst>
            <pc:docMk/>
            <pc:sldMk cId="2210342369" sldId="349"/>
            <ac:spMk id="97" creationId="{1D17C64A-8EED-47CE-8EB7-F5A2D0008779}"/>
          </ac:spMkLst>
        </pc:spChg>
        <pc:spChg chg="mod">
          <ac:chgData name="Park, Young" userId="057fe65c-383f-48d1-a273-5f633c73dfb0" providerId="ADAL" clId="{19BAC05B-A290-4A01-A4CC-C642DFA0BC91}" dt="2021-08-26T18:30:59.649" v="2497"/>
          <ac:spMkLst>
            <pc:docMk/>
            <pc:sldMk cId="2210342369" sldId="349"/>
            <ac:spMk id="99" creationId="{0FBF020A-EDA6-40C1-AC71-04E40E6FB4BA}"/>
          </ac:spMkLst>
        </pc:spChg>
        <pc:spChg chg="mod">
          <ac:chgData name="Park, Young" userId="057fe65c-383f-48d1-a273-5f633c73dfb0" providerId="ADAL" clId="{19BAC05B-A290-4A01-A4CC-C642DFA0BC91}" dt="2021-08-26T19:02:43.026" v="3103" actId="1035"/>
          <ac:spMkLst>
            <pc:docMk/>
            <pc:sldMk cId="2210342369" sldId="349"/>
            <ac:spMk id="100" creationId="{C19C617A-3CA7-43DE-97B4-B190C04A204D}"/>
          </ac:spMkLst>
        </pc:spChg>
        <pc:spChg chg="mod">
          <ac:chgData name="Park, Young" userId="057fe65c-383f-48d1-a273-5f633c73dfb0" providerId="ADAL" clId="{19BAC05B-A290-4A01-A4CC-C642DFA0BC91}" dt="2021-08-26T18:30:59.649" v="2497"/>
          <ac:spMkLst>
            <pc:docMk/>
            <pc:sldMk cId="2210342369" sldId="349"/>
            <ac:spMk id="102" creationId="{EE8E03AE-D22D-4DCB-AC6D-173AB58FA00D}"/>
          </ac:spMkLst>
        </pc:spChg>
        <pc:spChg chg="mod">
          <ac:chgData name="Park, Young" userId="057fe65c-383f-48d1-a273-5f633c73dfb0" providerId="ADAL" clId="{19BAC05B-A290-4A01-A4CC-C642DFA0BC91}" dt="2021-08-26T19:02:48.432" v="3107" actId="1035"/>
          <ac:spMkLst>
            <pc:docMk/>
            <pc:sldMk cId="2210342369" sldId="349"/>
            <ac:spMk id="103" creationId="{4F4D53E4-7441-444E-B160-6BA7839C075F}"/>
          </ac:spMkLst>
        </pc:spChg>
        <pc:spChg chg="add mod">
          <ac:chgData name="Park, Young" userId="057fe65c-383f-48d1-a273-5f633c73dfb0" providerId="ADAL" clId="{19BAC05B-A290-4A01-A4CC-C642DFA0BC91}" dt="2021-08-26T19:02:36.719" v="3099" actId="1035"/>
          <ac:spMkLst>
            <pc:docMk/>
            <pc:sldMk cId="2210342369" sldId="349"/>
            <ac:spMk id="104" creationId="{8C790586-7438-468C-A938-57A3BAB6647F}"/>
          </ac:spMkLst>
        </pc:spChg>
        <pc:grpChg chg="add del mod">
          <ac:chgData name="Park, Young" userId="057fe65c-383f-48d1-a273-5f633c73dfb0" providerId="ADAL" clId="{19BAC05B-A290-4A01-A4CC-C642DFA0BC91}" dt="2021-08-26T17:20:47.915" v="901" actId="165"/>
          <ac:grpSpMkLst>
            <pc:docMk/>
            <pc:sldMk cId="2210342369" sldId="349"/>
            <ac:grpSpMk id="2" creationId="{E5A6E90C-BD59-4DF2-BBA0-C9EA14769811}"/>
          </ac:grpSpMkLst>
        </pc:grpChg>
        <pc:grpChg chg="add mod">
          <ac:chgData name="Park, Young" userId="057fe65c-383f-48d1-a273-5f633c73dfb0" providerId="ADAL" clId="{19BAC05B-A290-4A01-A4CC-C642DFA0BC91}" dt="2021-08-26T18:46:14.581" v="2624" actId="164"/>
          <ac:grpSpMkLst>
            <pc:docMk/>
            <pc:sldMk cId="2210342369" sldId="349"/>
            <ac:grpSpMk id="4" creationId="{244731BA-8D5E-45B2-B1B6-BA67674EA930}"/>
          </ac:grpSpMkLst>
        </pc:grpChg>
        <pc:grpChg chg="del">
          <ac:chgData name="Park, Young" userId="057fe65c-383f-48d1-a273-5f633c73dfb0" providerId="ADAL" clId="{19BAC05B-A290-4A01-A4CC-C642DFA0BC91}" dt="2021-08-26T17:14:30.260" v="864" actId="478"/>
          <ac:grpSpMkLst>
            <pc:docMk/>
            <pc:sldMk cId="2210342369" sldId="349"/>
            <ac:grpSpMk id="10" creationId="{4DFE7BD9-54C3-449D-812E-E0F0A4511E6C}"/>
          </ac:grpSpMkLst>
        </pc:grpChg>
        <pc:grpChg chg="del">
          <ac:chgData name="Park, Young" userId="057fe65c-383f-48d1-a273-5f633c73dfb0" providerId="ADAL" clId="{19BAC05B-A290-4A01-A4CC-C642DFA0BC91}" dt="2021-08-26T17:14:30.260" v="864" actId="478"/>
          <ac:grpSpMkLst>
            <pc:docMk/>
            <pc:sldMk cId="2210342369" sldId="349"/>
            <ac:grpSpMk id="14" creationId="{4D4A3191-5DE1-4E12-BEAF-0EA7B6FEA630}"/>
          </ac:grpSpMkLst>
        </pc:grpChg>
        <pc:grpChg chg="del">
          <ac:chgData name="Park, Young" userId="057fe65c-383f-48d1-a273-5f633c73dfb0" providerId="ADAL" clId="{19BAC05B-A290-4A01-A4CC-C642DFA0BC91}" dt="2021-08-26T17:14:30.260" v="864" actId="478"/>
          <ac:grpSpMkLst>
            <pc:docMk/>
            <pc:sldMk cId="2210342369" sldId="349"/>
            <ac:grpSpMk id="18" creationId="{D9F06551-91BC-4095-B801-99C8E72D7E66}"/>
          </ac:grpSpMkLst>
        </pc:grpChg>
        <pc:grpChg chg="del">
          <ac:chgData name="Park, Young" userId="057fe65c-383f-48d1-a273-5f633c73dfb0" providerId="ADAL" clId="{19BAC05B-A290-4A01-A4CC-C642DFA0BC91}" dt="2021-08-26T17:14:32.710" v="865" actId="478"/>
          <ac:grpSpMkLst>
            <pc:docMk/>
            <pc:sldMk cId="2210342369" sldId="349"/>
            <ac:grpSpMk id="21" creationId="{C07842DF-BE47-4CE7-953B-73FAF5DA06F4}"/>
          </ac:grpSpMkLst>
        </pc:grpChg>
        <pc:grpChg chg="del">
          <ac:chgData name="Park, Young" userId="057fe65c-383f-48d1-a273-5f633c73dfb0" providerId="ADAL" clId="{19BAC05B-A290-4A01-A4CC-C642DFA0BC91}" dt="2021-08-26T17:14:30.260" v="864" actId="478"/>
          <ac:grpSpMkLst>
            <pc:docMk/>
            <pc:sldMk cId="2210342369" sldId="349"/>
            <ac:grpSpMk id="24" creationId="{9F432B55-7D46-47D1-B257-57E091C32B68}"/>
          </ac:grpSpMkLst>
        </pc:grpChg>
        <pc:grpChg chg="del">
          <ac:chgData name="Park, Young" userId="057fe65c-383f-48d1-a273-5f633c73dfb0" providerId="ADAL" clId="{19BAC05B-A290-4A01-A4CC-C642DFA0BC91}" dt="2021-08-26T17:14:30.260" v="864" actId="478"/>
          <ac:grpSpMkLst>
            <pc:docMk/>
            <pc:sldMk cId="2210342369" sldId="349"/>
            <ac:grpSpMk id="27" creationId="{09DE8217-F6E6-47A6-8DBB-DB40D3C5FC16}"/>
          </ac:grpSpMkLst>
        </pc:grpChg>
        <pc:grpChg chg="del">
          <ac:chgData name="Park, Young" userId="057fe65c-383f-48d1-a273-5f633c73dfb0" providerId="ADAL" clId="{19BAC05B-A290-4A01-A4CC-C642DFA0BC91}" dt="2021-08-26T17:14:34.222" v="866" actId="478"/>
          <ac:grpSpMkLst>
            <pc:docMk/>
            <pc:sldMk cId="2210342369" sldId="349"/>
            <ac:grpSpMk id="30" creationId="{C8D4C85A-A9AC-41BF-AD9D-7CC79E2E4F13}"/>
          </ac:grpSpMkLst>
        </pc:grpChg>
        <pc:grpChg chg="del">
          <ac:chgData name="Park, Young" userId="057fe65c-383f-48d1-a273-5f633c73dfb0" providerId="ADAL" clId="{19BAC05B-A290-4A01-A4CC-C642DFA0BC91}" dt="2021-08-26T17:14:30.260" v="864" actId="478"/>
          <ac:grpSpMkLst>
            <pc:docMk/>
            <pc:sldMk cId="2210342369" sldId="349"/>
            <ac:grpSpMk id="33" creationId="{8EFB7043-E8C9-4E7B-B474-2CD8FC972FEE}"/>
          </ac:grpSpMkLst>
        </pc:grpChg>
        <pc:grpChg chg="add mod">
          <ac:chgData name="Park, Young" userId="057fe65c-383f-48d1-a273-5f633c73dfb0" providerId="ADAL" clId="{19BAC05B-A290-4A01-A4CC-C642DFA0BC91}" dt="2021-08-26T18:30:59.649" v="2497"/>
          <ac:grpSpMkLst>
            <pc:docMk/>
            <pc:sldMk cId="2210342369" sldId="349"/>
            <ac:grpSpMk id="92" creationId="{2F1F78B5-DE55-4FD9-B78C-41D25D15A3A8}"/>
          </ac:grpSpMkLst>
        </pc:grpChg>
        <pc:grpChg chg="add mod">
          <ac:chgData name="Park, Young" userId="057fe65c-383f-48d1-a273-5f633c73dfb0" providerId="ADAL" clId="{19BAC05B-A290-4A01-A4CC-C642DFA0BC91}" dt="2021-08-26T18:30:59.649" v="2497"/>
          <ac:grpSpMkLst>
            <pc:docMk/>
            <pc:sldMk cId="2210342369" sldId="349"/>
            <ac:grpSpMk id="95" creationId="{EF5005B2-DB6C-49A4-AD76-6F4284EB7B06}"/>
          </ac:grpSpMkLst>
        </pc:grpChg>
        <pc:grpChg chg="add mod">
          <ac:chgData name="Park, Young" userId="057fe65c-383f-48d1-a273-5f633c73dfb0" providerId="ADAL" clId="{19BAC05B-A290-4A01-A4CC-C642DFA0BC91}" dt="2021-08-26T18:30:59.649" v="2497"/>
          <ac:grpSpMkLst>
            <pc:docMk/>
            <pc:sldMk cId="2210342369" sldId="349"/>
            <ac:grpSpMk id="98" creationId="{C586591D-3AA6-4DF4-B403-41132DBCAE98}"/>
          </ac:grpSpMkLst>
        </pc:grpChg>
        <pc:grpChg chg="add mod">
          <ac:chgData name="Park, Young" userId="057fe65c-383f-48d1-a273-5f633c73dfb0" providerId="ADAL" clId="{19BAC05B-A290-4A01-A4CC-C642DFA0BC91}" dt="2021-08-26T18:30:59.649" v="2497"/>
          <ac:grpSpMkLst>
            <pc:docMk/>
            <pc:sldMk cId="2210342369" sldId="349"/>
            <ac:grpSpMk id="101" creationId="{1641F162-1BBA-4BF2-B1B8-24B04FFB6E65}"/>
          </ac:grpSpMkLst>
        </pc:grpChg>
        <pc:picChg chg="add del mod">
          <ac:chgData name="Park, Young" userId="057fe65c-383f-48d1-a273-5f633c73dfb0" providerId="ADAL" clId="{19BAC05B-A290-4A01-A4CC-C642DFA0BC91}" dt="2021-08-26T17:21:34.365" v="908" actId="478"/>
          <ac:picMkLst>
            <pc:docMk/>
            <pc:sldMk cId="2210342369" sldId="349"/>
            <ac:picMk id="3074" creationId="{EDB55765-C4D0-4DA5-81BF-CD97FCA749A6}"/>
          </ac:picMkLst>
        </pc:picChg>
      </pc:sldChg>
      <pc:sldChg chg="addSp delSp modSp add mod">
        <pc:chgData name="Park, Young" userId="057fe65c-383f-48d1-a273-5f633c73dfb0" providerId="ADAL" clId="{19BAC05B-A290-4A01-A4CC-C642DFA0BC91}" dt="2021-08-26T19:03:41.591" v="3122" actId="1035"/>
        <pc:sldMkLst>
          <pc:docMk/>
          <pc:sldMk cId="2447078925" sldId="350"/>
        </pc:sldMkLst>
        <pc:spChg chg="mod">
          <ac:chgData name="Park, Young" userId="057fe65c-383f-48d1-a273-5f633c73dfb0" providerId="ADAL" clId="{19BAC05B-A290-4A01-A4CC-C642DFA0BC91}" dt="2021-08-26T17:35:38.592" v="1625" actId="20577"/>
          <ac:spMkLst>
            <pc:docMk/>
            <pc:sldMk cId="2447078925" sldId="350"/>
            <ac:spMk id="3" creationId="{60EA6DC4-42B2-4C8E-BA73-9C28EECCE886}"/>
          </ac:spMkLst>
        </pc:spChg>
        <pc:spChg chg="add mod">
          <ac:chgData name="Park, Young" userId="057fe65c-383f-48d1-a273-5f633c73dfb0" providerId="ADAL" clId="{19BAC05B-A290-4A01-A4CC-C642DFA0BC91}" dt="2021-08-26T18:52:09.290" v="2813" actId="6549"/>
          <ac:spMkLst>
            <pc:docMk/>
            <pc:sldMk cId="2447078925" sldId="350"/>
            <ac:spMk id="42" creationId="{60A7631F-7A24-481B-B364-878A2155C304}"/>
          </ac:spMkLst>
        </pc:spChg>
        <pc:spChg chg="add mod">
          <ac:chgData name="Park, Young" userId="057fe65c-383f-48d1-a273-5f633c73dfb0" providerId="ADAL" clId="{19BAC05B-A290-4A01-A4CC-C642DFA0BC91}" dt="2021-08-26T18:52:35.098" v="2830" actId="6549"/>
          <ac:spMkLst>
            <pc:docMk/>
            <pc:sldMk cId="2447078925" sldId="350"/>
            <ac:spMk id="43" creationId="{83AD1CCF-0B72-4DFD-898F-AF94D26DCD2F}"/>
          </ac:spMkLst>
        </pc:spChg>
        <pc:spChg chg="add mod">
          <ac:chgData name="Park, Young" userId="057fe65c-383f-48d1-a273-5f633c73dfb0" providerId="ADAL" clId="{19BAC05B-A290-4A01-A4CC-C642DFA0BC91}" dt="2021-08-26T18:52:38.395" v="2832" actId="6549"/>
          <ac:spMkLst>
            <pc:docMk/>
            <pc:sldMk cId="2447078925" sldId="350"/>
            <ac:spMk id="44" creationId="{547555F2-684B-4D34-B715-FDCD0C18B36B}"/>
          </ac:spMkLst>
        </pc:spChg>
        <pc:spChg chg="add del mod">
          <ac:chgData name="Park, Young" userId="057fe65c-383f-48d1-a273-5f633c73dfb0" providerId="ADAL" clId="{19BAC05B-A290-4A01-A4CC-C642DFA0BC91}" dt="2021-08-26T18:52:45.316" v="2835" actId="478"/>
          <ac:spMkLst>
            <pc:docMk/>
            <pc:sldMk cId="2447078925" sldId="350"/>
            <ac:spMk id="45" creationId="{58DCDF38-1520-420B-A8B2-ECF1399A4432}"/>
          </ac:spMkLst>
        </pc:spChg>
        <pc:spChg chg="del">
          <ac:chgData name="Park, Young" userId="057fe65c-383f-48d1-a273-5f633c73dfb0" providerId="ADAL" clId="{19BAC05B-A290-4A01-A4CC-C642DFA0BC91}" dt="2021-08-26T18:55:46.947" v="2897" actId="478"/>
          <ac:spMkLst>
            <pc:docMk/>
            <pc:sldMk cId="2447078925" sldId="350"/>
            <ac:spMk id="46" creationId="{2C909FC7-11AD-4594-8FE2-A57C71655980}"/>
          </ac:spMkLst>
        </pc:spChg>
        <pc:spChg chg="del">
          <ac:chgData name="Park, Young" userId="057fe65c-383f-48d1-a273-5f633c73dfb0" providerId="ADAL" clId="{19BAC05B-A290-4A01-A4CC-C642DFA0BC91}" dt="2021-08-26T18:55:44.976" v="2895" actId="478"/>
          <ac:spMkLst>
            <pc:docMk/>
            <pc:sldMk cId="2447078925" sldId="350"/>
            <ac:spMk id="55" creationId="{49112F9C-C380-4B5C-882C-2CAA83D7B12D}"/>
          </ac:spMkLst>
        </pc:spChg>
        <pc:spChg chg="del mod">
          <ac:chgData name="Park, Young" userId="057fe65c-383f-48d1-a273-5f633c73dfb0" providerId="ADAL" clId="{19BAC05B-A290-4A01-A4CC-C642DFA0BC91}" dt="2021-08-26T18:55:45.800" v="2896" actId="478"/>
          <ac:spMkLst>
            <pc:docMk/>
            <pc:sldMk cId="2447078925" sldId="350"/>
            <ac:spMk id="56" creationId="{0C4942F6-A71A-4995-9C5C-241AB6F58A6C}"/>
          </ac:spMkLst>
        </pc:spChg>
        <pc:spChg chg="del mod">
          <ac:chgData name="Park, Young" userId="057fe65c-383f-48d1-a273-5f633c73dfb0" providerId="ADAL" clId="{19BAC05B-A290-4A01-A4CC-C642DFA0BC91}" dt="2021-08-26T17:35:53.572" v="1632"/>
          <ac:spMkLst>
            <pc:docMk/>
            <pc:sldMk cId="2447078925" sldId="350"/>
            <ac:spMk id="57" creationId="{AA590F34-11E4-4D7B-A805-B8C5A65CD79B}"/>
          </ac:spMkLst>
        </pc:spChg>
        <pc:spChg chg="mod">
          <ac:chgData name="Park, Young" userId="057fe65c-383f-48d1-a273-5f633c73dfb0" providerId="ADAL" clId="{19BAC05B-A290-4A01-A4CC-C642DFA0BC91}" dt="2021-08-26T18:29:05.241" v="2483" actId="164"/>
          <ac:spMkLst>
            <pc:docMk/>
            <pc:sldMk cId="2447078925" sldId="350"/>
            <ac:spMk id="58" creationId="{CB23A2BD-2DC6-4B86-A5B4-6F59CA1999A8}"/>
          </ac:spMkLst>
        </pc:spChg>
        <pc:spChg chg="mod">
          <ac:chgData name="Park, Young" userId="057fe65c-383f-48d1-a273-5f633c73dfb0" providerId="ADAL" clId="{19BAC05B-A290-4A01-A4CC-C642DFA0BC91}" dt="2021-08-26T19:03:35.481" v="3116" actId="1035"/>
          <ac:spMkLst>
            <pc:docMk/>
            <pc:sldMk cId="2447078925" sldId="350"/>
            <ac:spMk id="59" creationId="{C3FD0D0F-2317-4548-BDE2-D20F1FDED7C7}"/>
          </ac:spMkLst>
        </pc:spChg>
        <pc:spChg chg="mod">
          <ac:chgData name="Park, Young" userId="057fe65c-383f-48d1-a273-5f633c73dfb0" providerId="ADAL" clId="{19BAC05B-A290-4A01-A4CC-C642DFA0BC91}" dt="2021-08-26T18:27:54.529" v="2428" actId="164"/>
          <ac:spMkLst>
            <pc:docMk/>
            <pc:sldMk cId="2447078925" sldId="350"/>
            <ac:spMk id="60" creationId="{1F3E3329-1295-4A51-95B8-822104F2237A}"/>
          </ac:spMkLst>
        </pc:spChg>
        <pc:spChg chg="mod">
          <ac:chgData name="Park, Young" userId="057fe65c-383f-48d1-a273-5f633c73dfb0" providerId="ADAL" clId="{19BAC05B-A290-4A01-A4CC-C642DFA0BC91}" dt="2021-08-26T19:03:41.591" v="3122" actId="1035"/>
          <ac:spMkLst>
            <pc:docMk/>
            <pc:sldMk cId="2447078925" sldId="350"/>
            <ac:spMk id="61" creationId="{54241EE5-BFCD-494E-9434-AC979688C79F}"/>
          </ac:spMkLst>
        </pc:spChg>
        <pc:spChg chg="mod">
          <ac:chgData name="Park, Young" userId="057fe65c-383f-48d1-a273-5f633c73dfb0" providerId="ADAL" clId="{19BAC05B-A290-4A01-A4CC-C642DFA0BC91}" dt="2021-08-26T18:27:34.722" v="2424" actId="164"/>
          <ac:spMkLst>
            <pc:docMk/>
            <pc:sldMk cId="2447078925" sldId="350"/>
            <ac:spMk id="62" creationId="{F8EC14D5-EDAB-4394-9E0C-16D9AA15F204}"/>
          </ac:spMkLst>
        </pc:spChg>
        <pc:spChg chg="mod">
          <ac:chgData name="Park, Young" userId="057fe65c-383f-48d1-a273-5f633c73dfb0" providerId="ADAL" clId="{19BAC05B-A290-4A01-A4CC-C642DFA0BC91}" dt="2021-08-26T19:03:39.630" v="3120" actId="1035"/>
          <ac:spMkLst>
            <pc:docMk/>
            <pc:sldMk cId="2447078925" sldId="350"/>
            <ac:spMk id="63" creationId="{2A1795E7-0B43-4F52-A97D-5ADCF4F810C2}"/>
          </ac:spMkLst>
        </pc:spChg>
        <pc:spChg chg="mod">
          <ac:chgData name="Park, Young" userId="057fe65c-383f-48d1-a273-5f633c73dfb0" providerId="ADAL" clId="{19BAC05B-A290-4A01-A4CC-C642DFA0BC91}" dt="2021-08-26T18:28:12.501" v="2429" actId="164"/>
          <ac:spMkLst>
            <pc:docMk/>
            <pc:sldMk cId="2447078925" sldId="350"/>
            <ac:spMk id="64" creationId="{EA1EE09C-23CF-4234-A69C-5F0EEAD0ED1C}"/>
          </ac:spMkLst>
        </pc:spChg>
        <pc:spChg chg="mod">
          <ac:chgData name="Park, Young" userId="057fe65c-383f-48d1-a273-5f633c73dfb0" providerId="ADAL" clId="{19BAC05B-A290-4A01-A4CC-C642DFA0BC91}" dt="2021-08-26T19:03:37.900" v="3118" actId="1035"/>
          <ac:spMkLst>
            <pc:docMk/>
            <pc:sldMk cId="2447078925" sldId="350"/>
            <ac:spMk id="65" creationId="{9DA69598-BF24-42D8-BEA5-29501E1DC3F9}"/>
          </ac:spMkLst>
        </pc:spChg>
        <pc:spChg chg="del mod">
          <ac:chgData name="Park, Young" userId="057fe65c-383f-48d1-a273-5f633c73dfb0" providerId="ADAL" clId="{19BAC05B-A290-4A01-A4CC-C642DFA0BC91}" dt="2021-08-26T17:35:53.573" v="1634"/>
          <ac:spMkLst>
            <pc:docMk/>
            <pc:sldMk cId="2447078925" sldId="350"/>
            <ac:spMk id="66" creationId="{4AF3A031-CFED-4432-85A0-A78FDC583A12}"/>
          </ac:spMkLst>
        </pc:spChg>
        <pc:spChg chg="del mod">
          <ac:chgData name="Park, Young" userId="057fe65c-383f-48d1-a273-5f633c73dfb0" providerId="ADAL" clId="{19BAC05B-A290-4A01-A4CC-C642DFA0BC91}" dt="2021-08-26T18:25:29.522" v="2396" actId="478"/>
          <ac:spMkLst>
            <pc:docMk/>
            <pc:sldMk cId="2447078925" sldId="350"/>
            <ac:spMk id="67" creationId="{A4CD69C6-B6FE-41B0-AE81-E35020C8D678}"/>
          </ac:spMkLst>
        </pc:spChg>
        <pc:spChg chg="del mod">
          <ac:chgData name="Park, Young" userId="057fe65c-383f-48d1-a273-5f633c73dfb0" providerId="ADAL" clId="{19BAC05B-A290-4A01-A4CC-C642DFA0BC91}" dt="2021-08-26T18:25:25.891" v="2394" actId="478"/>
          <ac:spMkLst>
            <pc:docMk/>
            <pc:sldMk cId="2447078925" sldId="350"/>
            <ac:spMk id="68" creationId="{2A6FFE9C-4209-4E2D-9067-F2689152C7A6}"/>
          </ac:spMkLst>
        </pc:spChg>
        <pc:spChg chg="del mod">
          <ac:chgData name="Park, Young" userId="057fe65c-383f-48d1-a273-5f633c73dfb0" providerId="ADAL" clId="{19BAC05B-A290-4A01-A4CC-C642DFA0BC91}" dt="2021-08-26T18:25:27.403" v="2395" actId="478"/>
          <ac:spMkLst>
            <pc:docMk/>
            <pc:sldMk cId="2447078925" sldId="350"/>
            <ac:spMk id="69" creationId="{8F654C77-AEFD-43F0-B2F1-96084E6DC483}"/>
          </ac:spMkLst>
        </pc:spChg>
        <pc:spChg chg="del mod">
          <ac:chgData name="Park, Young" userId="057fe65c-383f-48d1-a273-5f633c73dfb0" providerId="ADAL" clId="{19BAC05B-A290-4A01-A4CC-C642DFA0BC91}" dt="2021-08-26T18:25:31.508" v="2397" actId="478"/>
          <ac:spMkLst>
            <pc:docMk/>
            <pc:sldMk cId="2447078925" sldId="350"/>
            <ac:spMk id="70" creationId="{BE19A3A3-C3B0-445E-8239-D26F4B99630D}"/>
          </ac:spMkLst>
        </pc:spChg>
        <pc:spChg chg="del">
          <ac:chgData name="Park, Young" userId="057fe65c-383f-48d1-a273-5f633c73dfb0" providerId="ADAL" clId="{19BAC05B-A290-4A01-A4CC-C642DFA0BC91}" dt="2021-08-26T18:55:44.171" v="2894" actId="478"/>
          <ac:spMkLst>
            <pc:docMk/>
            <pc:sldMk cId="2447078925" sldId="350"/>
            <ac:spMk id="75" creationId="{9CE48DF8-47D6-4148-BD52-A06B0AF358EC}"/>
          </ac:spMkLst>
        </pc:spChg>
        <pc:spChg chg="add del mod">
          <ac:chgData name="Park, Young" userId="057fe65c-383f-48d1-a273-5f633c73dfb0" providerId="ADAL" clId="{19BAC05B-A290-4A01-A4CC-C642DFA0BC91}" dt="2021-08-26T18:52:30.975" v="2828" actId="478"/>
          <ac:spMkLst>
            <pc:docMk/>
            <pc:sldMk cId="2447078925" sldId="350"/>
            <ac:spMk id="76" creationId="{3D08E5C5-E466-435C-AC01-BBA00B18C159}"/>
          </ac:spMkLst>
        </pc:spChg>
        <pc:spChg chg="add mod">
          <ac:chgData name="Park, Young" userId="057fe65c-383f-48d1-a273-5f633c73dfb0" providerId="ADAL" clId="{19BAC05B-A290-4A01-A4CC-C642DFA0BC91}" dt="2021-08-26T18:55:20.336" v="2893" actId="6549"/>
          <ac:spMkLst>
            <pc:docMk/>
            <pc:sldMk cId="2447078925" sldId="350"/>
            <ac:spMk id="77" creationId="{EEB857C0-76EB-4FC0-A2E0-BB1092DEC050}"/>
          </ac:spMkLst>
        </pc:spChg>
        <pc:spChg chg="del mod">
          <ac:chgData name="Park, Young" userId="057fe65c-383f-48d1-a273-5f633c73dfb0" providerId="ADAL" clId="{19BAC05B-A290-4A01-A4CC-C642DFA0BC91}" dt="2021-08-26T18:52:45.316" v="2835" actId="478"/>
          <ac:spMkLst>
            <pc:docMk/>
            <pc:sldMk cId="2447078925" sldId="350"/>
            <ac:spMk id="81" creationId="{933BE60C-641B-4F89-93B7-02B7DA496A5E}"/>
          </ac:spMkLst>
        </pc:spChg>
        <pc:spChg chg="del mod">
          <ac:chgData name="Park, Young" userId="057fe65c-383f-48d1-a273-5f633c73dfb0" providerId="ADAL" clId="{19BAC05B-A290-4A01-A4CC-C642DFA0BC91}" dt="2021-08-26T18:52:45.316" v="2835" actId="478"/>
          <ac:spMkLst>
            <pc:docMk/>
            <pc:sldMk cId="2447078925" sldId="350"/>
            <ac:spMk id="82" creationId="{D8B4AFE4-4A29-439B-AA75-69901C053496}"/>
          </ac:spMkLst>
        </pc:spChg>
        <pc:spChg chg="del mod">
          <ac:chgData name="Park, Young" userId="057fe65c-383f-48d1-a273-5f633c73dfb0" providerId="ADAL" clId="{19BAC05B-A290-4A01-A4CC-C642DFA0BC91}" dt="2021-08-26T18:52:45.316" v="2835" actId="478"/>
          <ac:spMkLst>
            <pc:docMk/>
            <pc:sldMk cId="2447078925" sldId="350"/>
            <ac:spMk id="83" creationId="{3C5E1943-9A25-476D-8AD3-7F063631F09E}"/>
          </ac:spMkLst>
        </pc:spChg>
        <pc:spChg chg="del mod">
          <ac:chgData name="Park, Young" userId="057fe65c-383f-48d1-a273-5f633c73dfb0" providerId="ADAL" clId="{19BAC05B-A290-4A01-A4CC-C642DFA0BC91}" dt="2021-08-26T18:52:45.316" v="2835" actId="478"/>
          <ac:spMkLst>
            <pc:docMk/>
            <pc:sldMk cId="2447078925" sldId="350"/>
            <ac:spMk id="84" creationId="{900E0FE1-BA21-45D7-81B9-8CEB433030D4}"/>
          </ac:spMkLst>
        </pc:spChg>
        <pc:spChg chg="del mod">
          <ac:chgData name="Park, Young" userId="057fe65c-383f-48d1-a273-5f633c73dfb0" providerId="ADAL" clId="{19BAC05B-A290-4A01-A4CC-C642DFA0BC91}" dt="2021-08-26T17:35:53.570" v="1630"/>
          <ac:spMkLst>
            <pc:docMk/>
            <pc:sldMk cId="2447078925" sldId="350"/>
            <ac:spMk id="85" creationId="{8C157147-3D3E-473D-9B63-788EB28DE8AB}"/>
          </ac:spMkLst>
        </pc:spChg>
        <pc:grpChg chg="add mod">
          <ac:chgData name="Park, Young" userId="057fe65c-383f-48d1-a273-5f633c73dfb0" providerId="ADAL" clId="{19BAC05B-A290-4A01-A4CC-C642DFA0BC91}" dt="2021-08-26T18:28:28.703" v="2470" actId="1036"/>
          <ac:grpSpMkLst>
            <pc:docMk/>
            <pc:sldMk cId="2447078925" sldId="350"/>
            <ac:grpSpMk id="2" creationId="{D3C0404B-77B9-49D4-9236-AD179B9911B0}"/>
          </ac:grpSpMkLst>
        </pc:grpChg>
        <pc:grpChg chg="add mod">
          <ac:chgData name="Park, Young" userId="057fe65c-383f-48d1-a273-5f633c73dfb0" providerId="ADAL" clId="{19BAC05B-A290-4A01-A4CC-C642DFA0BC91}" dt="2021-08-26T18:27:54.529" v="2428" actId="164"/>
          <ac:grpSpMkLst>
            <pc:docMk/>
            <pc:sldMk cId="2447078925" sldId="350"/>
            <ac:grpSpMk id="4" creationId="{23EA43A8-0E26-4F26-B69F-90A7E70B4592}"/>
          </ac:grpSpMkLst>
        </pc:grpChg>
        <pc:grpChg chg="add mod">
          <ac:chgData name="Park, Young" userId="057fe65c-383f-48d1-a273-5f633c73dfb0" providerId="ADAL" clId="{19BAC05B-A290-4A01-A4CC-C642DFA0BC91}" dt="2021-08-26T18:28:20.626" v="2457" actId="1036"/>
          <ac:grpSpMkLst>
            <pc:docMk/>
            <pc:sldMk cId="2447078925" sldId="350"/>
            <ac:grpSpMk id="5" creationId="{D08C13A1-E33A-44B5-B34D-659069E24E07}"/>
          </ac:grpSpMkLst>
        </pc:grpChg>
        <pc:grpChg chg="add mod">
          <ac:chgData name="Park, Young" userId="057fe65c-383f-48d1-a273-5f633c73dfb0" providerId="ADAL" clId="{19BAC05B-A290-4A01-A4CC-C642DFA0BC91}" dt="2021-08-26T18:29:05.241" v="2483" actId="164"/>
          <ac:grpSpMkLst>
            <pc:docMk/>
            <pc:sldMk cId="2447078925" sldId="350"/>
            <ac:grpSpMk id="6" creationId="{F7B6ACA5-95D6-4929-B7C6-74233BA8B54C}"/>
          </ac:grpSpMkLst>
        </pc:grpChg>
      </pc:sldChg>
      <pc:sldChg chg="addSp delSp modSp add mod">
        <pc:chgData name="Park, Young" userId="057fe65c-383f-48d1-a273-5f633c73dfb0" providerId="ADAL" clId="{19BAC05B-A290-4A01-A4CC-C642DFA0BC91}" dt="2021-08-26T19:04:41.729" v="3140" actId="1035"/>
        <pc:sldMkLst>
          <pc:docMk/>
          <pc:sldMk cId="1894262753" sldId="351"/>
        </pc:sldMkLst>
        <pc:spChg chg="mod">
          <ac:chgData name="Park, Young" userId="057fe65c-383f-48d1-a273-5f633c73dfb0" providerId="ADAL" clId="{19BAC05B-A290-4A01-A4CC-C642DFA0BC91}" dt="2021-08-26T17:37:54.450" v="1655" actId="20577"/>
          <ac:spMkLst>
            <pc:docMk/>
            <pc:sldMk cId="1894262753" sldId="351"/>
            <ac:spMk id="3" creationId="{60EA6DC4-42B2-4C8E-BA73-9C28EECCE886}"/>
          </ac:spMkLst>
        </pc:spChg>
        <pc:spChg chg="add del mod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35" creationId="{457EAEC1-25E8-4317-9DBC-D77E0AE0BC10}"/>
          </ac:spMkLst>
        </pc:spChg>
        <pc:spChg chg="add del mod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36" creationId="{473A15B6-FA37-4A28-8C8E-A458873816B2}"/>
          </ac:spMkLst>
        </pc:spChg>
        <pc:spChg chg="add 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37" creationId="{814BE067-5BD0-42F4-9037-1BF11FC2C0BE}"/>
          </ac:spMkLst>
        </pc:spChg>
        <pc:spChg chg="add 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38" creationId="{6A6D6549-0463-47C8-9C7A-89836AE134AE}"/>
          </ac:spMkLst>
        </pc:spChg>
        <pc:spChg chg="add 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39" creationId="{89D98352-3F86-4CE8-BFFD-60EC8B2005C8}"/>
          </ac:spMkLst>
        </pc:spChg>
        <pc:spChg chg="add 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40" creationId="{8C0E7F8D-5233-4129-800D-5AF17A8770BC}"/>
          </ac:spMkLst>
        </pc:spChg>
        <pc:spChg chg="add 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41" creationId="{942904E6-66D9-4F5D-B5E2-FFC2499B7C43}"/>
          </ac:spMkLst>
        </pc:spChg>
        <pc:spChg chg="add 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42" creationId="{A20CA5E4-C306-4D69-911A-4783EC46F69C}"/>
          </ac:spMkLst>
        </pc:spChg>
        <pc:spChg chg="add 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43" creationId="{F68CF4E8-D76B-4915-9C59-99B30E31FA4F}"/>
          </ac:spMkLst>
        </pc:spChg>
        <pc:spChg chg="add 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44" creationId="{8FADF6DF-7B9D-4608-92E6-257B1CAE83BA}"/>
          </ac:spMkLst>
        </pc:spChg>
        <pc:spChg chg="add 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45" creationId="{95A33776-75F6-4586-B6F1-CFC945AC73BD}"/>
          </ac:spMkLst>
        </pc:spChg>
        <pc:spChg chg="del mod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56" creationId="{0C4942F6-A71A-4995-9C5C-241AB6F58A6C}"/>
          </ac:spMkLst>
        </pc:spChg>
        <pc:spChg chg="add 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57" creationId="{B7E7B744-A0DE-444F-8E05-F243BDF6E846}"/>
          </ac:spMkLst>
        </pc:spChg>
        <pc:spChg chg="del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58" creationId="{CB23A2BD-2DC6-4B86-A5B4-6F59CA1999A8}"/>
          </ac:spMkLst>
        </pc:spChg>
        <pc:spChg chg="del mod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59" creationId="{C3FD0D0F-2317-4548-BDE2-D20F1FDED7C7}"/>
          </ac:spMkLst>
        </pc:spChg>
        <pc:spChg chg="del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60" creationId="{1F3E3329-1295-4A51-95B8-822104F2237A}"/>
          </ac:spMkLst>
        </pc:spChg>
        <pc:spChg chg="del mod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61" creationId="{54241EE5-BFCD-494E-9434-AC979688C79F}"/>
          </ac:spMkLst>
        </pc:spChg>
        <pc:spChg chg="del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62" creationId="{F8EC14D5-EDAB-4394-9E0C-16D9AA15F204}"/>
          </ac:spMkLst>
        </pc:spChg>
        <pc:spChg chg="del mod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63" creationId="{2A1795E7-0B43-4F52-A97D-5ADCF4F810C2}"/>
          </ac:spMkLst>
        </pc:spChg>
        <pc:spChg chg="del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64" creationId="{EA1EE09C-23CF-4234-A69C-5F0EEAD0ED1C}"/>
          </ac:spMkLst>
        </pc:spChg>
        <pc:spChg chg="del mod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65" creationId="{9DA69598-BF24-42D8-BEA5-29501E1DC3F9}"/>
          </ac:spMkLst>
        </pc:spChg>
        <pc:spChg chg="del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67" creationId="{A4CD69C6-B6FE-41B0-AE81-E35020C8D678}"/>
          </ac:spMkLst>
        </pc:spChg>
        <pc:spChg chg="del mod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68" creationId="{2A6FFE9C-4209-4E2D-9067-F2689152C7A6}"/>
          </ac:spMkLst>
        </pc:spChg>
        <pc:spChg chg="del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69" creationId="{8F654C77-AEFD-43F0-B2F1-96084E6DC483}"/>
          </ac:spMkLst>
        </pc:spChg>
        <pc:spChg chg="del">
          <ac:chgData name="Park, Young" userId="057fe65c-383f-48d1-a273-5f633c73dfb0" providerId="ADAL" clId="{19BAC05B-A290-4A01-A4CC-C642DFA0BC91}" dt="2021-08-26T18:47:44.839" v="2666" actId="478"/>
          <ac:spMkLst>
            <pc:docMk/>
            <pc:sldMk cId="1894262753" sldId="351"/>
            <ac:spMk id="70" creationId="{BE19A3A3-C3B0-445E-8239-D26F4B99630D}"/>
          </ac:spMkLst>
        </pc:spChg>
        <pc:spChg chg="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76" creationId="{EF8546F8-D099-40AA-83EC-8087F8440871}"/>
          </ac:spMkLst>
        </pc:spChg>
        <pc:spChg chg="mod">
          <ac:chgData name="Park, Young" userId="057fe65c-383f-48d1-a273-5f633c73dfb0" providerId="ADAL" clId="{19BAC05B-A290-4A01-A4CC-C642DFA0BC91}" dt="2021-08-26T19:04:40.057" v="3138" actId="1035"/>
          <ac:spMkLst>
            <pc:docMk/>
            <pc:sldMk cId="1894262753" sldId="351"/>
            <ac:spMk id="77" creationId="{9F0393E3-E208-44C1-9E54-D954C16FCB1A}"/>
          </ac:spMkLst>
        </pc:spChg>
        <pc:spChg chg="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79" creationId="{B3E6C9A3-3E2D-4405-A84D-9727D6B0C610}"/>
          </ac:spMkLst>
        </pc:spChg>
        <pc:spChg chg="mod">
          <ac:chgData name="Park, Young" userId="057fe65c-383f-48d1-a273-5f633c73dfb0" providerId="ADAL" clId="{19BAC05B-A290-4A01-A4CC-C642DFA0BC91}" dt="2021-08-26T19:04:26.311" v="3130" actId="1035"/>
          <ac:spMkLst>
            <pc:docMk/>
            <pc:sldMk cId="1894262753" sldId="351"/>
            <ac:spMk id="80" creationId="{8A0FA077-EC0D-4633-B980-EF216249A2BF}"/>
          </ac:spMkLst>
        </pc:spChg>
        <pc:spChg chg="del mod">
          <ac:chgData name="Park, Young" userId="057fe65c-383f-48d1-a273-5f633c73dfb0" providerId="ADAL" clId="{19BAC05B-A290-4A01-A4CC-C642DFA0BC91}" dt="2021-08-26T18:54:54.675" v="2886" actId="478"/>
          <ac:spMkLst>
            <pc:docMk/>
            <pc:sldMk cId="1894262753" sldId="351"/>
            <ac:spMk id="81" creationId="{933BE60C-641B-4F89-93B7-02B7DA496A5E}"/>
          </ac:spMkLst>
        </pc:spChg>
        <pc:spChg chg="del mod">
          <ac:chgData name="Park, Young" userId="057fe65c-383f-48d1-a273-5f633c73dfb0" providerId="ADAL" clId="{19BAC05B-A290-4A01-A4CC-C642DFA0BC91}" dt="2021-08-26T18:54:54.675" v="2886" actId="478"/>
          <ac:spMkLst>
            <pc:docMk/>
            <pc:sldMk cId="1894262753" sldId="351"/>
            <ac:spMk id="82" creationId="{D8B4AFE4-4A29-439B-AA75-69901C053496}"/>
          </ac:spMkLst>
        </pc:spChg>
        <pc:spChg chg="del mod">
          <ac:chgData name="Park, Young" userId="057fe65c-383f-48d1-a273-5f633c73dfb0" providerId="ADAL" clId="{19BAC05B-A290-4A01-A4CC-C642DFA0BC91}" dt="2021-08-26T18:54:54.675" v="2886" actId="478"/>
          <ac:spMkLst>
            <pc:docMk/>
            <pc:sldMk cId="1894262753" sldId="351"/>
            <ac:spMk id="83" creationId="{3C5E1943-9A25-476D-8AD3-7F063631F09E}"/>
          </ac:spMkLst>
        </pc:spChg>
        <pc:spChg chg="del mod">
          <ac:chgData name="Park, Young" userId="057fe65c-383f-48d1-a273-5f633c73dfb0" providerId="ADAL" clId="{19BAC05B-A290-4A01-A4CC-C642DFA0BC91}" dt="2021-08-26T18:54:54.675" v="2886" actId="478"/>
          <ac:spMkLst>
            <pc:docMk/>
            <pc:sldMk cId="1894262753" sldId="351"/>
            <ac:spMk id="84" creationId="{900E0FE1-BA21-45D7-81B9-8CEB433030D4}"/>
          </ac:spMkLst>
        </pc:spChg>
        <pc:spChg chg="mod">
          <ac:chgData name="Park, Young" userId="057fe65c-383f-48d1-a273-5f633c73dfb0" providerId="ADAL" clId="{19BAC05B-A290-4A01-A4CC-C642DFA0BC91}" dt="2021-08-26T19:04:29.599" v="3132" actId="1035"/>
          <ac:spMkLst>
            <pc:docMk/>
            <pc:sldMk cId="1894262753" sldId="351"/>
            <ac:spMk id="86" creationId="{0199AAAF-FA90-4BEB-AB00-A07B3E45686F}"/>
          </ac:spMkLst>
        </pc:spChg>
        <pc:spChg chg="mod">
          <ac:chgData name="Park, Young" userId="057fe65c-383f-48d1-a273-5f633c73dfb0" providerId="ADAL" clId="{19BAC05B-A290-4A01-A4CC-C642DFA0BC91}" dt="2021-08-26T19:04:35.972" v="3134" actId="1035"/>
          <ac:spMkLst>
            <pc:docMk/>
            <pc:sldMk cId="1894262753" sldId="351"/>
            <ac:spMk id="87" creationId="{71AB4FFB-318F-49FE-AAE9-3971F010E47D}"/>
          </ac:spMkLst>
        </pc:spChg>
        <pc:spChg chg="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89" creationId="{21B17325-FD00-4030-9B17-6CB3AFE8EC58}"/>
          </ac:spMkLst>
        </pc:spChg>
        <pc:spChg chg="mod">
          <ac:chgData name="Park, Young" userId="057fe65c-383f-48d1-a273-5f633c73dfb0" providerId="ADAL" clId="{19BAC05B-A290-4A01-A4CC-C642DFA0BC91}" dt="2021-08-26T19:04:38.147" v="3136" actId="1035"/>
          <ac:spMkLst>
            <pc:docMk/>
            <pc:sldMk cId="1894262753" sldId="351"/>
            <ac:spMk id="90" creationId="{09AEAC19-BF75-48AD-8B4A-F9B5DBA54C67}"/>
          </ac:spMkLst>
        </pc:spChg>
        <pc:spChg chg="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92" creationId="{20DF8588-5AAE-42BC-BAEB-D228FC762118}"/>
          </ac:spMkLst>
        </pc:spChg>
        <pc:spChg chg="mod">
          <ac:chgData name="Park, Young" userId="057fe65c-383f-48d1-a273-5f633c73dfb0" providerId="ADAL" clId="{19BAC05B-A290-4A01-A4CC-C642DFA0BC91}" dt="2021-08-26T19:04:41.729" v="3140" actId="1035"/>
          <ac:spMkLst>
            <pc:docMk/>
            <pc:sldMk cId="1894262753" sldId="351"/>
            <ac:spMk id="93" creationId="{541840BC-A326-40DC-A093-600CE97E077B}"/>
          </ac:spMkLst>
        </pc:spChg>
        <pc:spChg chg="add mod">
          <ac:chgData name="Park, Young" userId="057fe65c-383f-48d1-a273-5f633c73dfb0" providerId="ADAL" clId="{19BAC05B-A290-4A01-A4CC-C642DFA0BC91}" dt="2021-08-26T18:53:39.921" v="2857" actId="6549"/>
          <ac:spMkLst>
            <pc:docMk/>
            <pc:sldMk cId="1894262753" sldId="351"/>
            <ac:spMk id="94" creationId="{1483F3BD-E458-467F-B841-B7FBFF392639}"/>
          </ac:spMkLst>
        </pc:spChg>
        <pc:spChg chg="add mod">
          <ac:chgData name="Park, Young" userId="057fe65c-383f-48d1-a273-5f633c73dfb0" providerId="ADAL" clId="{19BAC05B-A290-4A01-A4CC-C642DFA0BC91}" dt="2021-08-26T18:53:45.975" v="2865" actId="6549"/>
          <ac:spMkLst>
            <pc:docMk/>
            <pc:sldMk cId="1894262753" sldId="351"/>
            <ac:spMk id="95" creationId="{296AF456-E3E0-4C42-9299-434549D26E38}"/>
          </ac:spMkLst>
        </pc:spChg>
        <pc:spChg chg="add mod">
          <ac:chgData name="Park, Young" userId="057fe65c-383f-48d1-a273-5f633c73dfb0" providerId="ADAL" clId="{19BAC05B-A290-4A01-A4CC-C642DFA0BC91}" dt="2021-08-26T18:53:52.283" v="2871" actId="6549"/>
          <ac:spMkLst>
            <pc:docMk/>
            <pc:sldMk cId="1894262753" sldId="351"/>
            <ac:spMk id="96" creationId="{0DCA5C65-267F-419E-8DD0-DDAF7D2A1CDA}"/>
          </ac:spMkLst>
        </pc:spChg>
        <pc:spChg chg="add mod">
          <ac:chgData name="Park, Young" userId="057fe65c-383f-48d1-a273-5f633c73dfb0" providerId="ADAL" clId="{19BAC05B-A290-4A01-A4CC-C642DFA0BC91}" dt="2021-08-26T18:53:57.871" v="2877" actId="6549"/>
          <ac:spMkLst>
            <pc:docMk/>
            <pc:sldMk cId="1894262753" sldId="351"/>
            <ac:spMk id="97" creationId="{3FA6B5B5-213A-4A8D-A201-357623DED3A8}"/>
          </ac:spMkLst>
        </pc:spChg>
        <pc:spChg chg="add mod">
          <ac:chgData name="Park, Young" userId="057fe65c-383f-48d1-a273-5f633c73dfb0" providerId="ADAL" clId="{19BAC05B-A290-4A01-A4CC-C642DFA0BC91}" dt="2021-08-26T18:54:16.742" v="2885" actId="6549"/>
          <ac:spMkLst>
            <pc:docMk/>
            <pc:sldMk cId="1894262753" sldId="351"/>
            <ac:spMk id="98" creationId="{3D68C604-C7DD-4348-8AA0-CD12C8BDD16D}"/>
          </ac:spMkLst>
        </pc:spChg>
        <pc:grpChg chg="add mod">
          <ac:chgData name="Park, Young" userId="057fe65c-383f-48d1-a273-5f633c73dfb0" providerId="ADAL" clId="{19BAC05B-A290-4A01-A4CC-C642DFA0BC91}" dt="2021-08-26T18:47:54.493" v="2667"/>
          <ac:grpSpMkLst>
            <pc:docMk/>
            <pc:sldMk cId="1894262753" sldId="351"/>
            <ac:grpSpMk id="66" creationId="{35792E22-1883-44F5-A940-54B31A46BCAF}"/>
          </ac:grpSpMkLst>
        </pc:grpChg>
        <pc:grpChg chg="add mod">
          <ac:chgData name="Park, Young" userId="057fe65c-383f-48d1-a273-5f633c73dfb0" providerId="ADAL" clId="{19BAC05B-A290-4A01-A4CC-C642DFA0BC91}" dt="2021-08-26T18:47:54.493" v="2667"/>
          <ac:grpSpMkLst>
            <pc:docMk/>
            <pc:sldMk cId="1894262753" sldId="351"/>
            <ac:grpSpMk id="78" creationId="{7E984016-B5B0-4BDC-B6CC-7895F65580D8}"/>
          </ac:grpSpMkLst>
        </pc:grpChg>
        <pc:grpChg chg="add mod">
          <ac:chgData name="Park, Young" userId="057fe65c-383f-48d1-a273-5f633c73dfb0" providerId="ADAL" clId="{19BAC05B-A290-4A01-A4CC-C642DFA0BC91}" dt="2021-08-26T18:47:54.493" v="2667"/>
          <ac:grpSpMkLst>
            <pc:docMk/>
            <pc:sldMk cId="1894262753" sldId="351"/>
            <ac:grpSpMk id="85" creationId="{6A361B2F-3EB4-42FB-8471-7D184B47FAE7}"/>
          </ac:grpSpMkLst>
        </pc:grpChg>
        <pc:grpChg chg="add mod">
          <ac:chgData name="Park, Young" userId="057fe65c-383f-48d1-a273-5f633c73dfb0" providerId="ADAL" clId="{19BAC05B-A290-4A01-A4CC-C642DFA0BC91}" dt="2021-08-26T18:47:54.493" v="2667"/>
          <ac:grpSpMkLst>
            <pc:docMk/>
            <pc:sldMk cId="1894262753" sldId="351"/>
            <ac:grpSpMk id="88" creationId="{6E7E20E1-1ACC-43D3-8316-D94B12311D4F}"/>
          </ac:grpSpMkLst>
        </pc:grpChg>
        <pc:grpChg chg="add mod">
          <ac:chgData name="Park, Young" userId="057fe65c-383f-48d1-a273-5f633c73dfb0" providerId="ADAL" clId="{19BAC05B-A290-4A01-A4CC-C642DFA0BC91}" dt="2021-08-26T18:47:54.493" v="2667"/>
          <ac:grpSpMkLst>
            <pc:docMk/>
            <pc:sldMk cId="1894262753" sldId="351"/>
            <ac:grpSpMk id="91" creationId="{5F62A802-A3F9-440F-959A-318A545B5F32}"/>
          </ac:grpSpMkLst>
        </pc:grpChg>
      </pc:sldChg>
      <pc:sldChg chg="addSp delSp modSp add mod">
        <pc:chgData name="Park, Young" userId="057fe65c-383f-48d1-a273-5f633c73dfb0" providerId="ADAL" clId="{19BAC05B-A290-4A01-A4CC-C642DFA0BC91}" dt="2021-08-26T19:04:59.281" v="3148" actId="1035"/>
        <pc:sldMkLst>
          <pc:docMk/>
          <pc:sldMk cId="4239723626" sldId="352"/>
        </pc:sldMkLst>
        <pc:spChg chg="mod">
          <ac:chgData name="Park, Young" userId="057fe65c-383f-48d1-a273-5f633c73dfb0" providerId="ADAL" clId="{19BAC05B-A290-4A01-A4CC-C642DFA0BC91}" dt="2021-08-26T17:37:58.108" v="1656" actId="20577"/>
          <ac:spMkLst>
            <pc:docMk/>
            <pc:sldMk cId="4239723626" sldId="352"/>
            <ac:spMk id="3" creationId="{60EA6DC4-42B2-4C8E-BA73-9C28EECCE886}"/>
          </ac:spMkLst>
        </pc:spChg>
        <pc:spChg chg="mod">
          <ac:chgData name="Park, Young" userId="057fe65c-383f-48d1-a273-5f633c73dfb0" providerId="ADAL" clId="{19BAC05B-A290-4A01-A4CC-C642DFA0BC91}" dt="2021-08-26T18:56:21.178" v="2904"/>
          <ac:spMkLst>
            <pc:docMk/>
            <pc:sldMk cId="4239723626" sldId="352"/>
            <ac:spMk id="36" creationId="{DD00392A-DBDB-415B-BF5C-7F125D89510C}"/>
          </ac:spMkLst>
        </pc:spChg>
        <pc:spChg chg="mod">
          <ac:chgData name="Park, Young" userId="057fe65c-383f-48d1-a273-5f633c73dfb0" providerId="ADAL" clId="{19BAC05B-A290-4A01-A4CC-C642DFA0BC91}" dt="2021-08-26T19:04:59.281" v="3148" actId="1035"/>
          <ac:spMkLst>
            <pc:docMk/>
            <pc:sldMk cId="4239723626" sldId="352"/>
            <ac:spMk id="37" creationId="{FDF285D5-6A3E-4DD8-9A02-8017BE742633}"/>
          </ac:spMkLst>
        </pc:spChg>
        <pc:spChg chg="mod">
          <ac:chgData name="Park, Young" userId="057fe65c-383f-48d1-a273-5f633c73dfb0" providerId="ADAL" clId="{19BAC05B-A290-4A01-A4CC-C642DFA0BC91}" dt="2021-08-26T18:56:21.178" v="2904"/>
          <ac:spMkLst>
            <pc:docMk/>
            <pc:sldMk cId="4239723626" sldId="352"/>
            <ac:spMk id="39" creationId="{EF2500ED-5511-4CD4-92A9-2B1395760625}"/>
          </ac:spMkLst>
        </pc:spChg>
        <pc:spChg chg="mod">
          <ac:chgData name="Park, Young" userId="057fe65c-383f-48d1-a273-5f633c73dfb0" providerId="ADAL" clId="{19BAC05B-A290-4A01-A4CC-C642DFA0BC91}" dt="2021-08-26T19:04:51.334" v="3142" actId="1035"/>
          <ac:spMkLst>
            <pc:docMk/>
            <pc:sldMk cId="4239723626" sldId="352"/>
            <ac:spMk id="40" creationId="{BBB0E1D9-1CD0-4716-9216-876A0BE3C828}"/>
          </ac:spMkLst>
        </pc:spChg>
        <pc:spChg chg="mod">
          <ac:chgData name="Park, Young" userId="057fe65c-383f-48d1-a273-5f633c73dfb0" providerId="ADAL" clId="{19BAC05B-A290-4A01-A4CC-C642DFA0BC91}" dt="2021-08-26T18:56:21.178" v="2904"/>
          <ac:spMkLst>
            <pc:docMk/>
            <pc:sldMk cId="4239723626" sldId="352"/>
            <ac:spMk id="42" creationId="{7969753A-7E82-4A49-9E15-933807BA7E62}"/>
          </ac:spMkLst>
        </pc:spChg>
        <pc:spChg chg="mod">
          <ac:chgData name="Park, Young" userId="057fe65c-383f-48d1-a273-5f633c73dfb0" providerId="ADAL" clId="{19BAC05B-A290-4A01-A4CC-C642DFA0BC91}" dt="2021-08-26T19:04:54.024" v="3144" actId="1035"/>
          <ac:spMkLst>
            <pc:docMk/>
            <pc:sldMk cId="4239723626" sldId="352"/>
            <ac:spMk id="43" creationId="{0EE1B16E-07DA-4EC5-80BC-BFB6E9FBDCAA}"/>
          </ac:spMkLst>
        </pc:spChg>
        <pc:spChg chg="mod">
          <ac:chgData name="Park, Young" userId="057fe65c-383f-48d1-a273-5f633c73dfb0" providerId="ADAL" clId="{19BAC05B-A290-4A01-A4CC-C642DFA0BC91}" dt="2021-08-26T18:56:21.178" v="2904"/>
          <ac:spMkLst>
            <pc:docMk/>
            <pc:sldMk cId="4239723626" sldId="352"/>
            <ac:spMk id="45" creationId="{B9CD7817-34A8-41B0-A78A-E37D9D81CC8B}"/>
          </ac:spMkLst>
        </pc:spChg>
        <pc:spChg chg="del">
          <ac:chgData name="Park, Young" userId="057fe65c-383f-48d1-a273-5f633c73dfb0" providerId="ADAL" clId="{19BAC05B-A290-4A01-A4CC-C642DFA0BC91}" dt="2021-08-26T18:56:06.467" v="2900" actId="478"/>
          <ac:spMkLst>
            <pc:docMk/>
            <pc:sldMk cId="4239723626" sldId="352"/>
            <ac:spMk id="46" creationId="{2C909FC7-11AD-4594-8FE2-A57C71655980}"/>
          </ac:spMkLst>
        </pc:spChg>
        <pc:spChg chg="del">
          <ac:chgData name="Park, Young" userId="057fe65c-383f-48d1-a273-5f633c73dfb0" providerId="ADAL" clId="{19BAC05B-A290-4A01-A4CC-C642DFA0BC91}" dt="2021-08-26T18:56:05.321" v="2899" actId="478"/>
          <ac:spMkLst>
            <pc:docMk/>
            <pc:sldMk cId="4239723626" sldId="352"/>
            <ac:spMk id="55" creationId="{49112F9C-C380-4B5C-882C-2CAA83D7B12D}"/>
          </ac:spMkLst>
        </pc:spChg>
        <pc:spChg chg="del">
          <ac:chgData name="Park, Young" userId="057fe65c-383f-48d1-a273-5f633c73dfb0" providerId="ADAL" clId="{19BAC05B-A290-4A01-A4CC-C642DFA0BC91}" dt="2021-08-26T18:56:07.299" v="2901" actId="478"/>
          <ac:spMkLst>
            <pc:docMk/>
            <pc:sldMk cId="4239723626" sldId="352"/>
            <ac:spMk id="56" creationId="{0C4942F6-A71A-4995-9C5C-241AB6F58A6C}"/>
          </ac:spMkLst>
        </pc:spChg>
        <pc:spChg chg="mod">
          <ac:chgData name="Park, Young" userId="057fe65c-383f-48d1-a273-5f633c73dfb0" providerId="ADAL" clId="{19BAC05B-A290-4A01-A4CC-C642DFA0BC91}" dt="2021-08-26T19:04:55.862" v="3146" actId="1035"/>
          <ac:spMkLst>
            <pc:docMk/>
            <pc:sldMk cId="4239723626" sldId="352"/>
            <ac:spMk id="57" creationId="{BFFD0197-3774-488C-85D8-272E42BF6404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58" creationId="{CB23A2BD-2DC6-4B86-A5B4-6F59CA1999A8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59" creationId="{C3FD0D0F-2317-4548-BDE2-D20F1FDED7C7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60" creationId="{1F3E3329-1295-4A51-95B8-822104F2237A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61" creationId="{54241EE5-BFCD-494E-9434-AC979688C79F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62" creationId="{F8EC14D5-EDAB-4394-9E0C-16D9AA15F204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63" creationId="{2A1795E7-0B43-4F52-A97D-5ADCF4F810C2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64" creationId="{EA1EE09C-23CF-4234-A69C-5F0EEAD0ED1C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65" creationId="{9DA69598-BF24-42D8-BEA5-29501E1DC3F9}"/>
          </ac:spMkLst>
        </pc:spChg>
        <pc:spChg chg="add mod">
          <ac:chgData name="Park, Young" userId="057fe65c-383f-48d1-a273-5f633c73dfb0" providerId="ADAL" clId="{19BAC05B-A290-4A01-A4CC-C642DFA0BC91}" dt="2021-08-26T18:57:40.079" v="2928" actId="6549"/>
          <ac:spMkLst>
            <pc:docMk/>
            <pc:sldMk cId="4239723626" sldId="352"/>
            <ac:spMk id="66" creationId="{DCDE12C3-49C3-4459-8566-5ADEDE414196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67" creationId="{A4CD69C6-B6FE-41B0-AE81-E35020C8D678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68" creationId="{2A6FFE9C-4209-4E2D-9067-F2689152C7A6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69" creationId="{8F654C77-AEFD-43F0-B2F1-96084E6DC483}"/>
          </ac:spMkLst>
        </pc:spChg>
        <pc:spChg chg="del">
          <ac:chgData name="Park, Young" userId="057fe65c-383f-48d1-a273-5f633c73dfb0" providerId="ADAL" clId="{19BAC05B-A290-4A01-A4CC-C642DFA0BC91}" dt="2021-08-26T18:56:13.883" v="2903" actId="478"/>
          <ac:spMkLst>
            <pc:docMk/>
            <pc:sldMk cId="4239723626" sldId="352"/>
            <ac:spMk id="70" creationId="{BE19A3A3-C3B0-445E-8239-D26F4B99630D}"/>
          </ac:spMkLst>
        </pc:spChg>
        <pc:spChg chg="del">
          <ac:chgData name="Park, Young" userId="057fe65c-383f-48d1-a273-5f633c73dfb0" providerId="ADAL" clId="{19BAC05B-A290-4A01-A4CC-C642DFA0BC91}" dt="2021-08-26T18:56:04.603" v="2898" actId="478"/>
          <ac:spMkLst>
            <pc:docMk/>
            <pc:sldMk cId="4239723626" sldId="352"/>
            <ac:spMk id="75" creationId="{9CE48DF8-47D6-4148-BD52-A06B0AF358EC}"/>
          </ac:spMkLst>
        </pc:spChg>
        <pc:spChg chg="add mod">
          <ac:chgData name="Park, Young" userId="057fe65c-383f-48d1-a273-5f633c73dfb0" providerId="ADAL" clId="{19BAC05B-A290-4A01-A4CC-C642DFA0BC91}" dt="2021-08-26T18:57:42.811" v="2930" actId="20577"/>
          <ac:spMkLst>
            <pc:docMk/>
            <pc:sldMk cId="4239723626" sldId="352"/>
            <ac:spMk id="76" creationId="{377EA9CC-F1D3-4646-BE72-CD2F5635DFB5}"/>
          </ac:spMkLst>
        </pc:spChg>
        <pc:spChg chg="add mod">
          <ac:chgData name="Park, Young" userId="057fe65c-383f-48d1-a273-5f633c73dfb0" providerId="ADAL" clId="{19BAC05B-A290-4A01-A4CC-C642DFA0BC91}" dt="2021-08-26T18:57:45.457" v="2932" actId="20577"/>
          <ac:spMkLst>
            <pc:docMk/>
            <pc:sldMk cId="4239723626" sldId="352"/>
            <ac:spMk id="77" creationId="{C2948EF8-32F4-439C-8A4B-9B0EEFD54206}"/>
          </ac:spMkLst>
        </pc:spChg>
        <pc:spChg chg="add mod">
          <ac:chgData name="Park, Young" userId="057fe65c-383f-48d1-a273-5f633c73dfb0" providerId="ADAL" clId="{19BAC05B-A290-4A01-A4CC-C642DFA0BC91}" dt="2021-08-26T18:57:47.651" v="2934" actId="20577"/>
          <ac:spMkLst>
            <pc:docMk/>
            <pc:sldMk cId="4239723626" sldId="352"/>
            <ac:spMk id="78" creationId="{2AF9BD4F-F1E3-4625-B48D-2588FD547588}"/>
          </ac:spMkLst>
        </pc:spChg>
        <pc:spChg chg="del mod">
          <ac:chgData name="Park, Young" userId="057fe65c-383f-48d1-a273-5f633c73dfb0" providerId="ADAL" clId="{19BAC05B-A290-4A01-A4CC-C642DFA0BC91}" dt="2021-08-26T18:57:50.813" v="2935" actId="478"/>
          <ac:spMkLst>
            <pc:docMk/>
            <pc:sldMk cId="4239723626" sldId="352"/>
            <ac:spMk id="81" creationId="{933BE60C-641B-4F89-93B7-02B7DA496A5E}"/>
          </ac:spMkLst>
        </pc:spChg>
        <pc:spChg chg="del mod">
          <ac:chgData name="Park, Young" userId="057fe65c-383f-48d1-a273-5f633c73dfb0" providerId="ADAL" clId="{19BAC05B-A290-4A01-A4CC-C642DFA0BC91}" dt="2021-08-26T18:57:50.813" v="2935" actId="478"/>
          <ac:spMkLst>
            <pc:docMk/>
            <pc:sldMk cId="4239723626" sldId="352"/>
            <ac:spMk id="82" creationId="{D8B4AFE4-4A29-439B-AA75-69901C053496}"/>
          </ac:spMkLst>
        </pc:spChg>
        <pc:spChg chg="del mod">
          <ac:chgData name="Park, Young" userId="057fe65c-383f-48d1-a273-5f633c73dfb0" providerId="ADAL" clId="{19BAC05B-A290-4A01-A4CC-C642DFA0BC91}" dt="2021-08-26T18:57:50.813" v="2935" actId="478"/>
          <ac:spMkLst>
            <pc:docMk/>
            <pc:sldMk cId="4239723626" sldId="352"/>
            <ac:spMk id="83" creationId="{3C5E1943-9A25-476D-8AD3-7F063631F09E}"/>
          </ac:spMkLst>
        </pc:spChg>
        <pc:spChg chg="del mod">
          <ac:chgData name="Park, Young" userId="057fe65c-383f-48d1-a273-5f633c73dfb0" providerId="ADAL" clId="{19BAC05B-A290-4A01-A4CC-C642DFA0BC91}" dt="2021-08-26T18:57:50.813" v="2935" actId="478"/>
          <ac:spMkLst>
            <pc:docMk/>
            <pc:sldMk cId="4239723626" sldId="352"/>
            <ac:spMk id="84" creationId="{900E0FE1-BA21-45D7-81B9-8CEB433030D4}"/>
          </ac:spMkLst>
        </pc:spChg>
        <pc:grpChg chg="add mod">
          <ac:chgData name="Park, Young" userId="057fe65c-383f-48d1-a273-5f633c73dfb0" providerId="ADAL" clId="{19BAC05B-A290-4A01-A4CC-C642DFA0BC91}" dt="2021-08-26T18:56:21.178" v="2904"/>
          <ac:grpSpMkLst>
            <pc:docMk/>
            <pc:sldMk cId="4239723626" sldId="352"/>
            <ac:grpSpMk id="35" creationId="{FA2BF4C7-C7E0-4E17-B6D1-B8EBBAD8E61C}"/>
          </ac:grpSpMkLst>
        </pc:grpChg>
        <pc:grpChg chg="add mod">
          <ac:chgData name="Park, Young" userId="057fe65c-383f-48d1-a273-5f633c73dfb0" providerId="ADAL" clId="{19BAC05B-A290-4A01-A4CC-C642DFA0BC91}" dt="2021-08-26T18:56:21.178" v="2904"/>
          <ac:grpSpMkLst>
            <pc:docMk/>
            <pc:sldMk cId="4239723626" sldId="352"/>
            <ac:grpSpMk id="38" creationId="{0C2305BB-326E-4B71-97D8-31956006B713}"/>
          </ac:grpSpMkLst>
        </pc:grpChg>
        <pc:grpChg chg="add mod">
          <ac:chgData name="Park, Young" userId="057fe65c-383f-48d1-a273-5f633c73dfb0" providerId="ADAL" clId="{19BAC05B-A290-4A01-A4CC-C642DFA0BC91}" dt="2021-08-26T18:56:21.178" v="2904"/>
          <ac:grpSpMkLst>
            <pc:docMk/>
            <pc:sldMk cId="4239723626" sldId="352"/>
            <ac:grpSpMk id="41" creationId="{76744DB2-3C78-45D9-9CAE-5EACA603658A}"/>
          </ac:grpSpMkLst>
        </pc:grpChg>
        <pc:grpChg chg="add mod">
          <ac:chgData name="Park, Young" userId="057fe65c-383f-48d1-a273-5f633c73dfb0" providerId="ADAL" clId="{19BAC05B-A290-4A01-A4CC-C642DFA0BC91}" dt="2021-08-26T18:56:21.178" v="2904"/>
          <ac:grpSpMkLst>
            <pc:docMk/>
            <pc:sldMk cId="4239723626" sldId="352"/>
            <ac:grpSpMk id="44" creationId="{F7FFE0B0-B859-4222-90F9-F339F607F86A}"/>
          </ac:grpSpMkLst>
        </pc:grpChg>
      </pc:sldChg>
      <pc:sldChg chg="addSp delSp modSp add mod">
        <pc:chgData name="Park, Young" userId="057fe65c-383f-48d1-a273-5f633c73dfb0" providerId="ADAL" clId="{19BAC05B-A290-4A01-A4CC-C642DFA0BC91}" dt="2021-08-26T19:27:41.084" v="3247" actId="20577"/>
        <pc:sldMkLst>
          <pc:docMk/>
          <pc:sldMk cId="2079855132" sldId="353"/>
        </pc:sldMkLst>
        <pc:spChg chg="mod">
          <ac:chgData name="Park, Young" userId="057fe65c-383f-48d1-a273-5f633c73dfb0" providerId="ADAL" clId="{19BAC05B-A290-4A01-A4CC-C642DFA0BC91}" dt="2021-08-26T19:27:41.084" v="3247" actId="20577"/>
          <ac:spMkLst>
            <pc:docMk/>
            <pc:sldMk cId="2079855132" sldId="353"/>
            <ac:spMk id="3" creationId="{60EA6DC4-42B2-4C8E-BA73-9C28EECCE886}"/>
          </ac:spMkLst>
        </pc:spChg>
        <pc:spChg chg="add mod">
          <ac:chgData name="Park, Young" userId="057fe65c-383f-48d1-a273-5f633c73dfb0" providerId="ADAL" clId="{19BAC05B-A290-4A01-A4CC-C642DFA0BC91}" dt="2021-08-26T19:24:24.370" v="3199" actId="114"/>
          <ac:spMkLst>
            <pc:docMk/>
            <pc:sldMk cId="2079855132" sldId="353"/>
            <ac:spMk id="32" creationId="{B82A852C-83A9-4AAE-ADF3-610489719A86}"/>
          </ac:spMkLst>
        </pc:spChg>
        <pc:spChg chg="add mod">
          <ac:chgData name="Park, Young" userId="057fe65c-383f-48d1-a273-5f633c73dfb0" providerId="ADAL" clId="{19BAC05B-A290-4A01-A4CC-C642DFA0BC91}" dt="2021-08-26T19:24:34.115" v="3200" actId="114"/>
          <ac:spMkLst>
            <pc:docMk/>
            <pc:sldMk cId="2079855132" sldId="353"/>
            <ac:spMk id="34" creationId="{06D63B5A-B6C0-49B3-AE52-4F7CF122C1F1}"/>
          </ac:spMkLst>
        </pc:spChg>
        <pc:spChg chg="add mod">
          <ac:chgData name="Park, Young" userId="057fe65c-383f-48d1-a273-5f633c73dfb0" providerId="ADAL" clId="{19BAC05B-A290-4A01-A4CC-C642DFA0BC91}" dt="2021-08-26T19:25:12.146" v="3225" actId="114"/>
          <ac:spMkLst>
            <pc:docMk/>
            <pc:sldMk cId="2079855132" sldId="353"/>
            <ac:spMk id="46" creationId="{696930DE-D284-4F81-A41A-99579C3E5898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47" creationId="{6354FE3F-DC5B-4F95-B3D1-6F430C212C07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48" creationId="{2C70417B-B9B4-4281-8C03-FF8FC52CE3D8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49" creationId="{801C6154-C052-4448-AF9B-45D3808EE58A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50" creationId="{9107785C-3138-4E8A-83E2-877FC6752F2B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51" creationId="{85A73002-80E1-4928-B08A-F66FC17A1872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52" creationId="{C2934F0F-7881-40AF-87A5-DF258111A4F3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53" creationId="{F4D77E91-4BBE-4C92-9B6F-2F97EF6095B8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54" creationId="{99658B8B-47D4-4495-B34A-25779017FD7E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66" creationId="{DCDE12C3-49C3-4459-8566-5ADEDE414196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71" creationId="{3BF0B7EA-CA4B-4F74-85AD-C44678CCA45A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72" creationId="{DDB0F786-390F-41BB-8444-7093833F6AA5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73" creationId="{C4F68D10-016C-4F62-8EEE-A1A8516C9D8D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74" creationId="{9105146C-CD9F-42F2-8AD0-9B83879B1CB0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76" creationId="{377EA9CC-F1D3-4646-BE72-CD2F5635DFB5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77" creationId="{C2948EF8-32F4-439C-8A4B-9B0EEFD54206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78" creationId="{2AF9BD4F-F1E3-4625-B48D-2588FD547588}"/>
          </ac:spMkLst>
        </pc:spChg>
        <pc:grpChg chg="del">
          <ac:chgData name="Park, Young" userId="057fe65c-383f-48d1-a273-5f633c73dfb0" providerId="ADAL" clId="{19BAC05B-A290-4A01-A4CC-C642DFA0BC91}" dt="2021-08-26T19:19:13.090" v="3150" actId="478"/>
          <ac:grpSpMkLst>
            <pc:docMk/>
            <pc:sldMk cId="2079855132" sldId="353"/>
            <ac:grpSpMk id="35" creationId="{FA2BF4C7-C7E0-4E17-B6D1-B8EBBAD8E61C}"/>
          </ac:grpSpMkLst>
        </pc:grpChg>
        <pc:grpChg chg="del">
          <ac:chgData name="Park, Young" userId="057fe65c-383f-48d1-a273-5f633c73dfb0" providerId="ADAL" clId="{19BAC05B-A290-4A01-A4CC-C642DFA0BC91}" dt="2021-08-26T19:19:13.090" v="3150" actId="478"/>
          <ac:grpSpMkLst>
            <pc:docMk/>
            <pc:sldMk cId="2079855132" sldId="353"/>
            <ac:grpSpMk id="38" creationId="{0C2305BB-326E-4B71-97D8-31956006B713}"/>
          </ac:grpSpMkLst>
        </pc:grpChg>
        <pc:grpChg chg="del">
          <ac:chgData name="Park, Young" userId="057fe65c-383f-48d1-a273-5f633c73dfb0" providerId="ADAL" clId="{19BAC05B-A290-4A01-A4CC-C642DFA0BC91}" dt="2021-08-26T19:19:13.090" v="3150" actId="478"/>
          <ac:grpSpMkLst>
            <pc:docMk/>
            <pc:sldMk cId="2079855132" sldId="353"/>
            <ac:grpSpMk id="41" creationId="{76744DB2-3C78-45D9-9CAE-5EACA603658A}"/>
          </ac:grpSpMkLst>
        </pc:grpChg>
        <pc:grpChg chg="del">
          <ac:chgData name="Park, Young" userId="057fe65c-383f-48d1-a273-5f633c73dfb0" providerId="ADAL" clId="{19BAC05B-A290-4A01-A4CC-C642DFA0BC91}" dt="2021-08-26T19:19:13.090" v="3150" actId="478"/>
          <ac:grpSpMkLst>
            <pc:docMk/>
            <pc:sldMk cId="2079855132" sldId="353"/>
            <ac:grpSpMk id="44" creationId="{F7FFE0B0-B859-4222-90F9-F339F607F86A}"/>
          </ac:grpSpMkLst>
        </pc:grpChg>
        <pc:picChg chg="add mod">
          <ac:chgData name="Park, Young" userId="057fe65c-383f-48d1-a273-5f633c73dfb0" providerId="ADAL" clId="{19BAC05B-A290-4A01-A4CC-C642DFA0BC91}" dt="2021-08-26T19:19:53.448" v="3163"/>
          <ac:picMkLst>
            <pc:docMk/>
            <pc:sldMk cId="2079855132" sldId="353"/>
            <ac:picMk id="31" creationId="{9FE72F0F-7AEE-4292-A0DC-9AE942F30692}"/>
          </ac:picMkLst>
        </pc:picChg>
        <pc:picChg chg="add mod">
          <ac:chgData name="Park, Young" userId="057fe65c-383f-48d1-a273-5f633c73dfb0" providerId="ADAL" clId="{19BAC05B-A290-4A01-A4CC-C642DFA0BC91}" dt="2021-08-26T19:23:38.888" v="3175" actId="1076"/>
          <ac:picMkLst>
            <pc:docMk/>
            <pc:sldMk cId="2079855132" sldId="353"/>
            <ac:picMk id="33" creationId="{6BD20933-B5DE-4560-805F-FFC5158F1D76}"/>
          </ac:picMkLst>
        </pc:picChg>
        <pc:picChg chg="add mod">
          <ac:chgData name="Park, Young" userId="057fe65c-383f-48d1-a273-5f633c73dfb0" providerId="ADAL" clId="{19BAC05B-A290-4A01-A4CC-C642DFA0BC91}" dt="2021-08-26T19:23:45.144" v="3177" actId="1076"/>
          <ac:picMkLst>
            <pc:docMk/>
            <pc:sldMk cId="2079855132" sldId="353"/>
            <ac:picMk id="4098" creationId="{FFBF6446-5C05-4C19-9F28-3166E51772F7}"/>
          </ac:picMkLst>
        </pc:picChg>
        <pc:picChg chg="add mod">
          <ac:chgData name="Park, Young" userId="057fe65c-383f-48d1-a273-5f633c73dfb0" providerId="ADAL" clId="{19BAC05B-A290-4A01-A4CC-C642DFA0BC91}" dt="2021-08-26T19:26:59.409" v="3235" actId="1076"/>
          <ac:picMkLst>
            <pc:docMk/>
            <pc:sldMk cId="2079855132" sldId="353"/>
            <ac:picMk id="4100" creationId="{BB767F37-421B-4000-99D2-5D8E6D2A7D09}"/>
          </ac:picMkLst>
        </pc:picChg>
        <pc:picChg chg="add mod">
          <ac:chgData name="Park, Young" userId="057fe65c-383f-48d1-a273-5f633c73dfb0" providerId="ADAL" clId="{19BAC05B-A290-4A01-A4CC-C642DFA0BC91}" dt="2021-08-26T19:27:05.880" v="3238" actId="14100"/>
          <ac:picMkLst>
            <pc:docMk/>
            <pc:sldMk cId="2079855132" sldId="353"/>
            <ac:picMk id="4102" creationId="{C1E9AC26-7200-49FB-B5A9-EF7B94F58D1D}"/>
          </ac:picMkLst>
        </pc:picChg>
      </pc:sldChg>
      <pc:sldChg chg="addSp delSp modSp add mod ord">
        <pc:chgData name="Park, Young" userId="057fe65c-383f-48d1-a273-5f633c73dfb0" providerId="ADAL" clId="{19BAC05B-A290-4A01-A4CC-C642DFA0BC91}" dt="2021-08-26T20:08:31.900" v="3779" actId="20577"/>
        <pc:sldMkLst>
          <pc:docMk/>
          <pc:sldMk cId="2114253381" sldId="354"/>
        </pc:sldMkLst>
        <pc:spChg chg="mod">
          <ac:chgData name="Park, Young" userId="057fe65c-383f-48d1-a273-5f633c73dfb0" providerId="ADAL" clId="{19BAC05B-A290-4A01-A4CC-C642DFA0BC91}" dt="2021-08-26T19:28:44.513" v="3273" actId="20577"/>
          <ac:spMkLst>
            <pc:docMk/>
            <pc:sldMk cId="2114253381" sldId="354"/>
            <ac:spMk id="3" creationId="{60EA6DC4-42B2-4C8E-BA73-9C28EECCE886}"/>
          </ac:spMkLst>
        </pc:spChg>
        <pc:spChg chg="add del mod">
          <ac:chgData name="Park, Young" userId="057fe65c-383f-48d1-a273-5f633c73dfb0" providerId="ADAL" clId="{19BAC05B-A290-4A01-A4CC-C642DFA0BC91}" dt="2021-08-26T19:51:49.538" v="3400" actId="478"/>
          <ac:spMkLst>
            <pc:docMk/>
            <pc:sldMk cId="2114253381" sldId="354"/>
            <ac:spMk id="11" creationId="{01B5A1CF-F47C-47D0-9DF6-E059F6AB2364}"/>
          </ac:spMkLst>
        </pc:spChg>
        <pc:spChg chg="add del mod">
          <ac:chgData name="Park, Young" userId="057fe65c-383f-48d1-a273-5f633c73dfb0" providerId="ADAL" clId="{19BAC05B-A290-4A01-A4CC-C642DFA0BC91}" dt="2021-08-26T19:51:49.538" v="3400" actId="478"/>
          <ac:spMkLst>
            <pc:docMk/>
            <pc:sldMk cId="2114253381" sldId="354"/>
            <ac:spMk id="12" creationId="{DA43EE9C-39E9-4BE8-B525-CFA561DB5118}"/>
          </ac:spMkLst>
        </pc:spChg>
        <pc:spChg chg="add mod">
          <ac:chgData name="Park, Young" userId="057fe65c-383f-48d1-a273-5f633c73dfb0" providerId="ADAL" clId="{19BAC05B-A290-4A01-A4CC-C642DFA0BC91}" dt="2021-08-26T20:06:41.180" v="3763" actId="1035"/>
          <ac:spMkLst>
            <pc:docMk/>
            <pc:sldMk cId="2114253381" sldId="354"/>
            <ac:spMk id="13" creationId="{87CCA499-0ABC-4B19-8BA7-402B97F80C18}"/>
          </ac:spMkLst>
        </pc:spChg>
        <pc:spChg chg="add mod">
          <ac:chgData name="Park, Young" userId="057fe65c-383f-48d1-a273-5f633c73dfb0" providerId="ADAL" clId="{19BAC05B-A290-4A01-A4CC-C642DFA0BC91}" dt="2021-08-26T20:04:37.081" v="3728" actId="1076"/>
          <ac:spMkLst>
            <pc:docMk/>
            <pc:sldMk cId="2114253381" sldId="354"/>
            <ac:spMk id="14" creationId="{3F6EA65C-CC82-47FA-B2A3-6C42E9592A29}"/>
          </ac:spMkLst>
        </pc:spChg>
        <pc:spChg chg="add del mod">
          <ac:chgData name="Park, Young" userId="057fe65c-383f-48d1-a273-5f633c73dfb0" providerId="ADAL" clId="{19BAC05B-A290-4A01-A4CC-C642DFA0BC91}" dt="2021-08-26T19:42:34.056" v="3293" actId="478"/>
          <ac:spMkLst>
            <pc:docMk/>
            <pc:sldMk cId="2114253381" sldId="354"/>
            <ac:spMk id="16" creationId="{6CAE05EA-4709-475C-8F81-E4B7F9240357}"/>
          </ac:spMkLst>
        </pc:spChg>
        <pc:spChg chg="add del mod">
          <ac:chgData name="Park, Young" userId="057fe65c-383f-48d1-a273-5f633c73dfb0" providerId="ADAL" clId="{19BAC05B-A290-4A01-A4CC-C642DFA0BC91}" dt="2021-08-26T19:42:34.056" v="3293" actId="478"/>
          <ac:spMkLst>
            <pc:docMk/>
            <pc:sldMk cId="2114253381" sldId="354"/>
            <ac:spMk id="17" creationId="{040AAD75-6718-4764-8F0D-B8C18DCC019F}"/>
          </ac:spMkLst>
        </pc:spChg>
        <pc:spChg chg="add mod">
          <ac:chgData name="Park, Young" userId="057fe65c-383f-48d1-a273-5f633c73dfb0" providerId="ADAL" clId="{19BAC05B-A290-4A01-A4CC-C642DFA0BC91}" dt="2021-08-26T20:04:37.081" v="3728" actId="1076"/>
          <ac:spMkLst>
            <pc:docMk/>
            <pc:sldMk cId="2114253381" sldId="354"/>
            <ac:spMk id="18" creationId="{0F6469DB-F17E-4FC5-8BB1-2D0EE25ACA77}"/>
          </ac:spMkLst>
        </pc:spChg>
        <pc:spChg chg="add mod">
          <ac:chgData name="Park, Young" userId="057fe65c-383f-48d1-a273-5f633c73dfb0" providerId="ADAL" clId="{19BAC05B-A290-4A01-A4CC-C642DFA0BC91}" dt="2021-08-26T20:04:37.081" v="3728" actId="1076"/>
          <ac:spMkLst>
            <pc:docMk/>
            <pc:sldMk cId="2114253381" sldId="354"/>
            <ac:spMk id="19" creationId="{D6D0A037-26D2-4662-AB40-076D94BDB6CD}"/>
          </ac:spMkLst>
        </pc:spChg>
        <pc:spChg chg="add del mod">
          <ac:chgData name="Park, Young" userId="057fe65c-383f-48d1-a273-5f633c73dfb0" providerId="ADAL" clId="{19BAC05B-A290-4A01-A4CC-C642DFA0BC91}" dt="2021-08-26T19:42:34.056" v="3293" actId="478"/>
          <ac:spMkLst>
            <pc:docMk/>
            <pc:sldMk cId="2114253381" sldId="354"/>
            <ac:spMk id="20" creationId="{4BE1A734-39CE-449B-855C-E8E5333FACF9}"/>
          </ac:spMkLst>
        </pc:spChg>
        <pc:spChg chg="add del mod">
          <ac:chgData name="Park, Young" userId="057fe65c-383f-48d1-a273-5f633c73dfb0" providerId="ADAL" clId="{19BAC05B-A290-4A01-A4CC-C642DFA0BC91}" dt="2021-08-26T19:42:34.056" v="3293" actId="478"/>
          <ac:spMkLst>
            <pc:docMk/>
            <pc:sldMk cId="2114253381" sldId="354"/>
            <ac:spMk id="21" creationId="{44E006E1-250D-4763-B196-36CFDBEF6F1A}"/>
          </ac:spMkLst>
        </pc:spChg>
        <pc:spChg chg="add mod">
          <ac:chgData name="Park, Young" userId="057fe65c-383f-48d1-a273-5f633c73dfb0" providerId="ADAL" clId="{19BAC05B-A290-4A01-A4CC-C642DFA0BC91}" dt="2021-08-26T20:06:47.576" v="3764" actId="14100"/>
          <ac:spMkLst>
            <pc:docMk/>
            <pc:sldMk cId="2114253381" sldId="354"/>
            <ac:spMk id="22" creationId="{8C85BF3D-91D4-4495-A667-1960B692C7BA}"/>
          </ac:spMkLst>
        </pc:spChg>
        <pc:spChg chg="add mod">
          <ac:chgData name="Park, Young" userId="057fe65c-383f-48d1-a273-5f633c73dfb0" providerId="ADAL" clId="{19BAC05B-A290-4A01-A4CC-C642DFA0BC91}" dt="2021-08-26T20:04:37.081" v="3728" actId="1076"/>
          <ac:spMkLst>
            <pc:docMk/>
            <pc:sldMk cId="2114253381" sldId="354"/>
            <ac:spMk id="23" creationId="{28DBB911-0826-442C-967B-6946C5FC46DF}"/>
          </ac:spMkLst>
        </pc:spChg>
        <pc:spChg chg="add mod">
          <ac:chgData name="Park, Young" userId="057fe65c-383f-48d1-a273-5f633c73dfb0" providerId="ADAL" clId="{19BAC05B-A290-4A01-A4CC-C642DFA0BC91}" dt="2021-08-26T20:04:37.081" v="3728" actId="1076"/>
          <ac:spMkLst>
            <pc:docMk/>
            <pc:sldMk cId="2114253381" sldId="354"/>
            <ac:spMk id="24" creationId="{1F720D4F-3503-41D3-95AF-D5A9605FF7C3}"/>
          </ac:spMkLst>
        </pc:spChg>
        <pc:spChg chg="add del mod">
          <ac:chgData name="Park, Young" userId="057fe65c-383f-48d1-a273-5f633c73dfb0" providerId="ADAL" clId="{19BAC05B-A290-4A01-A4CC-C642DFA0BC91}" dt="2021-08-26T19:51:38.312" v="3398" actId="478"/>
          <ac:spMkLst>
            <pc:docMk/>
            <pc:sldMk cId="2114253381" sldId="354"/>
            <ac:spMk id="25" creationId="{E5EA6A48-D695-4314-B5B4-431D476802D8}"/>
          </ac:spMkLst>
        </pc:spChg>
        <pc:spChg chg="add del mod">
          <ac:chgData name="Park, Young" userId="057fe65c-383f-48d1-a273-5f633c73dfb0" providerId="ADAL" clId="{19BAC05B-A290-4A01-A4CC-C642DFA0BC91}" dt="2021-08-26T19:46:06.809" v="3362" actId="478"/>
          <ac:spMkLst>
            <pc:docMk/>
            <pc:sldMk cId="2114253381" sldId="354"/>
            <ac:spMk id="26" creationId="{DA4015F2-5417-4878-9735-6725BCC2B53D}"/>
          </ac:spMkLst>
        </pc:spChg>
        <pc:spChg chg="add del mod">
          <ac:chgData name="Park, Young" userId="057fe65c-383f-48d1-a273-5f633c73dfb0" providerId="ADAL" clId="{19BAC05B-A290-4A01-A4CC-C642DFA0BC91}" dt="2021-08-26T19:49:47.887" v="3380" actId="478"/>
          <ac:spMkLst>
            <pc:docMk/>
            <pc:sldMk cId="2114253381" sldId="354"/>
            <ac:spMk id="27" creationId="{1FFDCD84-70C5-4BB2-B30D-5648EB8F4A6C}"/>
          </ac:spMkLst>
        </pc:spChg>
        <pc:spChg chg="add del mod">
          <ac:chgData name="Park, Young" userId="057fe65c-383f-48d1-a273-5f633c73dfb0" providerId="ADAL" clId="{19BAC05B-A290-4A01-A4CC-C642DFA0BC91}" dt="2021-08-26T19:49:40.408" v="3378" actId="478"/>
          <ac:spMkLst>
            <pc:docMk/>
            <pc:sldMk cId="2114253381" sldId="354"/>
            <ac:spMk id="28" creationId="{5339C281-3E8C-4D0A-BB94-7072298EE6E1}"/>
          </ac:spMkLst>
        </pc:spChg>
        <pc:spChg chg="add del mod">
          <ac:chgData name="Park, Young" userId="057fe65c-383f-48d1-a273-5f633c73dfb0" providerId="ADAL" clId="{19BAC05B-A290-4A01-A4CC-C642DFA0BC91}" dt="2021-08-26T19:51:02.346" v="3390" actId="478"/>
          <ac:spMkLst>
            <pc:docMk/>
            <pc:sldMk cId="2114253381" sldId="354"/>
            <ac:spMk id="29" creationId="{98C9E0DB-EF01-428E-943A-9B3D7901BDFB}"/>
          </ac:spMkLst>
        </pc:spChg>
        <pc:spChg chg="del">
          <ac:chgData name="Park, Young" userId="057fe65c-383f-48d1-a273-5f633c73dfb0" providerId="ADAL" clId="{19BAC05B-A290-4A01-A4CC-C642DFA0BC91}" dt="2021-08-26T19:28:55.793" v="3274" actId="478"/>
          <ac:spMkLst>
            <pc:docMk/>
            <pc:sldMk cId="2114253381" sldId="354"/>
            <ac:spMk id="32" creationId="{B82A852C-83A9-4AAE-ADF3-610489719A86}"/>
          </ac:spMkLst>
        </pc:spChg>
        <pc:spChg chg="del">
          <ac:chgData name="Park, Young" userId="057fe65c-383f-48d1-a273-5f633c73dfb0" providerId="ADAL" clId="{19BAC05B-A290-4A01-A4CC-C642DFA0BC91}" dt="2021-08-26T19:28:55.793" v="3274" actId="478"/>
          <ac:spMkLst>
            <pc:docMk/>
            <pc:sldMk cId="2114253381" sldId="354"/>
            <ac:spMk id="34" creationId="{06D63B5A-B6C0-49B3-AE52-4F7CF122C1F1}"/>
          </ac:spMkLst>
        </pc:spChg>
        <pc:spChg chg="add mod">
          <ac:chgData name="Park, Young" userId="057fe65c-383f-48d1-a273-5f633c73dfb0" providerId="ADAL" clId="{19BAC05B-A290-4A01-A4CC-C642DFA0BC91}" dt="2021-08-26T20:06:33.666" v="3735" actId="1076"/>
          <ac:spMkLst>
            <pc:docMk/>
            <pc:sldMk cId="2114253381" sldId="354"/>
            <ac:spMk id="36" creationId="{1E3CA470-83E5-4A58-999D-F44EFC0A95B4}"/>
          </ac:spMkLst>
        </pc:spChg>
        <pc:spChg chg="mod">
          <ac:chgData name="Park, Young" userId="057fe65c-383f-48d1-a273-5f633c73dfb0" providerId="ADAL" clId="{19BAC05B-A290-4A01-A4CC-C642DFA0BC91}" dt="2021-08-26T20:04:37.081" v="3728" actId="1076"/>
          <ac:spMkLst>
            <pc:docMk/>
            <pc:sldMk cId="2114253381" sldId="354"/>
            <ac:spMk id="39" creationId="{10F2C4FE-90CD-47B7-B3B9-FE755F2B5E50}"/>
          </ac:spMkLst>
        </pc:spChg>
        <pc:spChg chg="mod">
          <ac:chgData name="Park, Young" userId="057fe65c-383f-48d1-a273-5f633c73dfb0" providerId="ADAL" clId="{19BAC05B-A290-4A01-A4CC-C642DFA0BC91}" dt="2021-08-26T20:04:37.081" v="3728" actId="1076"/>
          <ac:spMkLst>
            <pc:docMk/>
            <pc:sldMk cId="2114253381" sldId="354"/>
            <ac:spMk id="40" creationId="{6DF9F46C-8670-4E14-B062-BBCC91065D85}"/>
          </ac:spMkLst>
        </pc:spChg>
        <pc:spChg chg="del">
          <ac:chgData name="Park, Young" userId="057fe65c-383f-48d1-a273-5f633c73dfb0" providerId="ADAL" clId="{19BAC05B-A290-4A01-A4CC-C642DFA0BC91}" dt="2021-08-26T19:28:55.793" v="3274" actId="478"/>
          <ac:spMkLst>
            <pc:docMk/>
            <pc:sldMk cId="2114253381" sldId="354"/>
            <ac:spMk id="46" creationId="{696930DE-D284-4F81-A41A-99579C3E5898}"/>
          </ac:spMkLst>
        </pc:spChg>
        <pc:grpChg chg="add mod">
          <ac:chgData name="Park, Young" userId="057fe65c-383f-48d1-a273-5f633c73dfb0" providerId="ADAL" clId="{19BAC05B-A290-4A01-A4CC-C642DFA0BC91}" dt="2021-08-26T20:04:37.081" v="3728" actId="1076"/>
          <ac:grpSpMkLst>
            <pc:docMk/>
            <pc:sldMk cId="2114253381" sldId="354"/>
            <ac:grpSpMk id="2" creationId="{70CFF640-DF29-40E5-99C3-968DD7EB55C6}"/>
          </ac:grpSpMkLst>
        </pc:grpChg>
        <pc:grpChg chg="add mod">
          <ac:chgData name="Park, Young" userId="057fe65c-383f-48d1-a273-5f633c73dfb0" providerId="ADAL" clId="{19BAC05B-A290-4A01-A4CC-C642DFA0BC91}" dt="2021-08-26T20:04:37.081" v="3728" actId="1076"/>
          <ac:grpSpMkLst>
            <pc:docMk/>
            <pc:sldMk cId="2114253381" sldId="354"/>
            <ac:grpSpMk id="4" creationId="{D16ED6A3-3F39-4803-8076-C77ED6D6CBAC}"/>
          </ac:grpSpMkLst>
        </pc:grpChg>
        <pc:grpChg chg="add mod">
          <ac:chgData name="Park, Young" userId="057fe65c-383f-48d1-a273-5f633c73dfb0" providerId="ADAL" clId="{19BAC05B-A290-4A01-A4CC-C642DFA0BC91}" dt="2021-08-26T20:04:37.081" v="3728" actId="1076"/>
          <ac:grpSpMkLst>
            <pc:docMk/>
            <pc:sldMk cId="2114253381" sldId="354"/>
            <ac:grpSpMk id="38" creationId="{EF14AD5D-47BA-4095-99F5-E27A27CAF75B}"/>
          </ac:grpSpMkLst>
        </pc:grpChg>
        <pc:graphicFrameChg chg="add mod ord modGraphic">
          <ac:chgData name="Park, Young" userId="057fe65c-383f-48d1-a273-5f633c73dfb0" providerId="ADAL" clId="{19BAC05B-A290-4A01-A4CC-C642DFA0BC91}" dt="2021-08-26T20:08:31.900" v="3779" actId="20577"/>
          <ac:graphicFrameMkLst>
            <pc:docMk/>
            <pc:sldMk cId="2114253381" sldId="354"/>
            <ac:graphicFrameMk id="15" creationId="{5FCEA756-7D47-4454-9CB9-9A6E8BAB9C43}"/>
          </ac:graphicFrameMkLst>
        </pc:graphicFrameChg>
        <pc:picChg chg="del">
          <ac:chgData name="Park, Young" userId="057fe65c-383f-48d1-a273-5f633c73dfb0" providerId="ADAL" clId="{19BAC05B-A290-4A01-A4CC-C642DFA0BC91}" dt="2021-08-26T19:28:55.793" v="3274" actId="478"/>
          <ac:picMkLst>
            <pc:docMk/>
            <pc:sldMk cId="2114253381" sldId="354"/>
            <ac:picMk id="31" creationId="{9FE72F0F-7AEE-4292-A0DC-9AE942F30692}"/>
          </ac:picMkLst>
        </pc:picChg>
        <pc:picChg chg="del">
          <ac:chgData name="Park, Young" userId="057fe65c-383f-48d1-a273-5f633c73dfb0" providerId="ADAL" clId="{19BAC05B-A290-4A01-A4CC-C642DFA0BC91}" dt="2021-08-26T19:28:55.793" v="3274" actId="478"/>
          <ac:picMkLst>
            <pc:docMk/>
            <pc:sldMk cId="2114253381" sldId="354"/>
            <ac:picMk id="33" creationId="{6BD20933-B5DE-4560-805F-FFC5158F1D76}"/>
          </ac:picMkLst>
        </pc:picChg>
        <pc:picChg chg="add mod">
          <ac:chgData name="Park, Young" userId="057fe65c-383f-48d1-a273-5f633c73dfb0" providerId="ADAL" clId="{19BAC05B-A290-4A01-A4CC-C642DFA0BC91}" dt="2021-08-26T20:06:26.831" v="3733" actId="1076"/>
          <ac:picMkLst>
            <pc:docMk/>
            <pc:sldMk cId="2114253381" sldId="354"/>
            <ac:picMk id="35" creationId="{BDE41A02-D371-4B68-A6AB-3D56D1D20F13}"/>
          </ac:picMkLst>
        </pc:picChg>
        <pc:picChg chg="add mod">
          <ac:chgData name="Park, Young" userId="057fe65c-383f-48d1-a273-5f633c73dfb0" providerId="ADAL" clId="{19BAC05B-A290-4A01-A4CC-C642DFA0BC91}" dt="2021-08-26T20:06:24.359" v="3732" actId="1076"/>
          <ac:picMkLst>
            <pc:docMk/>
            <pc:sldMk cId="2114253381" sldId="354"/>
            <ac:picMk id="37" creationId="{C1D7A841-3291-42C8-814B-9069BFAC17CC}"/>
          </ac:picMkLst>
        </pc:picChg>
        <pc:picChg chg="del">
          <ac:chgData name="Park, Young" userId="057fe65c-383f-48d1-a273-5f633c73dfb0" providerId="ADAL" clId="{19BAC05B-A290-4A01-A4CC-C642DFA0BC91}" dt="2021-08-26T19:28:55.793" v="3274" actId="478"/>
          <ac:picMkLst>
            <pc:docMk/>
            <pc:sldMk cId="2114253381" sldId="354"/>
            <ac:picMk id="4098" creationId="{FFBF6446-5C05-4C19-9F28-3166E51772F7}"/>
          </ac:picMkLst>
        </pc:picChg>
        <pc:picChg chg="del">
          <ac:chgData name="Park, Young" userId="057fe65c-383f-48d1-a273-5f633c73dfb0" providerId="ADAL" clId="{19BAC05B-A290-4A01-A4CC-C642DFA0BC91}" dt="2021-08-26T19:28:55.793" v="3274" actId="478"/>
          <ac:picMkLst>
            <pc:docMk/>
            <pc:sldMk cId="2114253381" sldId="354"/>
            <ac:picMk id="4100" creationId="{BB767F37-421B-4000-99D2-5D8E6D2A7D09}"/>
          </ac:picMkLst>
        </pc:picChg>
        <pc:picChg chg="del">
          <ac:chgData name="Park, Young" userId="057fe65c-383f-48d1-a273-5f633c73dfb0" providerId="ADAL" clId="{19BAC05B-A290-4A01-A4CC-C642DFA0BC91}" dt="2021-08-26T19:28:55.793" v="3274" actId="478"/>
          <ac:picMkLst>
            <pc:docMk/>
            <pc:sldMk cId="2114253381" sldId="354"/>
            <ac:picMk id="4102" creationId="{C1E9AC26-7200-49FB-B5A9-EF7B94F58D1D}"/>
          </ac:picMkLst>
        </pc:picChg>
        <pc:picChg chg="add del mod">
          <ac:chgData name="Park, Young" userId="057fe65c-383f-48d1-a273-5f633c73dfb0" providerId="ADAL" clId="{19BAC05B-A290-4A01-A4CC-C642DFA0BC91}" dt="2021-08-26T19:54:32.626" v="3462" actId="478"/>
          <ac:picMkLst>
            <pc:docMk/>
            <pc:sldMk cId="2114253381" sldId="354"/>
            <ac:picMk id="8194" creationId="{E296DE29-9E11-4637-A684-85384D221294}"/>
          </ac:picMkLst>
        </pc:picChg>
        <pc:picChg chg="add del">
          <ac:chgData name="Park, Young" userId="057fe65c-383f-48d1-a273-5f633c73dfb0" providerId="ADAL" clId="{19BAC05B-A290-4A01-A4CC-C642DFA0BC91}" dt="2021-08-26T19:50:54.361" v="3387" actId="478"/>
          <ac:picMkLst>
            <pc:docMk/>
            <pc:sldMk cId="2114253381" sldId="354"/>
            <ac:picMk id="8196" creationId="{BAAAB540-1105-4075-80B3-8F191D6E11E4}"/>
          </ac:picMkLst>
        </pc:picChg>
        <pc:picChg chg="add del mod">
          <ac:chgData name="Park, Young" userId="057fe65c-383f-48d1-a273-5f633c73dfb0" providerId="ADAL" clId="{19BAC05B-A290-4A01-A4CC-C642DFA0BC91}" dt="2021-08-26T20:06:29.287" v="3734" actId="1076"/>
          <ac:picMkLst>
            <pc:docMk/>
            <pc:sldMk cId="2114253381" sldId="354"/>
            <ac:picMk id="8198" creationId="{CA6861F0-17D2-4E53-B325-B0F019186F00}"/>
          </ac:picMkLst>
        </pc:picChg>
      </pc:sldChg>
      <pc:sldChg chg="addSp delSp modSp add mod">
        <pc:chgData name="Park, Young" userId="057fe65c-383f-48d1-a273-5f633c73dfb0" providerId="ADAL" clId="{19BAC05B-A290-4A01-A4CC-C642DFA0BC91}" dt="2021-08-26T20:26:55.321" v="4522" actId="6549"/>
        <pc:sldMkLst>
          <pc:docMk/>
          <pc:sldMk cId="3016149302" sldId="355"/>
        </pc:sldMkLst>
        <pc:spChg chg="mod">
          <ac:chgData name="Park, Young" userId="057fe65c-383f-48d1-a273-5f633c73dfb0" providerId="ADAL" clId="{19BAC05B-A290-4A01-A4CC-C642DFA0BC91}" dt="2021-08-26T20:26:55.321" v="4522" actId="6549"/>
          <ac:spMkLst>
            <pc:docMk/>
            <pc:sldMk cId="3016149302" sldId="355"/>
            <ac:spMk id="3" creationId="{60EA6DC4-42B2-4C8E-BA73-9C28EECCE886}"/>
          </ac:spMkLst>
        </pc:spChg>
        <pc:spChg chg="del">
          <ac:chgData name="Park, Young" userId="057fe65c-383f-48d1-a273-5f633c73dfb0" providerId="ADAL" clId="{19BAC05B-A290-4A01-A4CC-C642DFA0BC91}" dt="2021-08-26T20:09:49.677" v="3792" actId="478"/>
          <ac:spMkLst>
            <pc:docMk/>
            <pc:sldMk cId="3016149302" sldId="355"/>
            <ac:spMk id="13" creationId="{87CCA499-0ABC-4B19-8BA7-402B97F80C18}"/>
          </ac:spMkLst>
        </pc:spChg>
        <pc:spChg chg="del">
          <ac:chgData name="Park, Young" userId="057fe65c-383f-48d1-a273-5f633c73dfb0" providerId="ADAL" clId="{19BAC05B-A290-4A01-A4CC-C642DFA0BC91}" dt="2021-08-26T20:09:49.677" v="3792" actId="478"/>
          <ac:spMkLst>
            <pc:docMk/>
            <pc:sldMk cId="3016149302" sldId="355"/>
            <ac:spMk id="14" creationId="{3F6EA65C-CC82-47FA-B2A3-6C42E9592A29}"/>
          </ac:spMkLst>
        </pc:spChg>
        <pc:spChg chg="del">
          <ac:chgData name="Park, Young" userId="057fe65c-383f-48d1-a273-5f633c73dfb0" providerId="ADAL" clId="{19BAC05B-A290-4A01-A4CC-C642DFA0BC91}" dt="2021-08-26T20:09:49.677" v="3792" actId="478"/>
          <ac:spMkLst>
            <pc:docMk/>
            <pc:sldMk cId="3016149302" sldId="355"/>
            <ac:spMk id="22" creationId="{8C85BF3D-91D4-4495-A667-1960B692C7BA}"/>
          </ac:spMkLst>
        </pc:spChg>
        <pc:spChg chg="mod">
          <ac:chgData name="Park, Young" userId="057fe65c-383f-48d1-a273-5f633c73dfb0" providerId="ADAL" clId="{19BAC05B-A290-4A01-A4CC-C642DFA0BC91}" dt="2021-08-26T20:12:36.624" v="3837" actId="20577"/>
          <ac:spMkLst>
            <pc:docMk/>
            <pc:sldMk cId="3016149302" sldId="355"/>
            <ac:spMk id="26" creationId="{09BD7E14-22A1-49DF-88E3-C54F41A815E5}"/>
          </ac:spMkLst>
        </pc:spChg>
        <pc:spChg chg="add mod">
          <ac:chgData name="Park, Young" userId="057fe65c-383f-48d1-a273-5f633c73dfb0" providerId="ADAL" clId="{19BAC05B-A290-4A01-A4CC-C642DFA0BC91}" dt="2021-08-26T20:26:40.690" v="4521" actId="6549"/>
          <ac:spMkLst>
            <pc:docMk/>
            <pc:sldMk cId="3016149302" sldId="355"/>
            <ac:spMk id="27" creationId="{08F979F4-6E62-4C9D-B377-D2D3DAA13228}"/>
          </ac:spMkLst>
        </pc:spChg>
        <pc:spChg chg="del">
          <ac:chgData name="Park, Young" userId="057fe65c-383f-48d1-a273-5f633c73dfb0" providerId="ADAL" clId="{19BAC05B-A290-4A01-A4CC-C642DFA0BC91}" dt="2021-08-26T20:09:49.677" v="3792" actId="478"/>
          <ac:spMkLst>
            <pc:docMk/>
            <pc:sldMk cId="3016149302" sldId="355"/>
            <ac:spMk id="36" creationId="{1E3CA470-83E5-4A58-999D-F44EFC0A95B4}"/>
          </ac:spMkLst>
        </pc:spChg>
        <pc:grpChg chg="del">
          <ac:chgData name="Park, Young" userId="057fe65c-383f-48d1-a273-5f633c73dfb0" providerId="ADAL" clId="{19BAC05B-A290-4A01-A4CC-C642DFA0BC91}" dt="2021-08-26T20:09:49.677" v="3792" actId="478"/>
          <ac:grpSpMkLst>
            <pc:docMk/>
            <pc:sldMk cId="3016149302" sldId="355"/>
            <ac:grpSpMk id="2" creationId="{70CFF640-DF29-40E5-99C3-968DD7EB55C6}"/>
          </ac:grpSpMkLst>
        </pc:grpChg>
        <pc:grpChg chg="del">
          <ac:chgData name="Park, Young" userId="057fe65c-383f-48d1-a273-5f633c73dfb0" providerId="ADAL" clId="{19BAC05B-A290-4A01-A4CC-C642DFA0BC91}" dt="2021-08-26T20:09:49.677" v="3792" actId="478"/>
          <ac:grpSpMkLst>
            <pc:docMk/>
            <pc:sldMk cId="3016149302" sldId="355"/>
            <ac:grpSpMk id="4" creationId="{D16ED6A3-3F39-4803-8076-C77ED6D6CBAC}"/>
          </ac:grpSpMkLst>
        </pc:grpChg>
        <pc:grpChg chg="add mod">
          <ac:chgData name="Park, Young" userId="057fe65c-383f-48d1-a273-5f633c73dfb0" providerId="ADAL" clId="{19BAC05B-A290-4A01-A4CC-C642DFA0BC91}" dt="2021-08-26T20:11:58.287" v="3800" actId="164"/>
          <ac:grpSpMkLst>
            <pc:docMk/>
            <pc:sldMk cId="3016149302" sldId="355"/>
            <ac:grpSpMk id="5" creationId="{87994007-0B05-4BD9-B200-F46A31DEE193}"/>
          </ac:grpSpMkLst>
        </pc:grpChg>
        <pc:grpChg chg="add del mod">
          <ac:chgData name="Park, Young" userId="057fe65c-383f-48d1-a273-5f633c73dfb0" providerId="ADAL" clId="{19BAC05B-A290-4A01-A4CC-C642DFA0BC91}" dt="2021-08-26T20:11:49.539" v="3799" actId="478"/>
          <ac:grpSpMkLst>
            <pc:docMk/>
            <pc:sldMk cId="3016149302" sldId="355"/>
            <ac:grpSpMk id="21" creationId="{175CA4C0-A5E9-47DD-9205-217ED6721DED}"/>
          </ac:grpSpMkLst>
        </pc:grpChg>
        <pc:grpChg chg="del">
          <ac:chgData name="Park, Young" userId="057fe65c-383f-48d1-a273-5f633c73dfb0" providerId="ADAL" clId="{19BAC05B-A290-4A01-A4CC-C642DFA0BC91}" dt="2021-08-26T20:09:49.677" v="3792" actId="478"/>
          <ac:grpSpMkLst>
            <pc:docMk/>
            <pc:sldMk cId="3016149302" sldId="355"/>
            <ac:grpSpMk id="38" creationId="{EF14AD5D-47BA-4095-99F5-E27A27CAF75B}"/>
          </ac:grpSpMkLst>
        </pc:grpChg>
        <pc:graphicFrameChg chg="del">
          <ac:chgData name="Park, Young" userId="057fe65c-383f-48d1-a273-5f633c73dfb0" providerId="ADAL" clId="{19BAC05B-A290-4A01-A4CC-C642DFA0BC91}" dt="2021-08-26T20:09:49.677" v="3792" actId="478"/>
          <ac:graphicFrameMkLst>
            <pc:docMk/>
            <pc:sldMk cId="3016149302" sldId="355"/>
            <ac:graphicFrameMk id="15" creationId="{5FCEA756-7D47-4454-9CB9-9A6E8BAB9C43}"/>
          </ac:graphicFrameMkLst>
        </pc:graphicFrameChg>
        <pc:picChg chg="del mod">
          <ac:chgData name="Park, Young" userId="057fe65c-383f-48d1-a273-5f633c73dfb0" providerId="ADAL" clId="{19BAC05B-A290-4A01-A4CC-C642DFA0BC91}" dt="2021-08-26T20:11:49.539" v="3799" actId="478"/>
          <ac:picMkLst>
            <pc:docMk/>
            <pc:sldMk cId="3016149302" sldId="355"/>
            <ac:picMk id="25" creationId="{AF0C2BCD-6912-4BF4-B4BA-7AC43345F612}"/>
          </ac:picMkLst>
        </pc:picChg>
        <pc:picChg chg="del">
          <ac:chgData name="Park, Young" userId="057fe65c-383f-48d1-a273-5f633c73dfb0" providerId="ADAL" clId="{19BAC05B-A290-4A01-A4CC-C642DFA0BC91}" dt="2021-08-26T20:09:49.677" v="3792" actId="478"/>
          <ac:picMkLst>
            <pc:docMk/>
            <pc:sldMk cId="3016149302" sldId="355"/>
            <ac:picMk id="35" creationId="{BDE41A02-D371-4B68-A6AB-3D56D1D20F13}"/>
          </ac:picMkLst>
        </pc:picChg>
        <pc:picChg chg="del">
          <ac:chgData name="Park, Young" userId="057fe65c-383f-48d1-a273-5f633c73dfb0" providerId="ADAL" clId="{19BAC05B-A290-4A01-A4CC-C642DFA0BC91}" dt="2021-08-26T20:09:49.677" v="3792" actId="478"/>
          <ac:picMkLst>
            <pc:docMk/>
            <pc:sldMk cId="3016149302" sldId="355"/>
            <ac:picMk id="37" creationId="{C1D7A841-3291-42C8-814B-9069BFAC17CC}"/>
          </ac:picMkLst>
        </pc:picChg>
        <pc:picChg chg="del">
          <ac:chgData name="Park, Young" userId="057fe65c-383f-48d1-a273-5f633c73dfb0" providerId="ADAL" clId="{19BAC05B-A290-4A01-A4CC-C642DFA0BC91}" dt="2021-08-26T20:09:49.677" v="3792" actId="478"/>
          <ac:picMkLst>
            <pc:docMk/>
            <pc:sldMk cId="3016149302" sldId="355"/>
            <ac:picMk id="8198" creationId="{CA6861F0-17D2-4E53-B325-B0F019186F00}"/>
          </ac:picMkLst>
        </pc:picChg>
        <pc:picChg chg="add mod">
          <ac:chgData name="Park, Young" userId="057fe65c-383f-48d1-a273-5f633c73dfb0" providerId="ADAL" clId="{19BAC05B-A290-4A01-A4CC-C642DFA0BC91}" dt="2021-08-26T20:11:58.287" v="3800" actId="164"/>
          <ac:picMkLst>
            <pc:docMk/>
            <pc:sldMk cId="3016149302" sldId="355"/>
            <ac:picMk id="9218" creationId="{BEAD589B-0440-4EF5-B1F3-66D1DB4AFAD4}"/>
          </ac:picMkLst>
        </pc:picChg>
      </pc:sldChg>
      <pc:sldChg chg="addSp delSp modSp add mod">
        <pc:chgData name="Park, Young" userId="057fe65c-383f-48d1-a273-5f633c73dfb0" providerId="ADAL" clId="{19BAC05B-A290-4A01-A4CC-C642DFA0BC91}" dt="2021-08-26T21:06:38.333" v="5655" actId="20577"/>
        <pc:sldMkLst>
          <pc:docMk/>
          <pc:sldMk cId="247223208" sldId="356"/>
        </pc:sldMkLst>
        <pc:spChg chg="mod">
          <ac:chgData name="Park, Young" userId="057fe65c-383f-48d1-a273-5f633c73dfb0" providerId="ADAL" clId="{19BAC05B-A290-4A01-A4CC-C642DFA0BC91}" dt="2021-08-26T20:27:41.339" v="4543" actId="20577"/>
          <ac:spMkLst>
            <pc:docMk/>
            <pc:sldMk cId="247223208" sldId="356"/>
            <ac:spMk id="3" creationId="{60EA6DC4-42B2-4C8E-BA73-9C28EECCE886}"/>
          </ac:spMkLst>
        </pc:spChg>
        <pc:spChg chg="mod">
          <ac:chgData name="Park, Young" userId="057fe65c-383f-48d1-a273-5f633c73dfb0" providerId="ADAL" clId="{19BAC05B-A290-4A01-A4CC-C642DFA0BC91}" dt="2021-08-26T20:28:21.278" v="4545"/>
          <ac:spMkLst>
            <pc:docMk/>
            <pc:sldMk cId="247223208" sldId="356"/>
            <ac:spMk id="10" creationId="{3DF18844-B184-4A62-A479-9A1493990A7D}"/>
          </ac:spMkLst>
        </pc:spChg>
        <pc:spChg chg="mod">
          <ac:chgData name="Park, Young" userId="057fe65c-383f-48d1-a273-5f633c73dfb0" providerId="ADAL" clId="{19BAC05B-A290-4A01-A4CC-C642DFA0BC91}" dt="2021-08-26T20:28:29.299" v="4548" actId="20577"/>
          <ac:spMkLst>
            <pc:docMk/>
            <pc:sldMk cId="247223208" sldId="356"/>
            <ac:spMk id="11" creationId="{46212C27-257E-4E2F-86AB-24886BD63728}"/>
          </ac:spMkLst>
        </pc:spChg>
        <pc:spChg chg="mod">
          <ac:chgData name="Park, Young" userId="057fe65c-383f-48d1-a273-5f633c73dfb0" providerId="ADAL" clId="{19BAC05B-A290-4A01-A4CC-C642DFA0BC91}" dt="2021-08-26T20:28:21.278" v="4545"/>
          <ac:spMkLst>
            <pc:docMk/>
            <pc:sldMk cId="247223208" sldId="356"/>
            <ac:spMk id="15" creationId="{A17E64A1-73CA-41F3-B63E-BD02B271BF1D}"/>
          </ac:spMkLst>
        </pc:spChg>
        <pc:spChg chg="mod">
          <ac:chgData name="Park, Young" userId="057fe65c-383f-48d1-a273-5f633c73dfb0" providerId="ADAL" clId="{19BAC05B-A290-4A01-A4CC-C642DFA0BC91}" dt="2021-08-26T20:28:37.107" v="4555" actId="20577"/>
          <ac:spMkLst>
            <pc:docMk/>
            <pc:sldMk cId="247223208" sldId="356"/>
            <ac:spMk id="16" creationId="{BBACE0C1-CE20-456D-934D-618B53A0F08B}"/>
          </ac:spMkLst>
        </pc:spChg>
        <pc:spChg chg="add mod">
          <ac:chgData name="Park, Young" userId="057fe65c-383f-48d1-a273-5f633c73dfb0" providerId="ADAL" clId="{19BAC05B-A290-4A01-A4CC-C642DFA0BC91}" dt="2021-08-26T20:48:22.393" v="5179" actId="113"/>
          <ac:spMkLst>
            <pc:docMk/>
            <pc:sldMk cId="247223208" sldId="356"/>
            <ac:spMk id="17" creationId="{D5AFB4E6-C3C0-4C78-A422-10B580097AF6}"/>
          </ac:spMkLst>
        </pc:spChg>
        <pc:spChg chg="add mod">
          <ac:chgData name="Park, Young" userId="057fe65c-383f-48d1-a273-5f633c73dfb0" providerId="ADAL" clId="{19BAC05B-A290-4A01-A4CC-C642DFA0BC91}" dt="2021-08-26T21:06:38.333" v="5655" actId="20577"/>
          <ac:spMkLst>
            <pc:docMk/>
            <pc:sldMk cId="247223208" sldId="356"/>
            <ac:spMk id="18" creationId="{A0BD61C9-9EA5-42E5-ADC0-E818FB33F41A}"/>
          </ac:spMkLst>
        </pc:spChg>
        <pc:spChg chg="del">
          <ac:chgData name="Park, Young" userId="057fe65c-383f-48d1-a273-5f633c73dfb0" providerId="ADAL" clId="{19BAC05B-A290-4A01-A4CC-C642DFA0BC91}" dt="2021-08-26T20:27:49.319" v="4544" actId="478"/>
          <ac:spMkLst>
            <pc:docMk/>
            <pc:sldMk cId="247223208" sldId="356"/>
            <ac:spMk id="27" creationId="{08F979F4-6E62-4C9D-B377-D2D3DAA13228}"/>
          </ac:spMkLst>
        </pc:spChg>
        <pc:grpChg chg="del">
          <ac:chgData name="Park, Young" userId="057fe65c-383f-48d1-a273-5f633c73dfb0" providerId="ADAL" clId="{19BAC05B-A290-4A01-A4CC-C642DFA0BC91}" dt="2021-08-26T20:27:49.319" v="4544" actId="478"/>
          <ac:grpSpMkLst>
            <pc:docMk/>
            <pc:sldMk cId="247223208" sldId="356"/>
            <ac:grpSpMk id="5" creationId="{87994007-0B05-4BD9-B200-F46A31DEE193}"/>
          </ac:grpSpMkLst>
        </pc:grpChg>
        <pc:grpChg chg="add mod">
          <ac:chgData name="Park, Young" userId="057fe65c-383f-48d1-a273-5f633c73dfb0" providerId="ADAL" clId="{19BAC05B-A290-4A01-A4CC-C642DFA0BC91}" dt="2021-08-26T20:28:21.278" v="4545"/>
          <ac:grpSpMkLst>
            <pc:docMk/>
            <pc:sldMk cId="247223208" sldId="356"/>
            <ac:grpSpMk id="7" creationId="{BCC04792-E440-44A1-B324-0A8CC8C7B4E9}"/>
          </ac:grpSpMkLst>
        </pc:grpChg>
        <pc:grpChg chg="mod">
          <ac:chgData name="Park, Young" userId="057fe65c-383f-48d1-a273-5f633c73dfb0" providerId="ADAL" clId="{19BAC05B-A290-4A01-A4CC-C642DFA0BC91}" dt="2021-08-26T20:28:21.278" v="4545"/>
          <ac:grpSpMkLst>
            <pc:docMk/>
            <pc:sldMk cId="247223208" sldId="356"/>
            <ac:grpSpMk id="8" creationId="{F4DED379-FB36-4DFA-8F4C-941BAD1F103B}"/>
          </ac:grpSpMkLst>
        </pc:grpChg>
        <pc:grpChg chg="add mod">
          <ac:chgData name="Park, Young" userId="057fe65c-383f-48d1-a273-5f633c73dfb0" providerId="ADAL" clId="{19BAC05B-A290-4A01-A4CC-C642DFA0BC91}" dt="2021-08-26T20:28:21.278" v="4545"/>
          <ac:grpSpMkLst>
            <pc:docMk/>
            <pc:sldMk cId="247223208" sldId="356"/>
            <ac:grpSpMk id="12" creationId="{3E6FB7FE-2169-40A0-B5BA-99C92387168E}"/>
          </ac:grpSpMkLst>
        </pc:grpChg>
        <pc:grpChg chg="mod">
          <ac:chgData name="Park, Young" userId="057fe65c-383f-48d1-a273-5f633c73dfb0" providerId="ADAL" clId="{19BAC05B-A290-4A01-A4CC-C642DFA0BC91}" dt="2021-08-26T20:28:21.278" v="4545"/>
          <ac:grpSpMkLst>
            <pc:docMk/>
            <pc:sldMk cId="247223208" sldId="356"/>
            <ac:grpSpMk id="13" creationId="{B771A9A9-C7F9-4E01-B580-3B41F081F627}"/>
          </ac:grpSpMkLst>
        </pc:grpChg>
        <pc:picChg chg="mod">
          <ac:chgData name="Park, Young" userId="057fe65c-383f-48d1-a273-5f633c73dfb0" providerId="ADAL" clId="{19BAC05B-A290-4A01-A4CC-C642DFA0BC91}" dt="2021-08-26T20:28:21.278" v="4545"/>
          <ac:picMkLst>
            <pc:docMk/>
            <pc:sldMk cId="247223208" sldId="356"/>
            <ac:picMk id="9" creationId="{4E9E06D7-6F2A-4EBE-851B-06160A74176D}"/>
          </ac:picMkLst>
        </pc:picChg>
        <pc:picChg chg="mod">
          <ac:chgData name="Park, Young" userId="057fe65c-383f-48d1-a273-5f633c73dfb0" providerId="ADAL" clId="{19BAC05B-A290-4A01-A4CC-C642DFA0BC91}" dt="2021-08-26T20:28:21.278" v="4545"/>
          <ac:picMkLst>
            <pc:docMk/>
            <pc:sldMk cId="247223208" sldId="356"/>
            <ac:picMk id="14" creationId="{7C8DA500-28AF-443A-BE33-605BE8B01929}"/>
          </ac:picMkLst>
        </pc:picChg>
      </pc:sldChg>
      <pc:sldMasterChg chg="delSldLayout">
        <pc:chgData name="Park, Young" userId="057fe65c-383f-48d1-a273-5f633c73dfb0" providerId="ADAL" clId="{19BAC05B-A290-4A01-A4CC-C642DFA0BC91}" dt="2021-08-26T14:04:57.159" v="236" actId="2696"/>
        <pc:sldMasterMkLst>
          <pc:docMk/>
          <pc:sldMasterMk cId="0" sldId="2147483657"/>
        </pc:sldMasterMkLst>
        <pc:sldLayoutChg chg="del">
          <pc:chgData name="Park, Young" userId="057fe65c-383f-48d1-a273-5f633c73dfb0" providerId="ADAL" clId="{19BAC05B-A290-4A01-A4CC-C642DFA0BC91}" dt="2021-08-26T14:04:57.159" v="236" actId="2696"/>
          <pc:sldLayoutMkLst>
            <pc:docMk/>
            <pc:sldMasterMk cId="0" sldId="2147483657"/>
            <pc:sldLayoutMk cId="0" sldId="2147483649"/>
          </pc:sldLayoutMkLst>
        </pc:sldLayoutChg>
      </pc:sldMasterChg>
    </pc:docChg>
  </pc:docChgLst>
  <pc:docChgLst>
    <pc:chgData name="Park, Young" userId="057fe65c-383f-48d1-a273-5f633c73dfb0" providerId="ADAL" clId="{24222ED6-5B00-42D4-900E-82D686FBE915}"/>
    <pc:docChg chg="undo custSel delSld modSld">
      <pc:chgData name="Park, Young" userId="057fe65c-383f-48d1-a273-5f633c73dfb0" providerId="ADAL" clId="{24222ED6-5B00-42D4-900E-82D686FBE915}" dt="2021-09-03T11:54:33.154" v="1396" actId="20577"/>
      <pc:docMkLst>
        <pc:docMk/>
      </pc:docMkLst>
      <pc:sldChg chg="addSp delSp modSp mod">
        <pc:chgData name="Park, Young" userId="057fe65c-383f-48d1-a273-5f633c73dfb0" providerId="ADAL" clId="{24222ED6-5B00-42D4-900E-82D686FBE915}" dt="2021-09-03T11:54:33.154" v="1396" actId="20577"/>
        <pc:sldMkLst>
          <pc:docMk/>
          <pc:sldMk cId="0" sldId="261"/>
        </pc:sldMkLst>
        <pc:spChg chg="mod">
          <ac:chgData name="Park, Young" userId="057fe65c-383f-48d1-a273-5f633c73dfb0" providerId="ADAL" clId="{24222ED6-5B00-42D4-900E-82D686FBE915}" dt="2021-09-03T11:54:33.154" v="1396" actId="20577"/>
          <ac:spMkLst>
            <pc:docMk/>
            <pc:sldMk cId="0" sldId="261"/>
            <ac:spMk id="3" creationId="{60EA6DC4-42B2-4C8E-BA73-9C28EECCE886}"/>
          </ac:spMkLst>
        </pc:spChg>
        <pc:spChg chg="mod">
          <ac:chgData name="Park, Young" userId="057fe65c-383f-48d1-a273-5f633c73dfb0" providerId="ADAL" clId="{24222ED6-5B00-42D4-900E-82D686FBE915}" dt="2021-09-03T11:52:06.055" v="1377" actId="6549"/>
          <ac:spMkLst>
            <pc:docMk/>
            <pc:sldMk cId="0" sldId="261"/>
            <ac:spMk id="7" creationId="{5B398E2A-08FC-4C3D-BD19-3810E423E1DF}"/>
          </ac:spMkLst>
        </pc:spChg>
        <pc:spChg chg="add mod">
          <ac:chgData name="Park, Young" userId="057fe65c-383f-48d1-a273-5f633c73dfb0" providerId="ADAL" clId="{24222ED6-5B00-42D4-900E-82D686FBE915}" dt="2021-09-03T10:35:55.370" v="208" actId="20577"/>
          <ac:spMkLst>
            <pc:docMk/>
            <pc:sldMk cId="0" sldId="261"/>
            <ac:spMk id="8" creationId="{7F606183-8A9B-46C9-B799-BC629DA01E36}"/>
          </ac:spMkLst>
        </pc:spChg>
        <pc:grpChg chg="add del">
          <ac:chgData name="Park, Young" userId="057fe65c-383f-48d1-a273-5f633c73dfb0" providerId="ADAL" clId="{24222ED6-5B00-42D4-900E-82D686FBE915}" dt="2021-09-03T10:32:57.224" v="189" actId="478"/>
          <ac:grpSpMkLst>
            <pc:docMk/>
            <pc:sldMk cId="0" sldId="261"/>
            <ac:grpSpMk id="2" creationId="{88F2FEB9-7100-4E45-923F-C0F610FF4CE8}"/>
          </ac:grpSpMkLst>
        </pc:grpChg>
        <pc:grpChg chg="add mod">
          <ac:chgData name="Park, Young" userId="057fe65c-383f-48d1-a273-5f633c73dfb0" providerId="ADAL" clId="{24222ED6-5B00-42D4-900E-82D686FBE915}" dt="2021-09-03T10:35:47.980" v="200" actId="164"/>
          <ac:grpSpMkLst>
            <pc:docMk/>
            <pc:sldMk cId="0" sldId="261"/>
            <ac:grpSpMk id="6" creationId="{298CC968-0693-445E-9EDD-F289CFBD6D6F}"/>
          </ac:grpSpMkLst>
        </pc:grpChg>
        <pc:picChg chg="add mod">
          <ac:chgData name="Park, Young" userId="057fe65c-383f-48d1-a273-5f633c73dfb0" providerId="ADAL" clId="{24222ED6-5B00-42D4-900E-82D686FBE915}" dt="2021-09-03T10:35:47.980" v="200" actId="164"/>
          <ac:picMkLst>
            <pc:docMk/>
            <pc:sldMk cId="0" sldId="261"/>
            <ac:picMk id="4" creationId="{A5598F72-1A29-4C0B-B0BE-4FD2BAEABC57}"/>
          </ac:picMkLst>
        </pc:picChg>
      </pc:sldChg>
      <pc:sldChg chg="del">
        <pc:chgData name="Park, Young" userId="057fe65c-383f-48d1-a273-5f633c73dfb0" providerId="ADAL" clId="{24222ED6-5B00-42D4-900E-82D686FBE915}" dt="2021-09-03T10:28:56.625" v="22" actId="47"/>
        <pc:sldMkLst>
          <pc:docMk/>
          <pc:sldMk cId="2025108901" sldId="322"/>
        </pc:sldMkLst>
      </pc:sldChg>
      <pc:sldChg chg="delSp modSp mod">
        <pc:chgData name="Park, Young" userId="057fe65c-383f-48d1-a273-5f633c73dfb0" providerId="ADAL" clId="{24222ED6-5B00-42D4-900E-82D686FBE915}" dt="2021-09-03T10:32:00.152" v="148" actId="6549"/>
        <pc:sldMkLst>
          <pc:docMk/>
          <pc:sldMk cId="0" sldId="347"/>
        </pc:sldMkLst>
        <pc:spChg chg="del">
          <ac:chgData name="Park, Young" userId="057fe65c-383f-48d1-a273-5f633c73dfb0" providerId="ADAL" clId="{24222ED6-5B00-42D4-900E-82D686FBE915}" dt="2021-09-03T10:29:57.117" v="43" actId="478"/>
          <ac:spMkLst>
            <pc:docMk/>
            <pc:sldMk cId="0" sldId="347"/>
            <ac:spMk id="3" creationId="{00000000-0000-0000-0000-000000000000}"/>
          </ac:spMkLst>
        </pc:spChg>
        <pc:spChg chg="mod">
          <ac:chgData name="Park, Young" userId="057fe65c-383f-48d1-a273-5f633c73dfb0" providerId="ADAL" clId="{24222ED6-5B00-42D4-900E-82D686FBE915}" dt="2021-09-03T10:32:00.152" v="148" actId="6549"/>
          <ac:spMkLst>
            <pc:docMk/>
            <pc:sldMk cId="0" sldId="347"/>
            <ac:spMk id="184" creationId="{00000000-0000-0000-0000-000000000000}"/>
          </ac:spMkLst>
        </pc:spChg>
      </pc:sldChg>
      <pc:sldChg chg="del">
        <pc:chgData name="Park, Young" userId="057fe65c-383f-48d1-a273-5f633c73dfb0" providerId="ADAL" clId="{24222ED6-5B00-42D4-900E-82D686FBE915}" dt="2021-09-03T10:28:56.625" v="22" actId="47"/>
        <pc:sldMkLst>
          <pc:docMk/>
          <pc:sldMk cId="994809116" sldId="348"/>
        </pc:sldMkLst>
      </pc:sldChg>
      <pc:sldChg chg="del">
        <pc:chgData name="Park, Young" userId="057fe65c-383f-48d1-a273-5f633c73dfb0" providerId="ADAL" clId="{24222ED6-5B00-42D4-900E-82D686FBE915}" dt="2021-09-03T10:28:56.625" v="22" actId="47"/>
        <pc:sldMkLst>
          <pc:docMk/>
          <pc:sldMk cId="2210342369" sldId="349"/>
        </pc:sldMkLst>
      </pc:sldChg>
      <pc:sldChg chg="del">
        <pc:chgData name="Park, Young" userId="057fe65c-383f-48d1-a273-5f633c73dfb0" providerId="ADAL" clId="{24222ED6-5B00-42D4-900E-82D686FBE915}" dt="2021-09-03T10:28:56.625" v="22" actId="47"/>
        <pc:sldMkLst>
          <pc:docMk/>
          <pc:sldMk cId="2447078925" sldId="350"/>
        </pc:sldMkLst>
      </pc:sldChg>
      <pc:sldChg chg="del">
        <pc:chgData name="Park, Young" userId="057fe65c-383f-48d1-a273-5f633c73dfb0" providerId="ADAL" clId="{24222ED6-5B00-42D4-900E-82D686FBE915}" dt="2021-09-03T10:28:56.625" v="22" actId="47"/>
        <pc:sldMkLst>
          <pc:docMk/>
          <pc:sldMk cId="1894262753" sldId="351"/>
        </pc:sldMkLst>
      </pc:sldChg>
      <pc:sldChg chg="del">
        <pc:chgData name="Park, Young" userId="057fe65c-383f-48d1-a273-5f633c73dfb0" providerId="ADAL" clId="{24222ED6-5B00-42D4-900E-82D686FBE915}" dt="2021-09-03T10:28:56.625" v="22" actId="47"/>
        <pc:sldMkLst>
          <pc:docMk/>
          <pc:sldMk cId="4239723626" sldId="352"/>
        </pc:sldMkLst>
      </pc:sldChg>
      <pc:sldChg chg="del">
        <pc:chgData name="Park, Young" userId="057fe65c-383f-48d1-a273-5f633c73dfb0" providerId="ADAL" clId="{24222ED6-5B00-42D4-900E-82D686FBE915}" dt="2021-09-03T10:28:56.625" v="22" actId="47"/>
        <pc:sldMkLst>
          <pc:docMk/>
          <pc:sldMk cId="2079855132" sldId="353"/>
        </pc:sldMkLst>
      </pc:sldChg>
      <pc:sldChg chg="addSp modSp del mod">
        <pc:chgData name="Park, Young" userId="057fe65c-383f-48d1-a273-5f633c73dfb0" providerId="ADAL" clId="{24222ED6-5B00-42D4-900E-82D686FBE915}" dt="2021-09-03T10:28:56.625" v="22" actId="47"/>
        <pc:sldMkLst>
          <pc:docMk/>
          <pc:sldMk cId="2114253381" sldId="354"/>
        </pc:sldMkLst>
        <pc:spChg chg="mod">
          <ac:chgData name="Park, Young" userId="057fe65c-383f-48d1-a273-5f633c73dfb0" providerId="ADAL" clId="{24222ED6-5B00-42D4-900E-82D686FBE915}" dt="2021-09-03T09:44:17.240" v="21" actId="164"/>
          <ac:spMkLst>
            <pc:docMk/>
            <pc:sldMk cId="2114253381" sldId="354"/>
            <ac:spMk id="13" creationId="{87CCA499-0ABC-4B19-8BA7-402B97F80C18}"/>
          </ac:spMkLst>
        </pc:spChg>
        <pc:spChg chg="mod">
          <ac:chgData name="Park, Young" userId="057fe65c-383f-48d1-a273-5f633c73dfb0" providerId="ADAL" clId="{24222ED6-5B00-42D4-900E-82D686FBE915}" dt="2021-09-03T09:44:17.240" v="21" actId="164"/>
          <ac:spMkLst>
            <pc:docMk/>
            <pc:sldMk cId="2114253381" sldId="354"/>
            <ac:spMk id="14" creationId="{3F6EA65C-CC82-47FA-B2A3-6C42E9592A29}"/>
          </ac:spMkLst>
        </pc:spChg>
        <pc:spChg chg="mod">
          <ac:chgData name="Park, Young" userId="057fe65c-383f-48d1-a273-5f633c73dfb0" providerId="ADAL" clId="{24222ED6-5B00-42D4-900E-82D686FBE915}" dt="2021-09-03T09:44:17.240" v="21" actId="164"/>
          <ac:spMkLst>
            <pc:docMk/>
            <pc:sldMk cId="2114253381" sldId="354"/>
            <ac:spMk id="22" creationId="{8C85BF3D-91D4-4495-A667-1960B692C7BA}"/>
          </ac:spMkLst>
        </pc:spChg>
        <pc:spChg chg="mod">
          <ac:chgData name="Park, Young" userId="057fe65c-383f-48d1-a273-5f633c73dfb0" providerId="ADAL" clId="{24222ED6-5B00-42D4-900E-82D686FBE915}" dt="2021-09-03T09:44:17.240" v="21" actId="164"/>
          <ac:spMkLst>
            <pc:docMk/>
            <pc:sldMk cId="2114253381" sldId="354"/>
            <ac:spMk id="36" creationId="{1E3CA470-83E5-4A58-999D-F44EFC0A95B4}"/>
          </ac:spMkLst>
        </pc:spChg>
        <pc:grpChg chg="add mod">
          <ac:chgData name="Park, Young" userId="057fe65c-383f-48d1-a273-5f633c73dfb0" providerId="ADAL" clId="{24222ED6-5B00-42D4-900E-82D686FBE915}" dt="2021-09-03T09:44:17.240" v="21" actId="164"/>
          <ac:grpSpMkLst>
            <pc:docMk/>
            <pc:sldMk cId="2114253381" sldId="354"/>
            <ac:grpSpMk id="5" creationId="{EC30D2EA-8FF6-480F-AFB0-576D0A61C09F}"/>
          </ac:grpSpMkLst>
        </pc:grpChg>
        <pc:graphicFrameChg chg="modGraphic">
          <ac:chgData name="Park, Young" userId="057fe65c-383f-48d1-a273-5f633c73dfb0" providerId="ADAL" clId="{24222ED6-5B00-42D4-900E-82D686FBE915}" dt="2021-09-03T09:43:27.323" v="20" actId="20577"/>
          <ac:graphicFrameMkLst>
            <pc:docMk/>
            <pc:sldMk cId="2114253381" sldId="354"/>
            <ac:graphicFrameMk id="15" creationId="{5FCEA756-7D47-4454-9CB9-9A6E8BAB9C43}"/>
          </ac:graphicFrameMkLst>
        </pc:graphicFrameChg>
        <pc:picChg chg="mod">
          <ac:chgData name="Park, Young" userId="057fe65c-383f-48d1-a273-5f633c73dfb0" providerId="ADAL" clId="{24222ED6-5B00-42D4-900E-82D686FBE915}" dt="2021-09-03T09:44:17.240" v="21" actId="164"/>
          <ac:picMkLst>
            <pc:docMk/>
            <pc:sldMk cId="2114253381" sldId="354"/>
            <ac:picMk id="35" creationId="{BDE41A02-D371-4B68-A6AB-3D56D1D20F13}"/>
          </ac:picMkLst>
        </pc:picChg>
        <pc:picChg chg="mod">
          <ac:chgData name="Park, Young" userId="057fe65c-383f-48d1-a273-5f633c73dfb0" providerId="ADAL" clId="{24222ED6-5B00-42D4-900E-82D686FBE915}" dt="2021-09-03T09:44:17.240" v="21" actId="164"/>
          <ac:picMkLst>
            <pc:docMk/>
            <pc:sldMk cId="2114253381" sldId="354"/>
            <ac:picMk id="37" creationId="{C1D7A841-3291-42C8-814B-9069BFAC17CC}"/>
          </ac:picMkLst>
        </pc:picChg>
        <pc:picChg chg="mod">
          <ac:chgData name="Park, Young" userId="057fe65c-383f-48d1-a273-5f633c73dfb0" providerId="ADAL" clId="{24222ED6-5B00-42D4-900E-82D686FBE915}" dt="2021-09-03T09:44:17.240" v="21" actId="164"/>
          <ac:picMkLst>
            <pc:docMk/>
            <pc:sldMk cId="2114253381" sldId="354"/>
            <ac:picMk id="8198" creationId="{CA6861F0-17D2-4E53-B325-B0F019186F00}"/>
          </ac:picMkLst>
        </pc:picChg>
      </pc:sldChg>
      <pc:sldChg chg="del">
        <pc:chgData name="Park, Young" userId="057fe65c-383f-48d1-a273-5f633c73dfb0" providerId="ADAL" clId="{24222ED6-5B00-42D4-900E-82D686FBE915}" dt="2021-09-03T10:28:56.625" v="22" actId="47"/>
        <pc:sldMkLst>
          <pc:docMk/>
          <pc:sldMk cId="3016149302" sldId="355"/>
        </pc:sldMkLst>
      </pc:sldChg>
      <pc:sldChg chg="del">
        <pc:chgData name="Park, Young" userId="057fe65c-383f-48d1-a273-5f633c73dfb0" providerId="ADAL" clId="{24222ED6-5B00-42D4-900E-82D686FBE915}" dt="2021-09-03T10:28:56.625" v="22" actId="47"/>
        <pc:sldMkLst>
          <pc:docMk/>
          <pc:sldMk cId="247223208" sldId="356"/>
        </pc:sldMkLst>
      </pc:sldChg>
      <pc:sldMasterChg chg="delSldLayout">
        <pc:chgData name="Park, Young" userId="057fe65c-383f-48d1-a273-5f633c73dfb0" providerId="ADAL" clId="{24222ED6-5B00-42D4-900E-82D686FBE915}" dt="2021-09-03T10:28:56.625" v="22" actId="47"/>
        <pc:sldMasterMkLst>
          <pc:docMk/>
          <pc:sldMasterMk cId="0" sldId="2147483657"/>
        </pc:sldMasterMkLst>
        <pc:sldLayoutChg chg="del">
          <pc:chgData name="Park, Young" userId="057fe65c-383f-48d1-a273-5f633c73dfb0" providerId="ADAL" clId="{24222ED6-5B00-42D4-900E-82D686FBE915}" dt="2021-09-03T10:28:56.625" v="22" actId="47"/>
          <pc:sldLayoutMkLst>
            <pc:docMk/>
            <pc:sldMasterMk cId="0" sldId="2147483657"/>
            <pc:sldLayoutMk cId="0" sldId="2147483656"/>
          </pc:sldLayoutMkLst>
        </pc:sldLayoutChg>
      </pc:sldMasterChg>
    </pc:docChg>
  </pc:docChgLst>
  <pc:docChgLst>
    <pc:chgData name="Park, Young" userId="057fe65c-383f-48d1-a273-5f633c73dfb0" providerId="ADAL" clId="{B938B405-DF52-4712-B06A-8B6CA2BADB04}"/>
    <pc:docChg chg="undo custSel addSld delSld modSld sldOrd">
      <pc:chgData name="Park, Young" userId="057fe65c-383f-48d1-a273-5f633c73dfb0" providerId="ADAL" clId="{B938B405-DF52-4712-B06A-8B6CA2BADB04}" dt="2021-04-07T23:12:00.800" v="15887"/>
      <pc:docMkLst>
        <pc:docMk/>
      </pc:docMkLst>
      <pc:sldChg chg="modSp mod">
        <pc:chgData name="Park, Young" userId="057fe65c-383f-48d1-a273-5f633c73dfb0" providerId="ADAL" clId="{B938B405-DF52-4712-B06A-8B6CA2BADB04}" dt="2021-03-31T12:38:08.100" v="7466" actId="20577"/>
        <pc:sldMkLst>
          <pc:docMk/>
          <pc:sldMk cId="0" sldId="257"/>
        </pc:sldMkLst>
        <pc:spChg chg="mod">
          <ac:chgData name="Park, Young" userId="057fe65c-383f-48d1-a273-5f633c73dfb0" providerId="ADAL" clId="{B938B405-DF52-4712-B06A-8B6CA2BADB04}" dt="2021-03-31T12:38:08.100" v="7466" actId="20577"/>
          <ac:spMkLst>
            <pc:docMk/>
            <pc:sldMk cId="0" sldId="257"/>
            <ac:spMk id="31" creationId="{00000000-0000-0000-0000-000000000000}"/>
          </ac:spMkLst>
        </pc:spChg>
      </pc:sldChg>
      <pc:sldChg chg="addSp delSp modSp mod">
        <pc:chgData name="Park, Young" userId="057fe65c-383f-48d1-a273-5f633c73dfb0" providerId="ADAL" clId="{B938B405-DF52-4712-B06A-8B6CA2BADB04}" dt="2021-03-30T22:29:35.756" v="6248" actId="6549"/>
        <pc:sldMkLst>
          <pc:docMk/>
          <pc:sldMk cId="0" sldId="261"/>
        </pc:sldMkLst>
        <pc:spChg chg="mod">
          <ac:chgData name="Park, Young" userId="057fe65c-383f-48d1-a273-5f633c73dfb0" providerId="ADAL" clId="{B938B405-DF52-4712-B06A-8B6CA2BADB04}" dt="2021-03-30T13:46:42.256" v="4542"/>
          <ac:spMkLst>
            <pc:docMk/>
            <pc:sldMk cId="0" sldId="261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3-30T22:29:35.756" v="6248" actId="6549"/>
          <ac:spMkLst>
            <pc:docMk/>
            <pc:sldMk cId="0" sldId="261"/>
            <ac:spMk id="7" creationId="{5B398E2A-08FC-4C3D-BD19-3810E423E1DF}"/>
          </ac:spMkLst>
        </pc:spChg>
        <pc:spChg chg="add del mod">
          <ac:chgData name="Park, Young" userId="057fe65c-383f-48d1-a273-5f633c73dfb0" providerId="ADAL" clId="{B938B405-DF52-4712-B06A-8B6CA2BADB04}" dt="2021-03-30T09:35:29.812" v="2596"/>
          <ac:spMkLst>
            <pc:docMk/>
            <pc:sldMk cId="0" sldId="261"/>
            <ac:spMk id="14" creationId="{42FDEFF1-D077-436A-BB16-C2AB43C26110}"/>
          </ac:spMkLst>
        </pc:spChg>
        <pc:spChg chg="del mod">
          <ac:chgData name="Park, Young" userId="057fe65c-383f-48d1-a273-5f633c73dfb0" providerId="ADAL" clId="{B938B405-DF52-4712-B06A-8B6CA2BADB04}" dt="2021-03-30T10:31:47.051" v="3235" actId="478"/>
          <ac:spMkLst>
            <pc:docMk/>
            <pc:sldMk cId="0" sldId="261"/>
            <ac:spMk id="16" creationId="{00000000-0000-0000-0000-000000000000}"/>
          </ac:spMkLst>
        </pc:spChg>
        <pc:picChg chg="add mod">
          <ac:chgData name="Park, Young" userId="057fe65c-383f-48d1-a273-5f633c73dfb0" providerId="ADAL" clId="{B938B405-DF52-4712-B06A-8B6CA2BADB04}" dt="2021-03-29T09:39:39.667" v="539" actId="14100"/>
          <ac:picMkLst>
            <pc:docMk/>
            <pc:sldMk cId="0" sldId="261"/>
            <ac:picMk id="4" creationId="{1867B933-BDD6-40C9-B463-12257031388A}"/>
          </ac:picMkLst>
        </pc:picChg>
        <pc:picChg chg="add mod">
          <ac:chgData name="Park, Young" userId="057fe65c-383f-48d1-a273-5f633c73dfb0" providerId="ADAL" clId="{B938B405-DF52-4712-B06A-8B6CA2BADB04}" dt="2021-03-29T09:39:55.722" v="541" actId="1076"/>
          <ac:picMkLst>
            <pc:docMk/>
            <pc:sldMk cId="0" sldId="261"/>
            <ac:picMk id="6" creationId="{E285EAA0-1529-44D7-9EE2-D675C18BED78}"/>
          </ac:picMkLst>
        </pc:picChg>
        <pc:picChg chg="del mod">
          <ac:chgData name="Park, Young" userId="057fe65c-383f-48d1-a273-5f633c73dfb0" providerId="ADAL" clId="{B938B405-DF52-4712-B06A-8B6CA2BADB04}" dt="2021-03-29T09:32:16.510" v="425" actId="478"/>
          <ac:picMkLst>
            <pc:docMk/>
            <pc:sldMk cId="0" sldId="261"/>
            <ac:picMk id="6154" creationId="{2790FBAE-587A-40C1-B6B9-8714A7060210}"/>
          </ac:picMkLst>
        </pc:picChg>
        <pc:picChg chg="del mod">
          <ac:chgData name="Park, Young" userId="057fe65c-383f-48d1-a273-5f633c73dfb0" providerId="ADAL" clId="{B938B405-DF52-4712-B06A-8B6CA2BADB04}" dt="2021-03-29T09:32:16.510" v="425" actId="478"/>
          <ac:picMkLst>
            <pc:docMk/>
            <pc:sldMk cId="0" sldId="261"/>
            <ac:picMk id="6156" creationId="{DFD3516A-8B4D-4E4C-B153-0C7FF5C90B63}"/>
          </ac:picMkLst>
        </pc:picChg>
        <pc:picChg chg="del mod">
          <ac:chgData name="Park, Young" userId="057fe65c-383f-48d1-a273-5f633c73dfb0" providerId="ADAL" clId="{B938B405-DF52-4712-B06A-8B6CA2BADB04}" dt="2021-03-29T09:32:16.510" v="425" actId="478"/>
          <ac:picMkLst>
            <pc:docMk/>
            <pc:sldMk cId="0" sldId="261"/>
            <ac:picMk id="6158" creationId="{F8ADAFF7-2915-4EAD-8F71-177B73CB6377}"/>
          </ac:picMkLst>
        </pc:picChg>
        <pc:picChg chg="del mod">
          <ac:chgData name="Park, Young" userId="057fe65c-383f-48d1-a273-5f633c73dfb0" providerId="ADAL" clId="{B938B405-DF52-4712-B06A-8B6CA2BADB04}" dt="2021-03-29T09:32:16.510" v="425" actId="478"/>
          <ac:picMkLst>
            <pc:docMk/>
            <pc:sldMk cId="0" sldId="261"/>
            <ac:picMk id="6162" creationId="{5C04D45B-4D3E-4665-AE85-DC9B61C5268D}"/>
          </ac:picMkLst>
        </pc:picChg>
        <pc:picChg chg="del mod">
          <ac:chgData name="Park, Young" userId="057fe65c-383f-48d1-a273-5f633c73dfb0" providerId="ADAL" clId="{B938B405-DF52-4712-B06A-8B6CA2BADB04}" dt="2021-03-29T09:32:16.510" v="425" actId="478"/>
          <ac:picMkLst>
            <pc:docMk/>
            <pc:sldMk cId="0" sldId="261"/>
            <ac:picMk id="6164" creationId="{47A4A86F-39D5-44BF-BED8-EBC6697FF2A4}"/>
          </ac:picMkLst>
        </pc:picChg>
        <pc:picChg chg="del mod">
          <ac:chgData name="Park, Young" userId="057fe65c-383f-48d1-a273-5f633c73dfb0" providerId="ADAL" clId="{B938B405-DF52-4712-B06A-8B6CA2BADB04}" dt="2021-03-29T09:32:16.510" v="425" actId="478"/>
          <ac:picMkLst>
            <pc:docMk/>
            <pc:sldMk cId="0" sldId="261"/>
            <ac:picMk id="6168" creationId="{0B650BCC-84CF-46F2-971B-1038D0BF5440}"/>
          </ac:picMkLst>
        </pc:picChg>
      </pc:sldChg>
      <pc:sldChg chg="delSp modSp mod">
        <pc:chgData name="Park, Young" userId="057fe65c-383f-48d1-a273-5f633c73dfb0" providerId="ADAL" clId="{B938B405-DF52-4712-B06A-8B6CA2BADB04}" dt="2021-03-31T17:27:39.167" v="8935" actId="478"/>
        <pc:sldMkLst>
          <pc:docMk/>
          <pc:sldMk cId="0" sldId="279"/>
        </pc:sldMkLst>
        <pc:spChg chg="del mod">
          <ac:chgData name="Park, Young" userId="057fe65c-383f-48d1-a273-5f633c73dfb0" providerId="ADAL" clId="{B938B405-DF52-4712-B06A-8B6CA2BADB04}" dt="2021-03-31T17:27:39.167" v="8935" actId="478"/>
          <ac:spMkLst>
            <pc:docMk/>
            <pc:sldMk cId="0" sldId="279"/>
            <ac:spMk id="504" creationId="{00000000-0000-0000-0000-000000000000}"/>
          </ac:spMkLst>
        </pc:spChg>
      </pc:sldChg>
      <pc:sldChg chg="addSp modSp mod ord">
        <pc:chgData name="Park, Young" userId="057fe65c-383f-48d1-a273-5f633c73dfb0" providerId="ADAL" clId="{B938B405-DF52-4712-B06A-8B6CA2BADB04}" dt="2021-03-31T13:02:34.703" v="7534" actId="1076"/>
        <pc:sldMkLst>
          <pc:docMk/>
          <pc:sldMk cId="4167949140" sldId="302"/>
        </pc:sldMkLst>
        <pc:spChg chg="mod">
          <ac:chgData name="Park, Young" userId="057fe65c-383f-48d1-a273-5f633c73dfb0" providerId="ADAL" clId="{B938B405-DF52-4712-B06A-8B6CA2BADB04}" dt="2021-03-31T12:16:04.314" v="7287" actId="113"/>
          <ac:spMkLst>
            <pc:docMk/>
            <pc:sldMk cId="4167949140" sldId="302"/>
            <ac:spMk id="221" creationId="{00000000-0000-0000-0000-000000000000}"/>
          </ac:spMkLst>
        </pc:spChg>
        <pc:picChg chg="add mod">
          <ac:chgData name="Park, Young" userId="057fe65c-383f-48d1-a273-5f633c73dfb0" providerId="ADAL" clId="{B938B405-DF52-4712-B06A-8B6CA2BADB04}" dt="2021-03-31T13:02:34.703" v="7534" actId="1076"/>
          <ac:picMkLst>
            <pc:docMk/>
            <pc:sldMk cId="4167949140" sldId="302"/>
            <ac:picMk id="4" creationId="{89156D79-8112-43CF-A3F6-7C8BA445BE93}"/>
          </ac:picMkLst>
        </pc:picChg>
        <pc:picChg chg="add mod">
          <ac:chgData name="Park, Young" userId="057fe65c-383f-48d1-a273-5f633c73dfb0" providerId="ADAL" clId="{B938B405-DF52-4712-B06A-8B6CA2BADB04}" dt="2021-03-31T13:02:34.703" v="7534" actId="1076"/>
          <ac:picMkLst>
            <pc:docMk/>
            <pc:sldMk cId="4167949140" sldId="302"/>
            <ac:picMk id="5" creationId="{D612DBEB-B085-4FE8-8B93-0F682D96D594}"/>
          </ac:picMkLst>
        </pc:picChg>
        <pc:picChg chg="add mod">
          <ac:chgData name="Park, Young" userId="057fe65c-383f-48d1-a273-5f633c73dfb0" providerId="ADAL" clId="{B938B405-DF52-4712-B06A-8B6CA2BADB04}" dt="2021-03-31T13:02:34.703" v="7534" actId="1076"/>
          <ac:picMkLst>
            <pc:docMk/>
            <pc:sldMk cId="4167949140" sldId="302"/>
            <ac:picMk id="6" creationId="{A233A5A1-C560-464B-80A9-63C07F473E3F}"/>
          </ac:picMkLst>
        </pc:picChg>
      </pc:sldChg>
      <pc:sldChg chg="addSp delSp modSp del mod">
        <pc:chgData name="Park, Young" userId="057fe65c-383f-48d1-a273-5f633c73dfb0" providerId="ADAL" clId="{B938B405-DF52-4712-B06A-8B6CA2BADB04}" dt="2021-03-31T17:27:36.123" v="8934" actId="47"/>
        <pc:sldMkLst>
          <pc:docMk/>
          <pc:sldMk cId="3906892242" sldId="310"/>
        </pc:sldMkLst>
        <pc:spChg chg="del">
          <ac:chgData name="Park, Young" userId="057fe65c-383f-48d1-a273-5f633c73dfb0" providerId="ADAL" clId="{B938B405-DF52-4712-B06A-8B6CA2BADB04}" dt="2021-03-30T13:44:35.344" v="4535" actId="478"/>
          <ac:spMkLst>
            <pc:docMk/>
            <pc:sldMk cId="3906892242" sldId="310"/>
            <ac:spMk id="90" creationId="{00000000-0000-0000-0000-000000000000}"/>
          </ac:spMkLst>
        </pc:spChg>
        <pc:spChg chg="add mod">
          <ac:chgData name="Park, Young" userId="057fe65c-383f-48d1-a273-5f633c73dfb0" providerId="ADAL" clId="{B938B405-DF52-4712-B06A-8B6CA2BADB04}" dt="2021-03-30T13:44:43.082" v="4536"/>
          <ac:spMkLst>
            <pc:docMk/>
            <pc:sldMk cId="3906892242" sldId="310"/>
            <ac:spMk id="379" creationId="{56944BBB-DA70-4DCE-A709-4F8E36A41793}"/>
          </ac:spMkLst>
        </pc:spChg>
      </pc:sldChg>
      <pc:sldChg chg="del">
        <pc:chgData name="Park, Young" userId="057fe65c-383f-48d1-a273-5f633c73dfb0" providerId="ADAL" clId="{B938B405-DF52-4712-B06A-8B6CA2BADB04}" dt="2021-03-30T13:43:54.914" v="4532" actId="2696"/>
        <pc:sldMkLst>
          <pc:docMk/>
          <pc:sldMk cId="50431300" sldId="317"/>
        </pc:sldMkLst>
      </pc:sldChg>
      <pc:sldChg chg="del">
        <pc:chgData name="Park, Young" userId="057fe65c-383f-48d1-a273-5f633c73dfb0" providerId="ADAL" clId="{B938B405-DF52-4712-B06A-8B6CA2BADB04}" dt="2021-03-30T13:43:47.154" v="4530" actId="2696"/>
        <pc:sldMkLst>
          <pc:docMk/>
          <pc:sldMk cId="1773783323" sldId="318"/>
        </pc:sldMkLst>
      </pc:sldChg>
      <pc:sldChg chg="modSp mod ord">
        <pc:chgData name="Park, Young" userId="057fe65c-383f-48d1-a273-5f633c73dfb0" providerId="ADAL" clId="{B938B405-DF52-4712-B06A-8B6CA2BADB04}" dt="2021-04-06T11:26:12.939" v="12656" actId="113"/>
        <pc:sldMkLst>
          <pc:docMk/>
          <pc:sldMk cId="2025108901" sldId="322"/>
        </pc:sldMkLst>
        <pc:spChg chg="mod">
          <ac:chgData name="Park, Young" userId="057fe65c-383f-48d1-a273-5f633c73dfb0" providerId="ADAL" clId="{B938B405-DF52-4712-B06A-8B6CA2BADB04}" dt="2021-04-06T11:26:12.939" v="12656" actId="113"/>
          <ac:spMkLst>
            <pc:docMk/>
            <pc:sldMk cId="2025108901" sldId="322"/>
            <ac:spMk id="504" creationId="{00000000-0000-0000-0000-000000000000}"/>
          </ac:spMkLst>
        </pc:spChg>
      </pc:sldChg>
      <pc:sldChg chg="addSp delSp modSp mod ord">
        <pc:chgData name="Park, Young" userId="057fe65c-383f-48d1-a273-5f633c73dfb0" providerId="ADAL" clId="{B938B405-DF52-4712-B06A-8B6CA2BADB04}" dt="2021-04-01T09:24:52.489" v="11242" actId="113"/>
        <pc:sldMkLst>
          <pc:docMk/>
          <pc:sldMk cId="3927194330" sldId="323"/>
        </pc:sldMkLst>
        <pc:spChg chg="mod">
          <ac:chgData name="Park, Young" userId="057fe65c-383f-48d1-a273-5f633c73dfb0" providerId="ADAL" clId="{B938B405-DF52-4712-B06A-8B6CA2BADB04}" dt="2021-03-31T17:34:46.317" v="9010"/>
          <ac:spMkLst>
            <pc:docMk/>
            <pc:sldMk cId="3927194330" sldId="323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4-01T09:24:52.489" v="11242" actId="113"/>
          <ac:spMkLst>
            <pc:docMk/>
            <pc:sldMk cId="3927194330" sldId="323"/>
            <ac:spMk id="13" creationId="{779127CA-21DE-42FA-B03B-B46F2F977F05}"/>
          </ac:spMkLst>
        </pc:spChg>
        <pc:spChg chg="del">
          <ac:chgData name="Park, Young" userId="057fe65c-383f-48d1-a273-5f633c73dfb0" providerId="ADAL" clId="{B938B405-DF52-4712-B06A-8B6CA2BADB04}" dt="2021-03-30T13:45:18.664" v="4539" actId="478"/>
          <ac:spMkLst>
            <pc:docMk/>
            <pc:sldMk cId="3927194330" sldId="323"/>
            <ac:spMk id="16" creationId="{00000000-0000-0000-0000-000000000000}"/>
          </ac:spMkLst>
        </pc:spChg>
        <pc:picChg chg="add del">
          <ac:chgData name="Park, Young" userId="057fe65c-383f-48d1-a273-5f633c73dfb0" providerId="ADAL" clId="{B938B405-DF52-4712-B06A-8B6CA2BADB04}" dt="2021-03-23T23:01:52.558" v="58" actId="478"/>
          <ac:picMkLst>
            <pc:docMk/>
            <pc:sldMk cId="3927194330" sldId="323"/>
            <ac:picMk id="2" creationId="{291413D3-AC27-4187-9F06-74B942EE6CE5}"/>
          </ac:picMkLst>
        </pc:picChg>
        <pc:picChg chg="add mod">
          <ac:chgData name="Park, Young" userId="057fe65c-383f-48d1-a273-5f633c73dfb0" providerId="ADAL" clId="{B938B405-DF52-4712-B06A-8B6CA2BADB04}" dt="2021-03-31T21:57:18.869" v="10039" actId="1076"/>
          <ac:picMkLst>
            <pc:docMk/>
            <pc:sldMk cId="3927194330" sldId="323"/>
            <ac:picMk id="1026" creationId="{2AEDA1B2-8DC3-4F5D-8EF0-9834D47A700F}"/>
          </ac:picMkLst>
        </pc:picChg>
        <pc:picChg chg="add mod">
          <ac:chgData name="Park, Young" userId="057fe65c-383f-48d1-a273-5f633c73dfb0" providerId="ADAL" clId="{B938B405-DF52-4712-B06A-8B6CA2BADB04}" dt="2021-03-31T21:57:37.205" v="10049" actId="1076"/>
          <ac:picMkLst>
            <pc:docMk/>
            <pc:sldMk cId="3927194330" sldId="323"/>
            <ac:picMk id="1028" creationId="{0E471D97-268D-4EF1-A9D8-E89618D4BEB5}"/>
          </ac:picMkLst>
        </pc:picChg>
        <pc:picChg chg="add mod">
          <ac:chgData name="Park, Young" userId="057fe65c-383f-48d1-a273-5f633c73dfb0" providerId="ADAL" clId="{B938B405-DF52-4712-B06A-8B6CA2BADB04}" dt="2021-03-31T21:57:28.933" v="10046" actId="1076"/>
          <ac:picMkLst>
            <pc:docMk/>
            <pc:sldMk cId="3927194330" sldId="323"/>
            <ac:picMk id="1030" creationId="{7793C4FF-AE85-4D10-97F3-BEB14392ED49}"/>
          </ac:picMkLst>
        </pc:picChg>
        <pc:picChg chg="add mod">
          <ac:chgData name="Park, Young" userId="057fe65c-383f-48d1-a273-5f633c73dfb0" providerId="ADAL" clId="{B938B405-DF52-4712-B06A-8B6CA2BADB04}" dt="2021-03-31T21:57:39.949" v="10050" actId="1076"/>
          <ac:picMkLst>
            <pc:docMk/>
            <pc:sldMk cId="3927194330" sldId="323"/>
            <ac:picMk id="1032" creationId="{3E7062EF-B924-4C20-8A82-A1CCCB14D43B}"/>
          </ac:picMkLst>
        </pc:picChg>
        <pc:picChg chg="add mod">
          <ac:chgData name="Park, Young" userId="057fe65c-383f-48d1-a273-5f633c73dfb0" providerId="ADAL" clId="{B938B405-DF52-4712-B06A-8B6CA2BADB04}" dt="2021-03-31T21:57:41.445" v="10051" actId="1076"/>
          <ac:picMkLst>
            <pc:docMk/>
            <pc:sldMk cId="3927194330" sldId="323"/>
            <ac:picMk id="1034" creationId="{295B40B1-B8D1-4F24-A3DA-488680102E83}"/>
          </ac:picMkLst>
        </pc:picChg>
        <pc:picChg chg="mod">
          <ac:chgData name="Park, Young" userId="057fe65c-383f-48d1-a273-5f633c73dfb0" providerId="ADAL" clId="{B938B405-DF52-4712-B06A-8B6CA2BADB04}" dt="2021-03-31T21:57:43.669" v="10052" actId="1076"/>
          <ac:picMkLst>
            <pc:docMk/>
            <pc:sldMk cId="3927194330" sldId="323"/>
            <ac:picMk id="2050" creationId="{43AB8DA9-F29C-4995-B47D-7A5BA0ACF9F7}"/>
          </ac:picMkLst>
        </pc:picChg>
        <pc:picChg chg="mod">
          <ac:chgData name="Park, Young" userId="057fe65c-383f-48d1-a273-5f633c73dfb0" providerId="ADAL" clId="{B938B405-DF52-4712-B06A-8B6CA2BADB04}" dt="2021-03-31T21:57:22.789" v="10042" actId="1076"/>
          <ac:picMkLst>
            <pc:docMk/>
            <pc:sldMk cId="3927194330" sldId="323"/>
            <ac:picMk id="2052" creationId="{A88D2D96-3336-4DE0-8D06-E01DD852AABA}"/>
          </ac:picMkLst>
        </pc:picChg>
        <pc:picChg chg="mod">
          <ac:chgData name="Park, Young" userId="057fe65c-383f-48d1-a273-5f633c73dfb0" providerId="ADAL" clId="{B938B405-DF52-4712-B06A-8B6CA2BADB04}" dt="2021-03-31T21:57:27.439" v="10045" actId="1076"/>
          <ac:picMkLst>
            <pc:docMk/>
            <pc:sldMk cId="3927194330" sldId="323"/>
            <ac:picMk id="2054" creationId="{FE78D2B8-01AB-42B1-8A74-2F01237B3BAC}"/>
          </ac:picMkLst>
        </pc:picChg>
        <pc:picChg chg="add del mod">
          <ac:chgData name="Park, Young" userId="057fe65c-383f-48d1-a273-5f633c73dfb0" providerId="ADAL" clId="{B938B405-DF52-4712-B06A-8B6CA2BADB04}" dt="2021-03-31T17:34:25.005" v="9009" actId="478"/>
          <ac:picMkLst>
            <pc:docMk/>
            <pc:sldMk cId="3927194330" sldId="323"/>
            <ac:picMk id="6146" creationId="{E6F55215-4323-4CFB-B65C-C82BDF378325}"/>
          </ac:picMkLst>
        </pc:picChg>
      </pc:sldChg>
      <pc:sldChg chg="addSp delSp modSp mod ord">
        <pc:chgData name="Park, Young" userId="057fe65c-383f-48d1-a273-5f633c73dfb0" providerId="ADAL" clId="{B938B405-DF52-4712-B06A-8B6CA2BADB04}" dt="2021-04-01T10:32:10.050" v="11474"/>
        <pc:sldMkLst>
          <pc:docMk/>
          <pc:sldMk cId="1419677704" sldId="324"/>
        </pc:sldMkLst>
        <pc:spChg chg="del">
          <ac:chgData name="Park, Young" userId="057fe65c-383f-48d1-a273-5f633c73dfb0" providerId="ADAL" clId="{B938B405-DF52-4712-B06A-8B6CA2BADB04}" dt="2021-03-30T13:45:28.060" v="4540" actId="478"/>
          <ac:spMkLst>
            <pc:docMk/>
            <pc:sldMk cId="1419677704" sldId="324"/>
            <ac:spMk id="16" creationId="{00000000-0000-0000-0000-000000000000}"/>
          </ac:spMkLst>
        </pc:spChg>
        <pc:picChg chg="add mod">
          <ac:chgData name="Park, Young" userId="057fe65c-383f-48d1-a273-5f633c73dfb0" providerId="ADAL" clId="{B938B405-DF52-4712-B06A-8B6CA2BADB04}" dt="2021-03-26T00:09:28.705" v="222" actId="1076"/>
          <ac:picMkLst>
            <pc:docMk/>
            <pc:sldMk cId="1419677704" sldId="324"/>
            <ac:picMk id="4" creationId="{82BEFF75-04C7-4667-9F18-E13922FB62DF}"/>
          </ac:picMkLst>
        </pc:picChg>
      </pc:sldChg>
      <pc:sldChg chg="addSp delSp modSp mod ord">
        <pc:chgData name="Park, Young" userId="057fe65c-383f-48d1-a273-5f633c73dfb0" providerId="ADAL" clId="{B938B405-DF52-4712-B06A-8B6CA2BADB04}" dt="2021-04-01T10:48:20.418" v="11769" actId="20577"/>
        <pc:sldMkLst>
          <pc:docMk/>
          <pc:sldMk cId="285425996" sldId="325"/>
        </pc:sldMkLst>
        <pc:spChg chg="mod">
          <ac:chgData name="Park, Young" userId="057fe65c-383f-48d1-a273-5f633c73dfb0" providerId="ADAL" clId="{B938B405-DF52-4712-B06A-8B6CA2BADB04}" dt="2021-03-31T17:34:54.075" v="9018"/>
          <ac:spMkLst>
            <pc:docMk/>
            <pc:sldMk cId="285425996" sldId="325"/>
            <ac:spMk id="3" creationId="{60EA6DC4-42B2-4C8E-BA73-9C28EECCE886}"/>
          </ac:spMkLst>
        </pc:spChg>
        <pc:spChg chg="add del mod">
          <ac:chgData name="Park, Young" userId="057fe65c-383f-48d1-a273-5f633c73dfb0" providerId="ADAL" clId="{B938B405-DF52-4712-B06A-8B6CA2BADB04}" dt="2021-03-30T13:45:08.597" v="4538" actId="478"/>
          <ac:spMkLst>
            <pc:docMk/>
            <pc:sldMk cId="285425996" sldId="325"/>
            <ac:spMk id="4" creationId="{E77ABAAA-94D7-46BB-82F8-428D24591B2B}"/>
          </ac:spMkLst>
        </pc:spChg>
        <pc:spChg chg="add del mod">
          <ac:chgData name="Park, Young" userId="057fe65c-383f-48d1-a273-5f633c73dfb0" providerId="ADAL" clId="{B938B405-DF52-4712-B06A-8B6CA2BADB04}" dt="2021-03-31T21:29:09.033" v="9191" actId="478"/>
          <ac:spMkLst>
            <pc:docMk/>
            <pc:sldMk cId="285425996" sldId="325"/>
            <ac:spMk id="7" creationId="{315516D8-0E48-4503-BEE5-3C2EE658AF12}"/>
          </ac:spMkLst>
        </pc:spChg>
        <pc:spChg chg="add del mod">
          <ac:chgData name="Park, Young" userId="057fe65c-383f-48d1-a273-5f633c73dfb0" providerId="ADAL" clId="{B938B405-DF52-4712-B06A-8B6CA2BADB04}" dt="2021-03-31T21:29:12.152" v="9193" actId="478"/>
          <ac:spMkLst>
            <pc:docMk/>
            <pc:sldMk cId="285425996" sldId="325"/>
            <ac:spMk id="8" creationId="{B4985DF2-C54A-457B-9F55-7672487F3C6E}"/>
          </ac:spMkLst>
        </pc:spChg>
        <pc:spChg chg="del mod">
          <ac:chgData name="Park, Young" userId="057fe65c-383f-48d1-a273-5f633c73dfb0" providerId="ADAL" clId="{B938B405-DF52-4712-B06A-8B6CA2BADB04}" dt="2021-03-30T13:45:06.577" v="4537" actId="478"/>
          <ac:spMkLst>
            <pc:docMk/>
            <pc:sldMk cId="285425996" sldId="325"/>
            <ac:spMk id="16" creationId="{00000000-0000-0000-0000-000000000000}"/>
          </ac:spMkLst>
        </pc:spChg>
        <pc:graphicFrameChg chg="add mod modGraphic">
          <ac:chgData name="Park, Young" userId="057fe65c-383f-48d1-a273-5f633c73dfb0" providerId="ADAL" clId="{B938B405-DF52-4712-B06A-8B6CA2BADB04}" dt="2021-04-01T10:48:20.418" v="11769" actId="20577"/>
          <ac:graphicFrameMkLst>
            <pc:docMk/>
            <pc:sldMk cId="285425996" sldId="325"/>
            <ac:graphicFrameMk id="2" creationId="{AE82A597-CFC6-42F8-BE5F-F3E6F4000B26}"/>
          </ac:graphicFrameMkLst>
        </pc:graphicFrameChg>
        <pc:picChg chg="add mod">
          <ac:chgData name="Park, Young" userId="057fe65c-383f-48d1-a273-5f633c73dfb0" providerId="ADAL" clId="{B938B405-DF52-4712-B06A-8B6CA2BADB04}" dt="2021-04-01T10:37:00.120" v="11485" actId="1076"/>
          <ac:picMkLst>
            <pc:docMk/>
            <pc:sldMk cId="285425996" sldId="325"/>
            <ac:picMk id="5" creationId="{131A9D26-C9A7-4A04-89C7-55152EBB7F6E}"/>
          </ac:picMkLst>
        </pc:picChg>
        <pc:picChg chg="add mod">
          <ac:chgData name="Park, Young" userId="057fe65c-383f-48d1-a273-5f633c73dfb0" providerId="ADAL" clId="{B938B405-DF52-4712-B06A-8B6CA2BADB04}" dt="2021-03-31T21:34:47.724" v="9518" actId="1076"/>
          <ac:picMkLst>
            <pc:docMk/>
            <pc:sldMk cId="285425996" sldId="325"/>
            <ac:picMk id="6" creationId="{81474947-69E2-4822-B3F6-75CE0C88916A}"/>
          </ac:picMkLst>
        </pc:picChg>
      </pc:sldChg>
      <pc:sldChg chg="addSp delSp modSp mod ord">
        <pc:chgData name="Park, Young" userId="057fe65c-383f-48d1-a273-5f633c73dfb0" providerId="ADAL" clId="{B938B405-DF52-4712-B06A-8B6CA2BADB04}" dt="2021-04-07T23:12:00.800" v="15887"/>
        <pc:sldMkLst>
          <pc:docMk/>
          <pc:sldMk cId="73199739" sldId="326"/>
        </pc:sldMkLst>
        <pc:spChg chg="add del">
          <ac:chgData name="Park, Young" userId="057fe65c-383f-48d1-a273-5f633c73dfb0" providerId="ADAL" clId="{B938B405-DF52-4712-B06A-8B6CA2BADB04}" dt="2021-03-29T18:31:08.361" v="1104"/>
          <ac:spMkLst>
            <pc:docMk/>
            <pc:sldMk cId="73199739" sldId="326"/>
            <ac:spMk id="2" creationId="{8F6F4B8B-D32B-4A8E-91A2-B3D1EDF48EBF}"/>
          </ac:spMkLst>
        </pc:spChg>
        <pc:spChg chg="mod">
          <ac:chgData name="Park, Young" userId="057fe65c-383f-48d1-a273-5f633c73dfb0" providerId="ADAL" clId="{B938B405-DF52-4712-B06A-8B6CA2BADB04}" dt="2021-04-01T10:32:55.363" v="11484" actId="20577"/>
          <ac:spMkLst>
            <pc:docMk/>
            <pc:sldMk cId="73199739" sldId="326"/>
            <ac:spMk id="3" creationId="{60EA6DC4-42B2-4C8E-BA73-9C28EECCE886}"/>
          </ac:spMkLst>
        </pc:spChg>
        <pc:spChg chg="add del">
          <ac:chgData name="Park, Young" userId="057fe65c-383f-48d1-a273-5f633c73dfb0" providerId="ADAL" clId="{B938B405-DF52-4712-B06A-8B6CA2BADB04}" dt="2021-03-29T18:31:33.592" v="1106"/>
          <ac:spMkLst>
            <pc:docMk/>
            <pc:sldMk cId="73199739" sldId="326"/>
            <ac:spMk id="4" creationId="{E44698C9-EF72-4201-BDA5-2FDC58936920}"/>
          </ac:spMkLst>
        </pc:spChg>
        <pc:spChg chg="del mod">
          <ac:chgData name="Park, Young" userId="057fe65c-383f-48d1-a273-5f633c73dfb0" providerId="ADAL" clId="{B938B405-DF52-4712-B06A-8B6CA2BADB04}" dt="2021-03-31T17:27:29.143" v="8933" actId="478"/>
          <ac:spMkLst>
            <pc:docMk/>
            <pc:sldMk cId="73199739" sldId="326"/>
            <ac:spMk id="16" creationId="{00000000-0000-0000-0000-000000000000}"/>
          </ac:spMkLst>
        </pc:spChg>
        <pc:picChg chg="add del mod">
          <ac:chgData name="Park, Young" userId="057fe65c-383f-48d1-a273-5f633c73dfb0" providerId="ADAL" clId="{B938B405-DF52-4712-B06A-8B6CA2BADB04}" dt="2021-03-31T17:27:26.973" v="8932" actId="478"/>
          <ac:picMkLst>
            <pc:docMk/>
            <pc:sldMk cId="73199739" sldId="326"/>
            <ac:picMk id="6" creationId="{57B8C688-3031-4F96-B308-766755680AED}"/>
          </ac:picMkLst>
        </pc:picChg>
      </pc:sldChg>
      <pc:sldChg chg="addSp delSp modSp mod ord">
        <pc:chgData name="Park, Young" userId="057fe65c-383f-48d1-a273-5f633c73dfb0" providerId="ADAL" clId="{B938B405-DF52-4712-B06A-8B6CA2BADB04}" dt="2021-03-31T22:13:13.653" v="10149" actId="14100"/>
        <pc:sldMkLst>
          <pc:docMk/>
          <pc:sldMk cId="3203469342" sldId="327"/>
        </pc:sldMkLst>
        <pc:spChg chg="mod">
          <ac:chgData name="Park, Young" userId="057fe65c-383f-48d1-a273-5f633c73dfb0" providerId="ADAL" clId="{B938B405-DF52-4712-B06A-8B6CA2BADB04}" dt="2021-03-31T22:08:26.518" v="10132" actId="20577"/>
          <ac:spMkLst>
            <pc:docMk/>
            <pc:sldMk cId="3203469342" sldId="327"/>
            <ac:spMk id="3" creationId="{60EA6DC4-42B2-4C8E-BA73-9C28EECCE886}"/>
          </ac:spMkLst>
        </pc:spChg>
        <pc:spChg chg="del">
          <ac:chgData name="Park, Young" userId="057fe65c-383f-48d1-a273-5f633c73dfb0" providerId="ADAL" clId="{B938B405-DF52-4712-B06A-8B6CA2BADB04}" dt="2021-03-31T22:08:32.086" v="10133" actId="478"/>
          <ac:spMkLst>
            <pc:docMk/>
            <pc:sldMk cId="3203469342" sldId="327"/>
            <ac:spMk id="16" creationId="{00000000-0000-0000-0000-000000000000}"/>
          </ac:spMkLst>
        </pc:spChg>
        <pc:picChg chg="add mod">
          <ac:chgData name="Park, Young" userId="057fe65c-383f-48d1-a273-5f633c73dfb0" providerId="ADAL" clId="{B938B405-DF52-4712-B06A-8B6CA2BADB04}" dt="2021-03-31T22:13:08.317" v="10147" actId="1076"/>
          <ac:picMkLst>
            <pc:docMk/>
            <pc:sldMk cId="3203469342" sldId="327"/>
            <ac:picMk id="4" creationId="{5DF7E525-11C8-4B86-81A4-B0240997839A}"/>
          </ac:picMkLst>
        </pc:picChg>
        <pc:picChg chg="add mod">
          <ac:chgData name="Park, Young" userId="057fe65c-383f-48d1-a273-5f633c73dfb0" providerId="ADAL" clId="{B938B405-DF52-4712-B06A-8B6CA2BADB04}" dt="2021-03-31T22:13:13.653" v="10149" actId="14100"/>
          <ac:picMkLst>
            <pc:docMk/>
            <pc:sldMk cId="3203469342" sldId="327"/>
            <ac:picMk id="6" creationId="{5216048D-9DB6-439B-9EAC-2DF3C0A7EAD8}"/>
          </ac:picMkLst>
        </pc:picChg>
      </pc:sldChg>
      <pc:sldChg chg="addSp delSp modSp mod">
        <pc:chgData name="Park, Young" userId="057fe65c-383f-48d1-a273-5f633c73dfb0" providerId="ADAL" clId="{B938B405-DF52-4712-B06A-8B6CA2BADB04}" dt="2021-04-01T11:00:56.170" v="12458" actId="20577"/>
        <pc:sldMkLst>
          <pc:docMk/>
          <pc:sldMk cId="1264383416" sldId="328"/>
        </pc:sldMkLst>
        <pc:spChg chg="mod">
          <ac:chgData name="Park, Young" userId="057fe65c-383f-48d1-a273-5f633c73dfb0" providerId="ADAL" clId="{B938B405-DF52-4712-B06A-8B6CA2BADB04}" dt="2021-04-01T11:00:56.170" v="12458" actId="20577"/>
          <ac:spMkLst>
            <pc:docMk/>
            <pc:sldMk cId="1264383416" sldId="328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4-01T10:50:41.349" v="11917" actId="1076"/>
          <ac:spMkLst>
            <pc:docMk/>
            <pc:sldMk cId="1264383416" sldId="328"/>
            <ac:spMk id="6" creationId="{74DAEDF2-BE5D-4CFC-9234-67D35D7B9913}"/>
          </ac:spMkLst>
        </pc:spChg>
        <pc:spChg chg="add mod">
          <ac:chgData name="Park, Young" userId="057fe65c-383f-48d1-a273-5f633c73dfb0" providerId="ADAL" clId="{B938B405-DF52-4712-B06A-8B6CA2BADB04}" dt="2021-04-01T11:00:40.140" v="12444" actId="113"/>
          <ac:spMkLst>
            <pc:docMk/>
            <pc:sldMk cId="1264383416" sldId="328"/>
            <ac:spMk id="7" creationId="{5B01627A-8A0D-42A1-B03A-1981B0C8597E}"/>
          </ac:spMkLst>
        </pc:spChg>
        <pc:spChg chg="del">
          <ac:chgData name="Park, Young" userId="057fe65c-383f-48d1-a273-5f633c73dfb0" providerId="ADAL" clId="{B938B405-DF52-4712-B06A-8B6CA2BADB04}" dt="2021-03-30T13:45:33.839" v="4541" actId="478"/>
          <ac:spMkLst>
            <pc:docMk/>
            <pc:sldMk cId="1264383416" sldId="328"/>
            <ac:spMk id="16" creationId="{00000000-0000-0000-0000-000000000000}"/>
          </ac:spMkLst>
        </pc:spChg>
        <pc:picChg chg="add mod">
          <ac:chgData name="Park, Young" userId="057fe65c-383f-48d1-a273-5f633c73dfb0" providerId="ADAL" clId="{B938B405-DF52-4712-B06A-8B6CA2BADB04}" dt="2021-04-01T10:50:36.828" v="11916" actId="1076"/>
          <ac:picMkLst>
            <pc:docMk/>
            <pc:sldMk cId="1264383416" sldId="328"/>
            <ac:picMk id="2" creationId="{B96C7919-26EC-46E0-A854-F81AEE374D47}"/>
          </ac:picMkLst>
        </pc:picChg>
        <pc:picChg chg="add del mod">
          <ac:chgData name="Park, Young" userId="057fe65c-383f-48d1-a273-5f633c73dfb0" providerId="ADAL" clId="{B938B405-DF52-4712-B06A-8B6CA2BADB04}" dt="2021-03-31T17:21:35.278" v="8925" actId="478"/>
          <ac:picMkLst>
            <pc:docMk/>
            <pc:sldMk cId="1264383416" sldId="328"/>
            <ac:picMk id="4" creationId="{6B663108-6B9D-4A95-97F8-3E95A0969884}"/>
          </ac:picMkLst>
        </pc:picChg>
        <pc:picChg chg="add del">
          <ac:chgData name="Park, Young" userId="057fe65c-383f-48d1-a273-5f633c73dfb0" providerId="ADAL" clId="{B938B405-DF52-4712-B06A-8B6CA2BADB04}" dt="2021-03-23T22:57:21.378" v="27" actId="478"/>
          <ac:picMkLst>
            <pc:docMk/>
            <pc:sldMk cId="1264383416" sldId="328"/>
            <ac:picMk id="2050" creationId="{DA9E8538-05F5-4FB2-99E0-D738D79961F6}"/>
          </ac:picMkLst>
        </pc:picChg>
        <pc:picChg chg="add del">
          <ac:chgData name="Park, Young" userId="057fe65c-383f-48d1-a273-5f633c73dfb0" providerId="ADAL" clId="{B938B405-DF52-4712-B06A-8B6CA2BADB04}" dt="2021-03-23T22:57:28.225" v="29" actId="478"/>
          <ac:picMkLst>
            <pc:docMk/>
            <pc:sldMk cId="1264383416" sldId="328"/>
            <ac:picMk id="2052" creationId="{2D7364D0-C49E-4A38-A98A-33CA187B53E9}"/>
          </ac:picMkLst>
        </pc:picChg>
        <pc:picChg chg="add del">
          <ac:chgData name="Park, Young" userId="057fe65c-383f-48d1-a273-5f633c73dfb0" providerId="ADAL" clId="{B938B405-DF52-4712-B06A-8B6CA2BADB04}" dt="2021-03-23T23:00:23.665" v="50" actId="478"/>
          <ac:picMkLst>
            <pc:docMk/>
            <pc:sldMk cId="1264383416" sldId="328"/>
            <ac:picMk id="2054" creationId="{C9282CAB-531E-4379-9F21-4C247CF860C0}"/>
          </ac:picMkLst>
        </pc:picChg>
        <pc:picChg chg="add del">
          <ac:chgData name="Park, Young" userId="057fe65c-383f-48d1-a273-5f633c73dfb0" providerId="ADAL" clId="{B938B405-DF52-4712-B06A-8B6CA2BADB04}" dt="2021-03-23T23:00:33.286" v="52" actId="478"/>
          <ac:picMkLst>
            <pc:docMk/>
            <pc:sldMk cId="1264383416" sldId="328"/>
            <ac:picMk id="2056" creationId="{8A2AAC08-6694-42E3-9DDC-BE940947EBC7}"/>
          </ac:picMkLst>
        </pc:picChg>
      </pc:sldChg>
      <pc:sldChg chg="modSp add del mod">
        <pc:chgData name="Park, Young" userId="057fe65c-383f-48d1-a273-5f633c73dfb0" providerId="ADAL" clId="{B938B405-DF52-4712-B06A-8B6CA2BADB04}" dt="2021-03-30T09:40:51.939" v="2626" actId="2696"/>
        <pc:sldMkLst>
          <pc:docMk/>
          <pc:sldMk cId="152714530" sldId="329"/>
        </pc:sldMkLst>
        <pc:spChg chg="mod">
          <ac:chgData name="Park, Young" userId="057fe65c-383f-48d1-a273-5f633c73dfb0" providerId="ADAL" clId="{B938B405-DF52-4712-B06A-8B6CA2BADB04}" dt="2021-03-26T00:10:38.019" v="291" actId="313"/>
          <ac:spMkLst>
            <pc:docMk/>
            <pc:sldMk cId="152714530" sldId="329"/>
            <ac:spMk id="3" creationId="{60EA6DC4-42B2-4C8E-BA73-9C28EECCE886}"/>
          </ac:spMkLst>
        </pc:spChg>
      </pc:sldChg>
      <pc:sldChg chg="addSp delSp modSp add mod ord">
        <pc:chgData name="Park, Young" userId="057fe65c-383f-48d1-a273-5f633c73dfb0" providerId="ADAL" clId="{B938B405-DF52-4712-B06A-8B6CA2BADB04}" dt="2021-04-06T23:26:34.315" v="15847" actId="6549"/>
        <pc:sldMkLst>
          <pc:docMk/>
          <pc:sldMk cId="733704576" sldId="330"/>
        </pc:sldMkLst>
        <pc:spChg chg="mod">
          <ac:chgData name="Park, Young" userId="057fe65c-383f-48d1-a273-5f633c73dfb0" providerId="ADAL" clId="{B938B405-DF52-4712-B06A-8B6CA2BADB04}" dt="2021-04-06T23:26:34.315" v="15847" actId="6549"/>
          <ac:spMkLst>
            <pc:docMk/>
            <pc:sldMk cId="733704576" sldId="330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4-06T22:09:09.898" v="14308" actId="14100"/>
          <ac:spMkLst>
            <pc:docMk/>
            <pc:sldMk cId="733704576" sldId="330"/>
            <ac:spMk id="5" creationId="{E4B36A83-1389-4830-93F2-ED007EBBEE27}"/>
          </ac:spMkLst>
        </pc:spChg>
        <pc:spChg chg="add del mod">
          <ac:chgData name="Park, Young" userId="057fe65c-383f-48d1-a273-5f633c73dfb0" providerId="ADAL" clId="{B938B405-DF52-4712-B06A-8B6CA2BADB04}" dt="2021-04-06T22:07:33.917" v="14298" actId="478"/>
          <ac:spMkLst>
            <pc:docMk/>
            <pc:sldMk cId="733704576" sldId="330"/>
            <ac:spMk id="10" creationId="{BD650A2A-7CC8-4E87-8351-2474F986D0BD}"/>
          </ac:spMkLst>
        </pc:spChg>
        <pc:spChg chg="del">
          <ac:chgData name="Park, Young" userId="057fe65c-383f-48d1-a273-5f633c73dfb0" providerId="ADAL" clId="{B938B405-DF52-4712-B06A-8B6CA2BADB04}" dt="2021-03-30T13:42:43.343" v="4526" actId="478"/>
          <ac:spMkLst>
            <pc:docMk/>
            <pc:sldMk cId="733704576" sldId="330"/>
            <ac:spMk id="16" creationId="{00000000-0000-0000-0000-000000000000}"/>
          </ac:spMkLst>
        </pc:spChg>
        <pc:picChg chg="add mod">
          <ac:chgData name="Park, Young" userId="057fe65c-383f-48d1-a273-5f633c73dfb0" providerId="ADAL" clId="{B938B405-DF52-4712-B06A-8B6CA2BADB04}" dt="2021-04-06T22:08:01.670" v="14303" actId="1076"/>
          <ac:picMkLst>
            <pc:docMk/>
            <pc:sldMk cId="733704576" sldId="330"/>
            <ac:picMk id="5122" creationId="{2E0E26B0-BF48-422A-BACA-9F10BAA3A500}"/>
          </ac:picMkLst>
        </pc:picChg>
        <pc:picChg chg="del">
          <ac:chgData name="Park, Young" userId="057fe65c-383f-48d1-a273-5f633c73dfb0" providerId="ADAL" clId="{B938B405-DF52-4712-B06A-8B6CA2BADB04}" dt="2021-03-31T13:03:43.991" v="7535" actId="478"/>
          <ac:picMkLst>
            <pc:docMk/>
            <pc:sldMk cId="733704576" sldId="330"/>
            <ac:picMk id="6154" creationId="{2790FBAE-587A-40C1-B6B9-8714A7060210}"/>
          </ac:picMkLst>
        </pc:picChg>
        <pc:picChg chg="del">
          <ac:chgData name="Park, Young" userId="057fe65c-383f-48d1-a273-5f633c73dfb0" providerId="ADAL" clId="{B938B405-DF52-4712-B06A-8B6CA2BADB04}" dt="2021-03-31T13:03:43.991" v="7535" actId="478"/>
          <ac:picMkLst>
            <pc:docMk/>
            <pc:sldMk cId="733704576" sldId="330"/>
            <ac:picMk id="6156" creationId="{DFD3516A-8B4D-4E4C-B153-0C7FF5C90B63}"/>
          </ac:picMkLst>
        </pc:picChg>
        <pc:picChg chg="del">
          <ac:chgData name="Park, Young" userId="057fe65c-383f-48d1-a273-5f633c73dfb0" providerId="ADAL" clId="{B938B405-DF52-4712-B06A-8B6CA2BADB04}" dt="2021-03-31T13:03:43.991" v="7535" actId="478"/>
          <ac:picMkLst>
            <pc:docMk/>
            <pc:sldMk cId="733704576" sldId="330"/>
            <ac:picMk id="6158" creationId="{F8ADAFF7-2915-4EAD-8F71-177B73CB6377}"/>
          </ac:picMkLst>
        </pc:picChg>
        <pc:picChg chg="del">
          <ac:chgData name="Park, Young" userId="057fe65c-383f-48d1-a273-5f633c73dfb0" providerId="ADAL" clId="{B938B405-DF52-4712-B06A-8B6CA2BADB04}" dt="2021-03-31T13:03:43.991" v="7535" actId="478"/>
          <ac:picMkLst>
            <pc:docMk/>
            <pc:sldMk cId="733704576" sldId="330"/>
            <ac:picMk id="6162" creationId="{5C04D45B-4D3E-4665-AE85-DC9B61C5268D}"/>
          </ac:picMkLst>
        </pc:picChg>
        <pc:picChg chg="del">
          <ac:chgData name="Park, Young" userId="057fe65c-383f-48d1-a273-5f633c73dfb0" providerId="ADAL" clId="{B938B405-DF52-4712-B06A-8B6CA2BADB04}" dt="2021-03-31T13:03:43.991" v="7535" actId="478"/>
          <ac:picMkLst>
            <pc:docMk/>
            <pc:sldMk cId="733704576" sldId="330"/>
            <ac:picMk id="6164" creationId="{47A4A86F-39D5-44BF-BED8-EBC6697FF2A4}"/>
          </ac:picMkLst>
        </pc:picChg>
        <pc:picChg chg="del">
          <ac:chgData name="Park, Young" userId="057fe65c-383f-48d1-a273-5f633c73dfb0" providerId="ADAL" clId="{B938B405-DF52-4712-B06A-8B6CA2BADB04}" dt="2021-03-31T13:03:43.991" v="7535" actId="478"/>
          <ac:picMkLst>
            <pc:docMk/>
            <pc:sldMk cId="733704576" sldId="330"/>
            <ac:picMk id="6168" creationId="{0B650BCC-84CF-46F2-971B-1038D0BF5440}"/>
          </ac:picMkLst>
        </pc:picChg>
      </pc:sldChg>
      <pc:sldChg chg="addSp delSp modSp add mod ord">
        <pc:chgData name="Park, Young" userId="057fe65c-383f-48d1-a273-5f633c73dfb0" providerId="ADAL" clId="{B938B405-DF52-4712-B06A-8B6CA2BADB04}" dt="2021-04-06T21:49:31.053" v="14276" actId="1076"/>
        <pc:sldMkLst>
          <pc:docMk/>
          <pc:sldMk cId="1898892869" sldId="331"/>
        </pc:sldMkLst>
        <pc:spChg chg="mod">
          <ac:chgData name="Park, Young" userId="057fe65c-383f-48d1-a273-5f633c73dfb0" providerId="ADAL" clId="{B938B405-DF52-4712-B06A-8B6CA2BADB04}" dt="2021-04-06T17:25:35.996" v="13373" actId="20577"/>
          <ac:spMkLst>
            <pc:docMk/>
            <pc:sldMk cId="1898892869" sldId="331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4-06T21:42:33.279" v="14202" actId="20577"/>
          <ac:spMkLst>
            <pc:docMk/>
            <pc:sldMk cId="1898892869" sldId="331"/>
            <ac:spMk id="10" creationId="{5FC855C7-51C0-4363-8654-B36930BD8543}"/>
          </ac:spMkLst>
        </pc:spChg>
        <pc:spChg chg="del">
          <ac:chgData name="Park, Young" userId="057fe65c-383f-48d1-a273-5f633c73dfb0" providerId="ADAL" clId="{B938B405-DF52-4712-B06A-8B6CA2BADB04}" dt="2021-03-30T10:44:06.915" v="4313" actId="478"/>
          <ac:spMkLst>
            <pc:docMk/>
            <pc:sldMk cId="1898892869" sldId="331"/>
            <ac:spMk id="16" creationId="{00000000-0000-0000-0000-000000000000}"/>
          </ac:spMkLst>
        </pc:spChg>
        <pc:picChg chg="add mod">
          <ac:chgData name="Park, Young" userId="057fe65c-383f-48d1-a273-5f633c73dfb0" providerId="ADAL" clId="{B938B405-DF52-4712-B06A-8B6CA2BADB04}" dt="2021-04-06T21:48:39.534" v="14248" actId="1076"/>
          <ac:picMkLst>
            <pc:docMk/>
            <pc:sldMk cId="1898892869" sldId="331"/>
            <ac:picMk id="11" creationId="{59EA7CA0-9750-4F0F-8EA5-203CDB37DFEC}"/>
          </ac:picMkLst>
        </pc:picChg>
        <pc:picChg chg="add mod">
          <ac:chgData name="Park, Young" userId="057fe65c-383f-48d1-a273-5f633c73dfb0" providerId="ADAL" clId="{B938B405-DF52-4712-B06A-8B6CA2BADB04}" dt="2021-04-06T21:48:40.605" v="14249" actId="1076"/>
          <ac:picMkLst>
            <pc:docMk/>
            <pc:sldMk cId="1898892869" sldId="331"/>
            <ac:picMk id="3074" creationId="{EC1D6704-BBF1-401A-BEBD-D657193463C3}"/>
          </ac:picMkLst>
        </pc:picChg>
        <pc:picChg chg="add mod">
          <ac:chgData name="Park, Young" userId="057fe65c-383f-48d1-a273-5f633c73dfb0" providerId="ADAL" clId="{B938B405-DF52-4712-B06A-8B6CA2BADB04}" dt="2021-04-06T21:48:42.389" v="14250" actId="1076"/>
          <ac:picMkLst>
            <pc:docMk/>
            <pc:sldMk cId="1898892869" sldId="331"/>
            <ac:picMk id="3076" creationId="{1FCFC7E9-8654-4F8C-8D67-888C6555FF8F}"/>
          </ac:picMkLst>
        </pc:picChg>
        <pc:picChg chg="add mod">
          <ac:chgData name="Park, Young" userId="057fe65c-383f-48d1-a273-5f633c73dfb0" providerId="ADAL" clId="{B938B405-DF52-4712-B06A-8B6CA2BADB04}" dt="2021-04-06T21:48:44.277" v="14251" actId="1076"/>
          <ac:picMkLst>
            <pc:docMk/>
            <pc:sldMk cId="1898892869" sldId="331"/>
            <ac:picMk id="3078" creationId="{0BEE0B01-CAE2-41C2-97CE-969558E7AA30}"/>
          </ac:picMkLst>
        </pc:picChg>
        <pc:picChg chg="add mod">
          <ac:chgData name="Park, Young" userId="057fe65c-383f-48d1-a273-5f633c73dfb0" providerId="ADAL" clId="{B938B405-DF52-4712-B06A-8B6CA2BADB04}" dt="2021-04-06T21:48:50.278" v="14254" actId="1076"/>
          <ac:picMkLst>
            <pc:docMk/>
            <pc:sldMk cId="1898892869" sldId="331"/>
            <ac:picMk id="3080" creationId="{4E4B91E7-4B49-4C22-B867-8CC6B7C7169C}"/>
          </ac:picMkLst>
        </pc:picChg>
        <pc:picChg chg="mod">
          <ac:chgData name="Park, Young" userId="057fe65c-383f-48d1-a273-5f633c73dfb0" providerId="ADAL" clId="{B938B405-DF52-4712-B06A-8B6CA2BADB04}" dt="2021-04-06T21:49:20.821" v="14270" actId="1076"/>
          <ac:picMkLst>
            <pc:docMk/>
            <pc:sldMk cId="1898892869" sldId="331"/>
            <ac:picMk id="6154" creationId="{2790FBAE-587A-40C1-B6B9-8714A7060210}"/>
          </ac:picMkLst>
        </pc:picChg>
        <pc:picChg chg="mod">
          <ac:chgData name="Park, Young" userId="057fe65c-383f-48d1-a273-5f633c73dfb0" providerId="ADAL" clId="{B938B405-DF52-4712-B06A-8B6CA2BADB04}" dt="2021-04-06T21:49:27.901" v="14273" actId="1076"/>
          <ac:picMkLst>
            <pc:docMk/>
            <pc:sldMk cId="1898892869" sldId="331"/>
            <ac:picMk id="6156" creationId="{DFD3516A-8B4D-4E4C-B153-0C7FF5C90B63}"/>
          </ac:picMkLst>
        </pc:picChg>
        <pc:picChg chg="mod">
          <ac:chgData name="Park, Young" userId="057fe65c-383f-48d1-a273-5f633c73dfb0" providerId="ADAL" clId="{B938B405-DF52-4712-B06A-8B6CA2BADB04}" dt="2021-04-06T21:49:11.333" v="14268" actId="1076"/>
          <ac:picMkLst>
            <pc:docMk/>
            <pc:sldMk cId="1898892869" sldId="331"/>
            <ac:picMk id="6158" creationId="{F8ADAFF7-2915-4EAD-8F71-177B73CB6377}"/>
          </ac:picMkLst>
        </pc:picChg>
        <pc:picChg chg="mod">
          <ac:chgData name="Park, Young" userId="057fe65c-383f-48d1-a273-5f633c73dfb0" providerId="ADAL" clId="{B938B405-DF52-4712-B06A-8B6CA2BADB04}" dt="2021-04-06T21:49:31.053" v="14276" actId="1076"/>
          <ac:picMkLst>
            <pc:docMk/>
            <pc:sldMk cId="1898892869" sldId="331"/>
            <ac:picMk id="6162" creationId="{5C04D45B-4D3E-4665-AE85-DC9B61C5268D}"/>
          </ac:picMkLst>
        </pc:picChg>
        <pc:picChg chg="mod">
          <ac:chgData name="Park, Young" userId="057fe65c-383f-48d1-a273-5f633c73dfb0" providerId="ADAL" clId="{B938B405-DF52-4712-B06A-8B6CA2BADB04}" dt="2021-04-06T21:49:30.101" v="14275" actId="1076"/>
          <ac:picMkLst>
            <pc:docMk/>
            <pc:sldMk cId="1898892869" sldId="331"/>
            <ac:picMk id="6164" creationId="{47A4A86F-39D5-44BF-BED8-EBC6697FF2A4}"/>
          </ac:picMkLst>
        </pc:picChg>
        <pc:picChg chg="mod">
          <ac:chgData name="Park, Young" userId="057fe65c-383f-48d1-a273-5f633c73dfb0" providerId="ADAL" clId="{B938B405-DF52-4712-B06A-8B6CA2BADB04}" dt="2021-04-06T21:49:26.461" v="14272" actId="1076"/>
          <ac:picMkLst>
            <pc:docMk/>
            <pc:sldMk cId="1898892869" sldId="331"/>
            <ac:picMk id="6168" creationId="{0B650BCC-84CF-46F2-971B-1038D0BF5440}"/>
          </ac:picMkLst>
        </pc:picChg>
      </pc:sldChg>
      <pc:sldChg chg="delSp modSp add del mod ord">
        <pc:chgData name="Park, Young" userId="057fe65c-383f-48d1-a273-5f633c73dfb0" providerId="ADAL" clId="{B938B405-DF52-4712-B06A-8B6CA2BADB04}" dt="2021-03-26T13:32:05.126" v="424" actId="47"/>
        <pc:sldMkLst>
          <pc:docMk/>
          <pc:sldMk cId="1976036922" sldId="332"/>
        </pc:sldMkLst>
        <pc:spChg chg="mod">
          <ac:chgData name="Park, Young" userId="057fe65c-383f-48d1-a273-5f633c73dfb0" providerId="ADAL" clId="{B938B405-DF52-4712-B06A-8B6CA2BADB04}" dt="2021-03-26T13:29:58.433" v="327" actId="20577"/>
          <ac:spMkLst>
            <pc:docMk/>
            <pc:sldMk cId="1976036922" sldId="332"/>
            <ac:spMk id="3" creationId="{60EA6DC4-42B2-4C8E-BA73-9C28EECCE886}"/>
          </ac:spMkLst>
        </pc:spChg>
        <pc:picChg chg="del">
          <ac:chgData name="Park, Young" userId="057fe65c-383f-48d1-a273-5f633c73dfb0" providerId="ADAL" clId="{B938B405-DF52-4712-B06A-8B6CA2BADB04}" dt="2021-03-26T13:30:04.970" v="328" actId="478"/>
          <ac:picMkLst>
            <pc:docMk/>
            <pc:sldMk cId="1976036922" sldId="332"/>
            <ac:picMk id="6154" creationId="{2790FBAE-587A-40C1-B6B9-8714A7060210}"/>
          </ac:picMkLst>
        </pc:picChg>
        <pc:picChg chg="del">
          <ac:chgData name="Park, Young" userId="057fe65c-383f-48d1-a273-5f633c73dfb0" providerId="ADAL" clId="{B938B405-DF52-4712-B06A-8B6CA2BADB04}" dt="2021-03-26T13:30:04.970" v="328" actId="478"/>
          <ac:picMkLst>
            <pc:docMk/>
            <pc:sldMk cId="1976036922" sldId="332"/>
            <ac:picMk id="6156" creationId="{DFD3516A-8B4D-4E4C-B153-0C7FF5C90B63}"/>
          </ac:picMkLst>
        </pc:picChg>
        <pc:picChg chg="del">
          <ac:chgData name="Park, Young" userId="057fe65c-383f-48d1-a273-5f633c73dfb0" providerId="ADAL" clId="{B938B405-DF52-4712-B06A-8B6CA2BADB04}" dt="2021-03-26T13:30:04.970" v="328" actId="478"/>
          <ac:picMkLst>
            <pc:docMk/>
            <pc:sldMk cId="1976036922" sldId="332"/>
            <ac:picMk id="6158" creationId="{F8ADAFF7-2915-4EAD-8F71-177B73CB6377}"/>
          </ac:picMkLst>
        </pc:picChg>
        <pc:picChg chg="del">
          <ac:chgData name="Park, Young" userId="057fe65c-383f-48d1-a273-5f633c73dfb0" providerId="ADAL" clId="{B938B405-DF52-4712-B06A-8B6CA2BADB04}" dt="2021-03-26T13:30:04.970" v="328" actId="478"/>
          <ac:picMkLst>
            <pc:docMk/>
            <pc:sldMk cId="1976036922" sldId="332"/>
            <ac:picMk id="6162" creationId="{5C04D45B-4D3E-4665-AE85-DC9B61C5268D}"/>
          </ac:picMkLst>
        </pc:picChg>
        <pc:picChg chg="del">
          <ac:chgData name="Park, Young" userId="057fe65c-383f-48d1-a273-5f633c73dfb0" providerId="ADAL" clId="{B938B405-DF52-4712-B06A-8B6CA2BADB04}" dt="2021-03-26T13:30:04.970" v="328" actId="478"/>
          <ac:picMkLst>
            <pc:docMk/>
            <pc:sldMk cId="1976036922" sldId="332"/>
            <ac:picMk id="6164" creationId="{47A4A86F-39D5-44BF-BED8-EBC6697FF2A4}"/>
          </ac:picMkLst>
        </pc:picChg>
        <pc:picChg chg="del">
          <ac:chgData name="Park, Young" userId="057fe65c-383f-48d1-a273-5f633c73dfb0" providerId="ADAL" clId="{B938B405-DF52-4712-B06A-8B6CA2BADB04}" dt="2021-03-26T13:30:04.970" v="328" actId="478"/>
          <ac:picMkLst>
            <pc:docMk/>
            <pc:sldMk cId="1976036922" sldId="332"/>
            <ac:picMk id="6168" creationId="{0B650BCC-84CF-46F2-971B-1038D0BF5440}"/>
          </ac:picMkLst>
        </pc:picChg>
      </pc:sldChg>
      <pc:sldChg chg="addSp delSp modSp add mod ord">
        <pc:chgData name="Park, Young" userId="057fe65c-383f-48d1-a273-5f633c73dfb0" providerId="ADAL" clId="{B938B405-DF52-4712-B06A-8B6CA2BADB04}" dt="2021-03-31T10:53:59.944" v="7246" actId="1076"/>
        <pc:sldMkLst>
          <pc:docMk/>
          <pc:sldMk cId="2851165989" sldId="333"/>
        </pc:sldMkLst>
        <pc:spChg chg="mod">
          <ac:chgData name="Park, Young" userId="057fe65c-383f-48d1-a273-5f633c73dfb0" providerId="ADAL" clId="{B938B405-DF52-4712-B06A-8B6CA2BADB04}" dt="2021-03-30T13:40:24.016" v="4470" actId="20577"/>
          <ac:spMkLst>
            <pc:docMk/>
            <pc:sldMk cId="2851165989" sldId="333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3-31T10:30:21.780" v="7179" actId="20577"/>
          <ac:spMkLst>
            <pc:docMk/>
            <pc:sldMk cId="2851165989" sldId="333"/>
            <ac:spMk id="5" creationId="{FF7F70C3-923F-4944-9926-5745201CD3BE}"/>
          </ac:spMkLst>
        </pc:spChg>
        <pc:spChg chg="mod">
          <ac:chgData name="Park, Young" userId="057fe65c-383f-48d1-a273-5f633c73dfb0" providerId="ADAL" clId="{B938B405-DF52-4712-B06A-8B6CA2BADB04}" dt="2021-03-31T10:30:25.951" v="7180"/>
          <ac:spMkLst>
            <pc:docMk/>
            <pc:sldMk cId="2851165989" sldId="333"/>
            <ac:spMk id="7" creationId="{3F64E801-14E5-48EE-B280-AE544A40487F}"/>
          </ac:spMkLst>
        </pc:spChg>
        <pc:spChg chg="mod">
          <ac:chgData name="Park, Young" userId="057fe65c-383f-48d1-a273-5f633c73dfb0" providerId="ADAL" clId="{B938B405-DF52-4712-B06A-8B6CA2BADB04}" dt="2021-03-31T10:30:25.951" v="7180"/>
          <ac:spMkLst>
            <pc:docMk/>
            <pc:sldMk cId="2851165989" sldId="333"/>
            <ac:spMk id="8" creationId="{F28FAA96-E685-4BD5-AEBA-3F12EFE228EF}"/>
          </ac:spMkLst>
        </pc:spChg>
        <pc:spChg chg="mod">
          <ac:chgData name="Park, Young" userId="057fe65c-383f-48d1-a273-5f633c73dfb0" providerId="ADAL" clId="{B938B405-DF52-4712-B06A-8B6CA2BADB04}" dt="2021-03-31T10:31:21.058" v="7189"/>
          <ac:spMkLst>
            <pc:docMk/>
            <pc:sldMk cId="2851165989" sldId="333"/>
            <ac:spMk id="15" creationId="{B359BE0D-0B96-4D91-BC4E-C530F03F15CF}"/>
          </ac:spMkLst>
        </pc:spChg>
        <pc:spChg chg="del mod">
          <ac:chgData name="Park, Young" userId="057fe65c-383f-48d1-a273-5f633c73dfb0" providerId="ADAL" clId="{B938B405-DF52-4712-B06A-8B6CA2BADB04}" dt="2021-03-30T13:39:25.399" v="4364" actId="478"/>
          <ac:spMkLst>
            <pc:docMk/>
            <pc:sldMk cId="2851165989" sldId="333"/>
            <ac:spMk id="16" creationId="{00000000-0000-0000-0000-000000000000}"/>
          </ac:spMkLst>
        </pc:spChg>
        <pc:spChg chg="mod">
          <ac:chgData name="Park, Young" userId="057fe65c-383f-48d1-a273-5f633c73dfb0" providerId="ADAL" clId="{B938B405-DF52-4712-B06A-8B6CA2BADB04}" dt="2021-03-31T10:31:21.058" v="7189"/>
          <ac:spMkLst>
            <pc:docMk/>
            <pc:sldMk cId="2851165989" sldId="333"/>
            <ac:spMk id="17" creationId="{AE63C350-C1DF-493A-92F0-26386814D28F}"/>
          </ac:spMkLst>
        </pc:spChg>
        <pc:spChg chg="mod">
          <ac:chgData name="Park, Young" userId="057fe65c-383f-48d1-a273-5f633c73dfb0" providerId="ADAL" clId="{B938B405-DF52-4712-B06A-8B6CA2BADB04}" dt="2021-03-31T10:31:21.058" v="7189"/>
          <ac:spMkLst>
            <pc:docMk/>
            <pc:sldMk cId="2851165989" sldId="333"/>
            <ac:spMk id="25" creationId="{F5214658-2CA7-488F-A838-9F0322A793EA}"/>
          </ac:spMkLst>
        </pc:spChg>
        <pc:spChg chg="mod">
          <ac:chgData name="Park, Young" userId="057fe65c-383f-48d1-a273-5f633c73dfb0" providerId="ADAL" clId="{B938B405-DF52-4712-B06A-8B6CA2BADB04}" dt="2021-03-31T10:31:21.058" v="7189"/>
          <ac:spMkLst>
            <pc:docMk/>
            <pc:sldMk cId="2851165989" sldId="333"/>
            <ac:spMk id="26" creationId="{D9C4BE17-7771-4230-B651-47C21AA83407}"/>
          </ac:spMkLst>
        </pc:spChg>
        <pc:grpChg chg="add mod">
          <ac:chgData name="Park, Young" userId="057fe65c-383f-48d1-a273-5f633c73dfb0" providerId="ADAL" clId="{B938B405-DF52-4712-B06A-8B6CA2BADB04}" dt="2021-03-31T10:30:30.282" v="7181" actId="1076"/>
          <ac:grpSpMkLst>
            <pc:docMk/>
            <pc:sldMk cId="2851165989" sldId="333"/>
            <ac:grpSpMk id="6" creationId="{7AD1227E-B742-44EA-B175-EFC761A5672B}"/>
          </ac:grpSpMkLst>
        </pc:grpChg>
        <pc:grpChg chg="add mod">
          <ac:chgData name="Park, Young" userId="057fe65c-383f-48d1-a273-5f633c73dfb0" providerId="ADAL" clId="{B938B405-DF52-4712-B06A-8B6CA2BADB04}" dt="2021-03-31T10:31:32.002" v="7191" actId="1076"/>
          <ac:grpSpMkLst>
            <pc:docMk/>
            <pc:sldMk cId="2851165989" sldId="333"/>
            <ac:grpSpMk id="14" creationId="{92C4E514-6F70-4945-AE66-1F1EE806DCA1}"/>
          </ac:grpSpMkLst>
        </pc:grpChg>
        <pc:grpChg chg="add mod">
          <ac:chgData name="Park, Young" userId="057fe65c-383f-48d1-a273-5f633c73dfb0" providerId="ADAL" clId="{B938B405-DF52-4712-B06A-8B6CA2BADB04}" dt="2021-03-31T10:31:27.563" v="7190" actId="1076"/>
          <ac:grpSpMkLst>
            <pc:docMk/>
            <pc:sldMk cId="2851165989" sldId="333"/>
            <ac:grpSpMk id="24" creationId="{066B1318-9B24-4A83-8801-8870E0214AA3}"/>
          </ac:grpSpMkLst>
        </pc:grpChg>
        <pc:picChg chg="add mod">
          <ac:chgData name="Park, Young" userId="057fe65c-383f-48d1-a273-5f633c73dfb0" providerId="ADAL" clId="{B938B405-DF52-4712-B06A-8B6CA2BADB04}" dt="2021-03-26T13:30:48.547" v="338" actId="1076"/>
          <ac:picMkLst>
            <pc:docMk/>
            <pc:sldMk cId="2851165989" sldId="333"/>
            <ac:picMk id="4" creationId="{BC07B18C-F648-4304-A4F0-3F9538465E21}"/>
          </ac:picMkLst>
        </pc:picChg>
        <pc:picChg chg="add mod">
          <ac:chgData name="Park, Young" userId="057fe65c-383f-48d1-a273-5f633c73dfb0" providerId="ADAL" clId="{B938B405-DF52-4712-B06A-8B6CA2BADB04}" dt="2021-03-31T10:53:22.304" v="7225" actId="1076"/>
          <ac:picMkLst>
            <pc:docMk/>
            <pc:sldMk cId="2851165989" sldId="333"/>
            <ac:picMk id="9" creationId="{A369CECD-20AB-48C4-93E2-BDE49C099CA4}"/>
          </ac:picMkLst>
        </pc:picChg>
        <pc:picChg chg="add mod">
          <ac:chgData name="Park, Young" userId="057fe65c-383f-48d1-a273-5f633c73dfb0" providerId="ADAL" clId="{B938B405-DF52-4712-B06A-8B6CA2BADB04}" dt="2021-03-31T10:53:15.311" v="7220" actId="1076"/>
          <ac:picMkLst>
            <pc:docMk/>
            <pc:sldMk cId="2851165989" sldId="333"/>
            <ac:picMk id="10" creationId="{18EE8C0A-B80F-4E27-851D-BE975F8DE153}"/>
          </ac:picMkLst>
        </pc:picChg>
        <pc:picChg chg="add mod">
          <ac:chgData name="Park, Young" userId="057fe65c-383f-48d1-a273-5f633c73dfb0" providerId="ADAL" clId="{B938B405-DF52-4712-B06A-8B6CA2BADB04}" dt="2021-03-31T10:53:20.968" v="7224" actId="1076"/>
          <ac:picMkLst>
            <pc:docMk/>
            <pc:sldMk cId="2851165989" sldId="333"/>
            <ac:picMk id="11" creationId="{144B1E9C-6177-4684-977B-79A999522250}"/>
          </ac:picMkLst>
        </pc:picChg>
        <pc:picChg chg="add mod">
          <ac:chgData name="Park, Young" userId="057fe65c-383f-48d1-a273-5f633c73dfb0" providerId="ADAL" clId="{B938B405-DF52-4712-B06A-8B6CA2BADB04}" dt="2021-03-31T10:53:19.392" v="7223" actId="688"/>
          <ac:picMkLst>
            <pc:docMk/>
            <pc:sldMk cId="2851165989" sldId="333"/>
            <ac:picMk id="12" creationId="{A8C9D1DA-7155-4AC7-A3F9-E54663DA9474}"/>
          </ac:picMkLst>
        </pc:picChg>
        <pc:picChg chg="add mod">
          <ac:chgData name="Park, Young" userId="057fe65c-383f-48d1-a273-5f633c73dfb0" providerId="ADAL" clId="{B938B405-DF52-4712-B06A-8B6CA2BADB04}" dt="2021-03-31T10:53:23.793" v="7226" actId="1076"/>
          <ac:picMkLst>
            <pc:docMk/>
            <pc:sldMk cId="2851165989" sldId="333"/>
            <ac:picMk id="13" creationId="{390BB5B0-535F-4812-9C82-00D1A99A7D99}"/>
          </ac:picMkLst>
        </pc:picChg>
        <pc:picChg chg="add mod">
          <ac:chgData name="Park, Young" userId="057fe65c-383f-48d1-a273-5f633c73dfb0" providerId="ADAL" clId="{B938B405-DF52-4712-B06A-8B6CA2BADB04}" dt="2021-03-31T10:53:49.175" v="7238" actId="1076"/>
          <ac:picMkLst>
            <pc:docMk/>
            <pc:sldMk cId="2851165989" sldId="333"/>
            <ac:picMk id="18" creationId="{303DE842-9C07-4876-9E82-0024B9FB5FBE}"/>
          </ac:picMkLst>
        </pc:picChg>
        <pc:picChg chg="add mod">
          <ac:chgData name="Park, Young" userId="057fe65c-383f-48d1-a273-5f633c73dfb0" providerId="ADAL" clId="{B938B405-DF52-4712-B06A-8B6CA2BADB04}" dt="2021-03-31T10:53:53.864" v="7241" actId="1076"/>
          <ac:picMkLst>
            <pc:docMk/>
            <pc:sldMk cId="2851165989" sldId="333"/>
            <ac:picMk id="19" creationId="{C0A3885E-C6BE-40B4-AB4D-3875738FBE21}"/>
          </ac:picMkLst>
        </pc:picChg>
        <pc:picChg chg="add mod">
          <ac:chgData name="Park, Young" userId="057fe65c-383f-48d1-a273-5f633c73dfb0" providerId="ADAL" clId="{B938B405-DF52-4712-B06A-8B6CA2BADB04}" dt="2021-03-31T10:53:59.944" v="7246" actId="1076"/>
          <ac:picMkLst>
            <pc:docMk/>
            <pc:sldMk cId="2851165989" sldId="333"/>
            <ac:picMk id="20" creationId="{1175FDC5-D4FF-499A-88A6-38150EC189BD}"/>
          </ac:picMkLst>
        </pc:picChg>
        <pc:picChg chg="add mod">
          <ac:chgData name="Park, Young" userId="057fe65c-383f-48d1-a273-5f633c73dfb0" providerId="ADAL" clId="{B938B405-DF52-4712-B06A-8B6CA2BADB04}" dt="2021-03-31T10:53:52.224" v="7240" actId="14100"/>
          <ac:picMkLst>
            <pc:docMk/>
            <pc:sldMk cId="2851165989" sldId="333"/>
            <ac:picMk id="21" creationId="{4E370950-2C64-4BF4-8327-90589D8A9D9B}"/>
          </ac:picMkLst>
        </pc:picChg>
        <pc:picChg chg="add mod">
          <ac:chgData name="Park, Young" userId="057fe65c-383f-48d1-a273-5f633c73dfb0" providerId="ADAL" clId="{B938B405-DF52-4712-B06A-8B6CA2BADB04}" dt="2021-03-31T10:53:55.168" v="7242" actId="1076"/>
          <ac:picMkLst>
            <pc:docMk/>
            <pc:sldMk cId="2851165989" sldId="333"/>
            <ac:picMk id="22" creationId="{B0E0C2B4-B371-4265-A504-21715762DA33}"/>
          </ac:picMkLst>
        </pc:picChg>
        <pc:picChg chg="add mod">
          <ac:chgData name="Park, Young" userId="057fe65c-383f-48d1-a273-5f633c73dfb0" providerId="ADAL" clId="{B938B405-DF52-4712-B06A-8B6CA2BADB04}" dt="2021-03-31T10:53:58.984" v="7245" actId="1076"/>
          <ac:picMkLst>
            <pc:docMk/>
            <pc:sldMk cId="2851165989" sldId="333"/>
            <ac:picMk id="23" creationId="{AEA6A191-6FC2-4316-BA83-26D762B95226}"/>
          </ac:picMkLst>
        </pc:picChg>
        <pc:picChg chg="add mod">
          <ac:chgData name="Park, Young" userId="057fe65c-383f-48d1-a273-5f633c73dfb0" providerId="ADAL" clId="{B938B405-DF52-4712-B06A-8B6CA2BADB04}" dt="2021-03-31T10:53:43.360" v="7234" actId="1076"/>
          <ac:picMkLst>
            <pc:docMk/>
            <pc:sldMk cId="2851165989" sldId="333"/>
            <ac:picMk id="27" creationId="{5E9D754C-C69B-44BC-A2F1-AF38E0A05267}"/>
          </ac:picMkLst>
        </pc:picChg>
        <pc:picChg chg="add mod">
          <ac:chgData name="Park, Young" userId="057fe65c-383f-48d1-a273-5f633c73dfb0" providerId="ADAL" clId="{B938B405-DF52-4712-B06A-8B6CA2BADB04}" dt="2021-03-31T10:53:42.368" v="7233" actId="1076"/>
          <ac:picMkLst>
            <pc:docMk/>
            <pc:sldMk cId="2851165989" sldId="333"/>
            <ac:picMk id="28" creationId="{9F417215-3F17-4EF4-A633-ABA6AB96DEBA}"/>
          </ac:picMkLst>
        </pc:picChg>
        <pc:picChg chg="add mod">
          <ac:chgData name="Park, Young" userId="057fe65c-383f-48d1-a273-5f633c73dfb0" providerId="ADAL" clId="{B938B405-DF52-4712-B06A-8B6CA2BADB04}" dt="2021-03-31T10:53:45.759" v="7236" actId="1076"/>
          <ac:picMkLst>
            <pc:docMk/>
            <pc:sldMk cId="2851165989" sldId="333"/>
            <ac:picMk id="29" creationId="{8B0B9416-3500-416E-A82B-25B178794DC8}"/>
          </ac:picMkLst>
        </pc:picChg>
        <pc:picChg chg="add mod">
          <ac:chgData name="Park, Young" userId="057fe65c-383f-48d1-a273-5f633c73dfb0" providerId="ADAL" clId="{B938B405-DF52-4712-B06A-8B6CA2BADB04}" dt="2021-03-31T10:53:41.112" v="7232" actId="1076"/>
          <ac:picMkLst>
            <pc:docMk/>
            <pc:sldMk cId="2851165989" sldId="333"/>
            <ac:picMk id="30" creationId="{B31AE3F2-AC16-4958-AABB-3015D398C634}"/>
          </ac:picMkLst>
        </pc:picChg>
        <pc:picChg chg="add mod">
          <ac:chgData name="Park, Young" userId="057fe65c-383f-48d1-a273-5f633c73dfb0" providerId="ADAL" clId="{B938B405-DF52-4712-B06A-8B6CA2BADB04}" dt="2021-03-31T10:53:46.976" v="7237" actId="1076"/>
          <ac:picMkLst>
            <pc:docMk/>
            <pc:sldMk cId="2851165989" sldId="333"/>
            <ac:picMk id="31" creationId="{2517DED8-E956-4A6E-B546-6880ED768B1E}"/>
          </ac:picMkLst>
        </pc:picChg>
        <pc:picChg chg="add mod">
          <ac:chgData name="Park, Young" userId="057fe65c-383f-48d1-a273-5f633c73dfb0" providerId="ADAL" clId="{B938B405-DF52-4712-B06A-8B6CA2BADB04}" dt="2021-03-31T10:53:44.440" v="7235" actId="1076"/>
          <ac:picMkLst>
            <pc:docMk/>
            <pc:sldMk cId="2851165989" sldId="333"/>
            <ac:picMk id="32" creationId="{2E0E01E1-89A6-4AB1-AFB5-9A786E0AE113}"/>
          </ac:picMkLst>
        </pc:picChg>
        <pc:picChg chg="add mod">
          <ac:chgData name="Park, Young" userId="057fe65c-383f-48d1-a273-5f633c73dfb0" providerId="ADAL" clId="{B938B405-DF52-4712-B06A-8B6CA2BADB04}" dt="2021-03-31T10:53:31.737" v="7230" actId="1076"/>
          <ac:picMkLst>
            <pc:docMk/>
            <pc:sldMk cId="2851165989" sldId="333"/>
            <ac:picMk id="33" creationId="{D0F2A613-1643-4DD1-B3EE-A4FA6E01BB95}"/>
          </ac:picMkLst>
        </pc:picChg>
        <pc:picChg chg="add mod">
          <ac:chgData name="Park, Young" userId="057fe65c-383f-48d1-a273-5f633c73dfb0" providerId="ADAL" clId="{B938B405-DF52-4712-B06A-8B6CA2BADB04}" dt="2021-03-31T10:53:30.407" v="7229" actId="1076"/>
          <ac:picMkLst>
            <pc:docMk/>
            <pc:sldMk cId="2851165989" sldId="333"/>
            <ac:picMk id="34" creationId="{19DE43B9-3514-4E6E-8A97-FD7579248717}"/>
          </ac:picMkLst>
        </pc:picChg>
        <pc:picChg chg="add mod">
          <ac:chgData name="Park, Young" userId="057fe65c-383f-48d1-a273-5f633c73dfb0" providerId="ADAL" clId="{B938B405-DF52-4712-B06A-8B6CA2BADB04}" dt="2021-03-31T10:53:09.400" v="7219" actId="1076"/>
          <ac:picMkLst>
            <pc:docMk/>
            <pc:sldMk cId="2851165989" sldId="333"/>
            <ac:picMk id="35" creationId="{0874A122-F814-45EA-B49C-DE2C0D17E207}"/>
          </ac:picMkLst>
        </pc:picChg>
        <pc:picChg chg="del">
          <ac:chgData name="Park, Young" userId="057fe65c-383f-48d1-a273-5f633c73dfb0" providerId="ADAL" clId="{B938B405-DF52-4712-B06A-8B6CA2BADB04}" dt="2021-03-26T13:30:39.522" v="332" actId="478"/>
          <ac:picMkLst>
            <pc:docMk/>
            <pc:sldMk cId="2851165989" sldId="333"/>
            <ac:picMk id="6154" creationId="{2790FBAE-587A-40C1-B6B9-8714A7060210}"/>
          </ac:picMkLst>
        </pc:picChg>
        <pc:picChg chg="del">
          <ac:chgData name="Park, Young" userId="057fe65c-383f-48d1-a273-5f633c73dfb0" providerId="ADAL" clId="{B938B405-DF52-4712-B06A-8B6CA2BADB04}" dt="2021-03-26T13:30:39.058" v="331" actId="478"/>
          <ac:picMkLst>
            <pc:docMk/>
            <pc:sldMk cId="2851165989" sldId="333"/>
            <ac:picMk id="6156" creationId="{DFD3516A-8B4D-4E4C-B153-0C7FF5C90B63}"/>
          </ac:picMkLst>
        </pc:picChg>
        <pc:picChg chg="del">
          <ac:chgData name="Park, Young" userId="057fe65c-383f-48d1-a273-5f633c73dfb0" providerId="ADAL" clId="{B938B405-DF52-4712-B06A-8B6CA2BADB04}" dt="2021-03-26T13:30:40.337" v="333" actId="478"/>
          <ac:picMkLst>
            <pc:docMk/>
            <pc:sldMk cId="2851165989" sldId="333"/>
            <ac:picMk id="6158" creationId="{F8ADAFF7-2915-4EAD-8F71-177B73CB6377}"/>
          </ac:picMkLst>
        </pc:picChg>
        <pc:picChg chg="del">
          <ac:chgData name="Park, Young" userId="057fe65c-383f-48d1-a273-5f633c73dfb0" providerId="ADAL" clId="{B938B405-DF52-4712-B06A-8B6CA2BADB04}" dt="2021-03-26T13:30:41.018" v="334" actId="478"/>
          <ac:picMkLst>
            <pc:docMk/>
            <pc:sldMk cId="2851165989" sldId="333"/>
            <ac:picMk id="6162" creationId="{5C04D45B-4D3E-4665-AE85-DC9B61C5268D}"/>
          </ac:picMkLst>
        </pc:picChg>
        <pc:picChg chg="del">
          <ac:chgData name="Park, Young" userId="057fe65c-383f-48d1-a273-5f633c73dfb0" providerId="ADAL" clId="{B938B405-DF52-4712-B06A-8B6CA2BADB04}" dt="2021-03-26T13:30:41.424" v="335" actId="478"/>
          <ac:picMkLst>
            <pc:docMk/>
            <pc:sldMk cId="2851165989" sldId="333"/>
            <ac:picMk id="6164" creationId="{47A4A86F-39D5-44BF-BED8-EBC6697FF2A4}"/>
          </ac:picMkLst>
        </pc:picChg>
        <pc:picChg chg="del">
          <ac:chgData name="Park, Young" userId="057fe65c-383f-48d1-a273-5f633c73dfb0" providerId="ADAL" clId="{B938B405-DF52-4712-B06A-8B6CA2BADB04}" dt="2021-03-26T13:30:41.825" v="336" actId="478"/>
          <ac:picMkLst>
            <pc:docMk/>
            <pc:sldMk cId="2851165989" sldId="333"/>
            <ac:picMk id="6168" creationId="{0B650BCC-84CF-46F2-971B-1038D0BF5440}"/>
          </ac:picMkLst>
        </pc:picChg>
      </pc:sldChg>
      <pc:sldChg chg="addSp delSp modSp add mod">
        <pc:chgData name="Park, Young" userId="057fe65c-383f-48d1-a273-5f633c73dfb0" providerId="ADAL" clId="{B938B405-DF52-4712-B06A-8B6CA2BADB04}" dt="2021-03-31T22:01:25.002" v="10067" actId="113"/>
        <pc:sldMkLst>
          <pc:docMk/>
          <pc:sldMk cId="3919275604" sldId="334"/>
        </pc:sldMkLst>
        <pc:spChg chg="mod">
          <ac:chgData name="Park, Young" userId="057fe65c-383f-48d1-a273-5f633c73dfb0" providerId="ADAL" clId="{B938B405-DF52-4712-B06A-8B6CA2BADB04}" dt="2021-03-30T13:46:45.797" v="4543"/>
          <ac:spMkLst>
            <pc:docMk/>
            <pc:sldMk cId="3919275604" sldId="334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3-31T22:01:25.002" v="10067" actId="113"/>
          <ac:spMkLst>
            <pc:docMk/>
            <pc:sldMk cId="3919275604" sldId="334"/>
            <ac:spMk id="6" creationId="{C9EC27CE-5636-440E-878C-A2DEA6EAA7F3}"/>
          </ac:spMkLst>
        </pc:spChg>
        <pc:spChg chg="del mod ord">
          <ac:chgData name="Park, Young" userId="057fe65c-383f-48d1-a273-5f633c73dfb0" providerId="ADAL" clId="{B938B405-DF52-4712-B06A-8B6CA2BADB04}" dt="2021-03-30T10:39:31.752" v="4020" actId="478"/>
          <ac:spMkLst>
            <pc:docMk/>
            <pc:sldMk cId="3919275604" sldId="334"/>
            <ac:spMk id="16" creationId="{00000000-0000-0000-0000-000000000000}"/>
          </ac:spMkLst>
        </pc:spChg>
        <pc:picChg chg="del">
          <ac:chgData name="Park, Young" userId="057fe65c-383f-48d1-a273-5f633c73dfb0" providerId="ADAL" clId="{B938B405-DF52-4712-B06A-8B6CA2BADB04}" dt="2021-03-29T23:59:41.353" v="2167" actId="478"/>
          <ac:picMkLst>
            <pc:docMk/>
            <pc:sldMk cId="3919275604" sldId="334"/>
            <ac:picMk id="4" creationId="{1867B933-BDD6-40C9-B463-12257031388A}"/>
          </ac:picMkLst>
        </pc:picChg>
        <pc:picChg chg="del">
          <ac:chgData name="Park, Young" userId="057fe65c-383f-48d1-a273-5f633c73dfb0" providerId="ADAL" clId="{B938B405-DF52-4712-B06A-8B6CA2BADB04}" dt="2021-03-29T23:59:28.595" v="2166" actId="478"/>
          <ac:picMkLst>
            <pc:docMk/>
            <pc:sldMk cId="3919275604" sldId="334"/>
            <ac:picMk id="6" creationId="{E285EAA0-1529-44D7-9EE2-D675C18BED78}"/>
          </ac:picMkLst>
        </pc:picChg>
        <pc:picChg chg="add mod">
          <ac:chgData name="Park, Young" userId="057fe65c-383f-48d1-a273-5f633c73dfb0" providerId="ADAL" clId="{B938B405-DF52-4712-B06A-8B6CA2BADB04}" dt="2021-03-31T22:01:07.052" v="10064" actId="1076"/>
          <ac:picMkLst>
            <pc:docMk/>
            <pc:sldMk cId="3919275604" sldId="334"/>
            <ac:picMk id="2050" creationId="{C9B78FA8-38FF-47EA-8142-389B7D851F93}"/>
          </ac:picMkLst>
        </pc:picChg>
        <pc:picChg chg="add mod">
          <ac:chgData name="Park, Young" userId="057fe65c-383f-48d1-a273-5f633c73dfb0" providerId="ADAL" clId="{B938B405-DF52-4712-B06A-8B6CA2BADB04}" dt="2021-03-31T22:01:05.614" v="10063" actId="14100"/>
          <ac:picMkLst>
            <pc:docMk/>
            <pc:sldMk cId="3919275604" sldId="334"/>
            <ac:picMk id="2052" creationId="{55F39520-B716-45CA-AE69-CC9574ED9730}"/>
          </ac:picMkLst>
        </pc:picChg>
      </pc:sldChg>
      <pc:sldChg chg="addSp delSp modSp add mod">
        <pc:chgData name="Park, Young" userId="057fe65c-383f-48d1-a273-5f633c73dfb0" providerId="ADAL" clId="{B938B405-DF52-4712-B06A-8B6CA2BADB04}" dt="2021-04-06T11:51:51.587" v="13359" actId="1076"/>
        <pc:sldMkLst>
          <pc:docMk/>
          <pc:sldMk cId="2163453851" sldId="335"/>
        </pc:sldMkLst>
        <pc:spChg chg="add del mod">
          <ac:chgData name="Park, Young" userId="057fe65c-383f-48d1-a273-5f633c73dfb0" providerId="ADAL" clId="{B938B405-DF52-4712-B06A-8B6CA2BADB04}" dt="2021-03-30T09:26:49.020" v="2486" actId="478"/>
          <ac:spMkLst>
            <pc:docMk/>
            <pc:sldMk cId="2163453851" sldId="335"/>
            <ac:spMk id="2" creationId="{C462EF4D-372E-4D66-8EB4-43F0BCB8D0C7}"/>
          </ac:spMkLst>
        </pc:spChg>
        <pc:spChg chg="mod">
          <ac:chgData name="Park, Young" userId="057fe65c-383f-48d1-a273-5f633c73dfb0" providerId="ADAL" clId="{B938B405-DF52-4712-B06A-8B6CA2BADB04}" dt="2021-03-30T13:46:50.446" v="4544"/>
          <ac:spMkLst>
            <pc:docMk/>
            <pc:sldMk cId="2163453851" sldId="335"/>
            <ac:spMk id="3" creationId="{60EA6DC4-42B2-4C8E-BA73-9C28EECCE886}"/>
          </ac:spMkLst>
        </pc:spChg>
        <pc:spChg chg="add del mod">
          <ac:chgData name="Park, Young" userId="057fe65c-383f-48d1-a273-5f633c73dfb0" providerId="ADAL" clId="{B938B405-DF52-4712-B06A-8B6CA2BADB04}" dt="2021-03-30T10:42:23.688" v="4161" actId="478"/>
          <ac:spMkLst>
            <pc:docMk/>
            <pc:sldMk cId="2163453851" sldId="335"/>
            <ac:spMk id="5" creationId="{DF02B330-78CD-4002-ABB6-E42E96379262}"/>
          </ac:spMkLst>
        </pc:spChg>
        <pc:spChg chg="add mod">
          <ac:chgData name="Park, Young" userId="057fe65c-383f-48d1-a273-5f633c73dfb0" providerId="ADAL" clId="{B938B405-DF52-4712-B06A-8B6CA2BADB04}" dt="2021-03-31T22:03:15.858" v="10084" actId="113"/>
          <ac:spMkLst>
            <pc:docMk/>
            <pc:sldMk cId="2163453851" sldId="335"/>
            <ac:spMk id="7" creationId="{4ED649E1-64F4-43C4-AB6F-AF614AC0A174}"/>
          </ac:spMkLst>
        </pc:spChg>
        <pc:spChg chg="del mod">
          <ac:chgData name="Park, Young" userId="057fe65c-383f-48d1-a273-5f633c73dfb0" providerId="ADAL" clId="{B938B405-DF52-4712-B06A-8B6CA2BADB04}" dt="2021-03-30T09:37:51.337" v="2612" actId="478"/>
          <ac:spMkLst>
            <pc:docMk/>
            <pc:sldMk cId="2163453851" sldId="335"/>
            <ac:spMk id="16" creationId="{00000000-0000-0000-0000-000000000000}"/>
          </ac:spMkLst>
        </pc:spChg>
        <pc:picChg chg="del">
          <ac:chgData name="Park, Young" userId="057fe65c-383f-48d1-a273-5f633c73dfb0" providerId="ADAL" clId="{B938B405-DF52-4712-B06A-8B6CA2BADB04}" dt="2021-03-30T00:01:02.774" v="2182" actId="478"/>
          <ac:picMkLst>
            <pc:docMk/>
            <pc:sldMk cId="2163453851" sldId="335"/>
            <ac:picMk id="4" creationId="{1867B933-BDD6-40C9-B463-12257031388A}"/>
          </ac:picMkLst>
        </pc:picChg>
        <pc:picChg chg="add del mod">
          <ac:chgData name="Park, Young" userId="057fe65c-383f-48d1-a273-5f633c73dfb0" providerId="ADAL" clId="{B938B405-DF52-4712-B06A-8B6CA2BADB04}" dt="2021-04-06T11:38:34.822" v="12658" actId="478"/>
          <ac:picMkLst>
            <pc:docMk/>
            <pc:sldMk cId="2163453851" sldId="335"/>
            <ac:picMk id="4" creationId="{5096EDF3-4599-4975-8BA0-B695A48416F4}"/>
          </ac:picMkLst>
        </pc:picChg>
        <pc:picChg chg="del">
          <ac:chgData name="Park, Young" userId="057fe65c-383f-48d1-a273-5f633c73dfb0" providerId="ADAL" clId="{B938B405-DF52-4712-B06A-8B6CA2BADB04}" dt="2021-03-30T00:01:47.350" v="2188" actId="478"/>
          <ac:picMkLst>
            <pc:docMk/>
            <pc:sldMk cId="2163453851" sldId="335"/>
            <ac:picMk id="6" creationId="{E285EAA0-1529-44D7-9EE2-D675C18BED78}"/>
          </ac:picMkLst>
        </pc:picChg>
        <pc:picChg chg="add mod">
          <ac:chgData name="Park, Young" userId="057fe65c-383f-48d1-a273-5f633c73dfb0" providerId="ADAL" clId="{B938B405-DF52-4712-B06A-8B6CA2BADB04}" dt="2021-04-06T11:51:51.587" v="13359" actId="1076"/>
          <ac:picMkLst>
            <pc:docMk/>
            <pc:sldMk cId="2163453851" sldId="335"/>
            <ac:picMk id="2050" creationId="{DE295916-344E-45A6-A25A-8F4B07821E93}"/>
          </ac:picMkLst>
        </pc:picChg>
        <pc:picChg chg="add mod">
          <ac:chgData name="Park, Young" userId="057fe65c-383f-48d1-a273-5f633c73dfb0" providerId="ADAL" clId="{B938B405-DF52-4712-B06A-8B6CA2BADB04}" dt="2021-03-30T00:01:31.786" v="2187" actId="14100"/>
          <ac:picMkLst>
            <pc:docMk/>
            <pc:sldMk cId="2163453851" sldId="335"/>
            <ac:picMk id="3074" creationId="{8A958671-B8AE-4DF9-BD87-669544AB5347}"/>
          </ac:picMkLst>
        </pc:picChg>
        <pc:picChg chg="add del mod">
          <ac:chgData name="Park, Young" userId="057fe65c-383f-48d1-a273-5f633c73dfb0" providerId="ADAL" clId="{B938B405-DF52-4712-B06A-8B6CA2BADB04}" dt="2021-03-30T18:02:06.449" v="5076" actId="478"/>
          <ac:picMkLst>
            <pc:docMk/>
            <pc:sldMk cId="2163453851" sldId="335"/>
            <ac:picMk id="3076" creationId="{19650B8B-43C2-4837-952D-F39794315ED4}"/>
          </ac:picMkLst>
        </pc:picChg>
      </pc:sldChg>
      <pc:sldChg chg="addSp delSp modSp add mod">
        <pc:chgData name="Park, Young" userId="057fe65c-383f-48d1-a273-5f633c73dfb0" providerId="ADAL" clId="{B938B405-DF52-4712-B06A-8B6CA2BADB04}" dt="2021-03-30T22:12:01.447" v="6106" actId="20577"/>
        <pc:sldMkLst>
          <pc:docMk/>
          <pc:sldMk cId="1506734029" sldId="336"/>
        </pc:sldMkLst>
        <pc:spChg chg="mod">
          <ac:chgData name="Park, Young" userId="057fe65c-383f-48d1-a273-5f633c73dfb0" providerId="ADAL" clId="{B938B405-DF52-4712-B06A-8B6CA2BADB04}" dt="2021-03-30T13:46:53.702" v="4545"/>
          <ac:spMkLst>
            <pc:docMk/>
            <pc:sldMk cId="1506734029" sldId="336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3-30T22:12:01.447" v="6106" actId="20577"/>
          <ac:spMkLst>
            <pc:docMk/>
            <pc:sldMk cId="1506734029" sldId="336"/>
            <ac:spMk id="6" creationId="{0A6B2130-C1F7-4578-882D-D61670621DFF}"/>
          </ac:spMkLst>
        </pc:spChg>
        <pc:spChg chg="del mod">
          <ac:chgData name="Park, Young" userId="057fe65c-383f-48d1-a273-5f633c73dfb0" providerId="ADAL" clId="{B938B405-DF52-4712-B06A-8B6CA2BADB04}" dt="2021-03-30T10:43:50.177" v="4312" actId="478"/>
          <ac:spMkLst>
            <pc:docMk/>
            <pc:sldMk cId="1506734029" sldId="336"/>
            <ac:spMk id="16" creationId="{00000000-0000-0000-0000-000000000000}"/>
          </ac:spMkLst>
        </pc:spChg>
        <pc:picChg chg="del">
          <ac:chgData name="Park, Young" userId="057fe65c-383f-48d1-a273-5f633c73dfb0" providerId="ADAL" clId="{B938B405-DF52-4712-B06A-8B6CA2BADB04}" dt="2021-03-30T09:16:34.486" v="2371" actId="478"/>
          <ac:picMkLst>
            <pc:docMk/>
            <pc:sldMk cId="1506734029" sldId="336"/>
            <ac:picMk id="4" creationId="{1867B933-BDD6-40C9-B463-12257031388A}"/>
          </ac:picMkLst>
        </pc:picChg>
        <pc:picChg chg="del">
          <ac:chgData name="Park, Young" userId="057fe65c-383f-48d1-a273-5f633c73dfb0" providerId="ADAL" clId="{B938B405-DF52-4712-B06A-8B6CA2BADB04}" dt="2021-03-30T09:17:59.961" v="2378" actId="478"/>
          <ac:picMkLst>
            <pc:docMk/>
            <pc:sldMk cId="1506734029" sldId="336"/>
            <ac:picMk id="6" creationId="{E285EAA0-1529-44D7-9EE2-D675C18BED78}"/>
          </ac:picMkLst>
        </pc:picChg>
        <pc:picChg chg="add mod">
          <ac:chgData name="Park, Young" userId="057fe65c-383f-48d1-a273-5f633c73dfb0" providerId="ADAL" clId="{B938B405-DF52-4712-B06A-8B6CA2BADB04}" dt="2021-03-30T09:16:46.668" v="2377" actId="1076"/>
          <ac:picMkLst>
            <pc:docMk/>
            <pc:sldMk cId="1506734029" sldId="336"/>
            <ac:picMk id="4098" creationId="{EED3E1C3-6061-40EE-9FEB-79B5A3327D70}"/>
          </ac:picMkLst>
        </pc:picChg>
        <pc:picChg chg="add del mod">
          <ac:chgData name="Park, Young" userId="057fe65c-383f-48d1-a273-5f633c73dfb0" providerId="ADAL" clId="{B938B405-DF52-4712-B06A-8B6CA2BADB04}" dt="2021-03-30T09:18:57.568" v="2385" actId="478"/>
          <ac:picMkLst>
            <pc:docMk/>
            <pc:sldMk cId="1506734029" sldId="336"/>
            <ac:picMk id="4100" creationId="{984095A1-47F8-458E-8C79-FB976499FEEF}"/>
          </ac:picMkLst>
        </pc:picChg>
        <pc:picChg chg="add mod">
          <ac:chgData name="Park, Young" userId="057fe65c-383f-48d1-a273-5f633c73dfb0" providerId="ADAL" clId="{B938B405-DF52-4712-B06A-8B6CA2BADB04}" dt="2021-03-30T22:10:52.514" v="6071" actId="14100"/>
          <ac:picMkLst>
            <pc:docMk/>
            <pc:sldMk cId="1506734029" sldId="336"/>
            <ac:picMk id="4102" creationId="{9F0FFF91-DFA5-47C5-82B6-F7B543DA8DB9}"/>
          </ac:picMkLst>
        </pc:picChg>
      </pc:sldChg>
      <pc:sldChg chg="addSp delSp modSp add mod">
        <pc:chgData name="Park, Young" userId="057fe65c-383f-48d1-a273-5f633c73dfb0" providerId="ADAL" clId="{B938B405-DF52-4712-B06A-8B6CA2BADB04}" dt="2021-04-06T23:25:36.618" v="15825" actId="113"/>
        <pc:sldMkLst>
          <pc:docMk/>
          <pc:sldMk cId="771674850" sldId="337"/>
        </pc:sldMkLst>
        <pc:spChg chg="mod">
          <ac:chgData name="Park, Young" userId="057fe65c-383f-48d1-a273-5f633c73dfb0" providerId="ADAL" clId="{B938B405-DF52-4712-B06A-8B6CA2BADB04}" dt="2021-04-06T22:44:09.578" v="14395" actId="20577"/>
          <ac:spMkLst>
            <pc:docMk/>
            <pc:sldMk cId="771674850" sldId="337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4-06T23:25:36.618" v="15825" actId="113"/>
          <ac:spMkLst>
            <pc:docMk/>
            <pc:sldMk cId="771674850" sldId="337"/>
            <ac:spMk id="9" creationId="{09E65530-76D5-4A9A-88DC-5629FB5B4887}"/>
          </ac:spMkLst>
        </pc:spChg>
        <pc:picChg chg="add mod">
          <ac:chgData name="Park, Young" userId="057fe65c-383f-48d1-a273-5f633c73dfb0" providerId="ADAL" clId="{B938B405-DF52-4712-B06A-8B6CA2BADB04}" dt="2021-03-31T12:34:32.476" v="7375" actId="1076"/>
          <ac:picMkLst>
            <pc:docMk/>
            <pc:sldMk cId="771674850" sldId="337"/>
            <ac:picMk id="10" creationId="{59948C62-2A07-4BA1-BB2A-4716F2941BDC}"/>
          </ac:picMkLst>
        </pc:picChg>
        <pc:picChg chg="add mod">
          <ac:chgData name="Park, Young" userId="057fe65c-383f-48d1-a273-5f633c73dfb0" providerId="ADAL" clId="{B938B405-DF52-4712-B06A-8B6CA2BADB04}" dt="2021-03-31T12:32:24.340" v="7357" actId="1076"/>
          <ac:picMkLst>
            <pc:docMk/>
            <pc:sldMk cId="771674850" sldId="337"/>
            <ac:picMk id="11" creationId="{21F10F95-4957-4828-B37B-45AA1802AC5C}"/>
          </ac:picMkLst>
        </pc:picChg>
        <pc:picChg chg="add mod">
          <ac:chgData name="Park, Young" userId="057fe65c-383f-48d1-a273-5f633c73dfb0" providerId="ADAL" clId="{B938B405-DF52-4712-B06A-8B6CA2BADB04}" dt="2021-03-31T12:34:33.525" v="7376" actId="1076"/>
          <ac:picMkLst>
            <pc:docMk/>
            <pc:sldMk cId="771674850" sldId="337"/>
            <ac:picMk id="12" creationId="{4EF9F082-560E-48D8-A539-E5C96E7200E8}"/>
          </ac:picMkLst>
        </pc:picChg>
        <pc:picChg chg="add mod">
          <ac:chgData name="Park, Young" userId="057fe65c-383f-48d1-a273-5f633c73dfb0" providerId="ADAL" clId="{B938B405-DF52-4712-B06A-8B6CA2BADB04}" dt="2021-04-06T22:10:40.815" v="14344" actId="1076"/>
          <ac:picMkLst>
            <pc:docMk/>
            <pc:sldMk cId="771674850" sldId="337"/>
            <ac:picMk id="13" creationId="{3E69230C-59B5-4101-8A00-74CD7AC4B1AC}"/>
          </ac:picMkLst>
        </pc:picChg>
        <pc:picChg chg="add mod">
          <ac:chgData name="Park, Young" userId="057fe65c-383f-48d1-a273-5f633c73dfb0" providerId="ADAL" clId="{B938B405-DF52-4712-B06A-8B6CA2BADB04}" dt="2021-04-06T23:03:28.432" v="15220" actId="1076"/>
          <ac:picMkLst>
            <pc:docMk/>
            <pc:sldMk cId="771674850" sldId="337"/>
            <ac:picMk id="14" creationId="{54B0662A-4EA0-480B-B11E-C3E1CEFE19A7}"/>
          </ac:picMkLst>
        </pc:picChg>
        <pc:picChg chg="add mod">
          <ac:chgData name="Park, Young" userId="057fe65c-383f-48d1-a273-5f633c73dfb0" providerId="ADAL" clId="{B938B405-DF52-4712-B06A-8B6CA2BADB04}" dt="2021-04-06T23:03:31.856" v="15222" actId="1076"/>
          <ac:picMkLst>
            <pc:docMk/>
            <pc:sldMk cId="771674850" sldId="337"/>
            <ac:picMk id="15" creationId="{653A83F0-1BBF-466D-93D0-A31A754276D5}"/>
          </ac:picMkLst>
        </pc:picChg>
        <pc:picChg chg="add mod">
          <ac:chgData name="Park, Young" userId="057fe65c-383f-48d1-a273-5f633c73dfb0" providerId="ADAL" clId="{B938B405-DF52-4712-B06A-8B6CA2BADB04}" dt="2021-03-31T12:32:16.172" v="7353" actId="1076"/>
          <ac:picMkLst>
            <pc:docMk/>
            <pc:sldMk cId="771674850" sldId="337"/>
            <ac:picMk id="16" creationId="{0120D726-BAC3-4622-8AD5-5FB55C01CCFB}"/>
          </ac:picMkLst>
        </pc:picChg>
        <pc:picChg chg="add mod">
          <ac:chgData name="Park, Young" userId="057fe65c-383f-48d1-a273-5f633c73dfb0" providerId="ADAL" clId="{B938B405-DF52-4712-B06A-8B6CA2BADB04}" dt="2021-04-06T23:03:26.839" v="15219" actId="1076"/>
          <ac:picMkLst>
            <pc:docMk/>
            <pc:sldMk cId="771674850" sldId="337"/>
            <ac:picMk id="2050" creationId="{36EEB33F-8463-4CC0-80A3-0178EA6F1413}"/>
          </ac:picMkLst>
        </pc:picChg>
        <pc:picChg chg="add del">
          <ac:chgData name="Park, Young" userId="057fe65c-383f-48d1-a273-5f633c73dfb0" providerId="ADAL" clId="{B938B405-DF52-4712-B06A-8B6CA2BADB04}" dt="2021-03-31T12:33:09.156" v="7366"/>
          <ac:picMkLst>
            <pc:docMk/>
            <pc:sldMk cId="771674850" sldId="337"/>
            <ac:picMk id="2052" creationId="{705E907F-000A-45D1-B77B-D90B872283DA}"/>
          </ac:picMkLst>
        </pc:picChg>
        <pc:picChg chg="add mod">
          <ac:chgData name="Park, Young" userId="057fe65c-383f-48d1-a273-5f633c73dfb0" providerId="ADAL" clId="{B938B405-DF52-4712-B06A-8B6CA2BADB04}" dt="2021-04-06T23:03:20.416" v="15218" actId="1076"/>
          <ac:picMkLst>
            <pc:docMk/>
            <pc:sldMk cId="771674850" sldId="337"/>
            <ac:picMk id="2054" creationId="{20B736E3-6E7F-4E04-9226-AD184047FD06}"/>
          </ac:picMkLst>
        </pc:picChg>
        <pc:picChg chg="del">
          <ac:chgData name="Park, Young" userId="057fe65c-383f-48d1-a273-5f633c73dfb0" providerId="ADAL" clId="{B938B405-DF52-4712-B06A-8B6CA2BADB04}" dt="2021-03-30T13:41:53.019" v="4507" actId="478"/>
          <ac:picMkLst>
            <pc:docMk/>
            <pc:sldMk cId="771674850" sldId="337"/>
            <ac:picMk id="6154" creationId="{2790FBAE-587A-40C1-B6B9-8714A7060210}"/>
          </ac:picMkLst>
        </pc:picChg>
        <pc:picChg chg="del">
          <ac:chgData name="Park, Young" userId="057fe65c-383f-48d1-a273-5f633c73dfb0" providerId="ADAL" clId="{B938B405-DF52-4712-B06A-8B6CA2BADB04}" dt="2021-03-30T13:41:53.019" v="4507" actId="478"/>
          <ac:picMkLst>
            <pc:docMk/>
            <pc:sldMk cId="771674850" sldId="337"/>
            <ac:picMk id="6156" creationId="{DFD3516A-8B4D-4E4C-B153-0C7FF5C90B63}"/>
          </ac:picMkLst>
        </pc:picChg>
        <pc:picChg chg="del">
          <ac:chgData name="Park, Young" userId="057fe65c-383f-48d1-a273-5f633c73dfb0" providerId="ADAL" clId="{B938B405-DF52-4712-B06A-8B6CA2BADB04}" dt="2021-03-30T13:41:53.019" v="4507" actId="478"/>
          <ac:picMkLst>
            <pc:docMk/>
            <pc:sldMk cId="771674850" sldId="337"/>
            <ac:picMk id="6158" creationId="{F8ADAFF7-2915-4EAD-8F71-177B73CB6377}"/>
          </ac:picMkLst>
        </pc:picChg>
        <pc:picChg chg="del">
          <ac:chgData name="Park, Young" userId="057fe65c-383f-48d1-a273-5f633c73dfb0" providerId="ADAL" clId="{B938B405-DF52-4712-B06A-8B6CA2BADB04}" dt="2021-03-30T13:41:53.019" v="4507" actId="478"/>
          <ac:picMkLst>
            <pc:docMk/>
            <pc:sldMk cId="771674850" sldId="337"/>
            <ac:picMk id="6162" creationId="{5C04D45B-4D3E-4665-AE85-DC9B61C5268D}"/>
          </ac:picMkLst>
        </pc:picChg>
        <pc:picChg chg="del">
          <ac:chgData name="Park, Young" userId="057fe65c-383f-48d1-a273-5f633c73dfb0" providerId="ADAL" clId="{B938B405-DF52-4712-B06A-8B6CA2BADB04}" dt="2021-03-30T13:41:53.019" v="4507" actId="478"/>
          <ac:picMkLst>
            <pc:docMk/>
            <pc:sldMk cId="771674850" sldId="337"/>
            <ac:picMk id="6164" creationId="{47A4A86F-39D5-44BF-BED8-EBC6697FF2A4}"/>
          </ac:picMkLst>
        </pc:picChg>
        <pc:picChg chg="del">
          <ac:chgData name="Park, Young" userId="057fe65c-383f-48d1-a273-5f633c73dfb0" providerId="ADAL" clId="{B938B405-DF52-4712-B06A-8B6CA2BADB04}" dt="2021-03-30T13:41:53.019" v="4507" actId="478"/>
          <ac:picMkLst>
            <pc:docMk/>
            <pc:sldMk cId="771674850" sldId="337"/>
            <ac:picMk id="6168" creationId="{0B650BCC-84CF-46F2-971B-1038D0BF5440}"/>
          </ac:picMkLst>
        </pc:picChg>
      </pc:sldChg>
      <pc:sldChg chg="add del">
        <pc:chgData name="Park, Young" userId="057fe65c-383f-48d1-a273-5f633c73dfb0" providerId="ADAL" clId="{B938B405-DF52-4712-B06A-8B6CA2BADB04}" dt="2021-03-30T13:44:00.297" v="4533" actId="2696"/>
        <pc:sldMkLst>
          <pc:docMk/>
          <pc:sldMk cId="3367779355" sldId="338"/>
        </pc:sldMkLst>
      </pc:sldChg>
      <pc:sldChg chg="addSp delSp modSp add mod">
        <pc:chgData name="Park, Young" userId="057fe65c-383f-48d1-a273-5f633c73dfb0" providerId="ADAL" clId="{B938B405-DF52-4712-B06A-8B6CA2BADB04}" dt="2021-04-05T16:38:29.072" v="12487" actId="1076"/>
        <pc:sldMkLst>
          <pc:docMk/>
          <pc:sldMk cId="4099187458" sldId="338"/>
        </pc:sldMkLst>
        <pc:spChg chg="add mod">
          <ac:chgData name="Park, Young" userId="057fe65c-383f-48d1-a273-5f633c73dfb0" providerId="ADAL" clId="{B938B405-DF52-4712-B06A-8B6CA2BADB04}" dt="2021-03-30T23:00:09.001" v="6620" actId="1076"/>
          <ac:spMkLst>
            <pc:docMk/>
            <pc:sldMk cId="4099187458" sldId="338"/>
            <ac:spMk id="2" creationId="{8CF4F76D-165A-4B5D-B0FC-7718F5919399}"/>
          </ac:spMkLst>
        </pc:spChg>
        <pc:spChg chg="mod">
          <ac:chgData name="Park, Young" userId="057fe65c-383f-48d1-a273-5f633c73dfb0" providerId="ADAL" clId="{B938B405-DF52-4712-B06A-8B6CA2BADB04}" dt="2021-03-30T13:47:31.141" v="4558" actId="20577"/>
          <ac:spMkLst>
            <pc:docMk/>
            <pc:sldMk cId="4099187458" sldId="338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3-30T23:00:09.001" v="6620" actId="1076"/>
          <ac:spMkLst>
            <pc:docMk/>
            <pc:sldMk cId="4099187458" sldId="338"/>
            <ac:spMk id="5" creationId="{B2CDC2E4-3156-4DB1-96A5-4BC894B504D0}"/>
          </ac:spMkLst>
        </pc:spChg>
        <pc:spChg chg="del">
          <ac:chgData name="Park, Young" userId="057fe65c-383f-48d1-a273-5f633c73dfb0" providerId="ADAL" clId="{B938B405-DF52-4712-B06A-8B6CA2BADB04}" dt="2021-03-30T22:23:55.003" v="6128" actId="478"/>
          <ac:spMkLst>
            <pc:docMk/>
            <pc:sldMk cId="4099187458" sldId="338"/>
            <ac:spMk id="7" creationId="{5B398E2A-08FC-4C3D-BD19-3810E423E1DF}"/>
          </ac:spMkLst>
        </pc:spChg>
        <pc:spChg chg="mod topLvl">
          <ac:chgData name="Park, Young" userId="057fe65c-383f-48d1-a273-5f633c73dfb0" providerId="ADAL" clId="{B938B405-DF52-4712-B06A-8B6CA2BADB04}" dt="2021-03-31T22:17:03.555" v="10189" actId="165"/>
          <ac:spMkLst>
            <pc:docMk/>
            <pc:sldMk cId="4099187458" sldId="338"/>
            <ac:spMk id="14" creationId="{F4BB9016-0F75-451E-B8FF-9D4852988F05}"/>
          </ac:spMkLst>
        </pc:spChg>
        <pc:spChg chg="mod topLvl">
          <ac:chgData name="Park, Young" userId="057fe65c-383f-48d1-a273-5f633c73dfb0" providerId="ADAL" clId="{B938B405-DF52-4712-B06A-8B6CA2BADB04}" dt="2021-03-31T22:17:03.555" v="10189" actId="165"/>
          <ac:spMkLst>
            <pc:docMk/>
            <pc:sldMk cId="4099187458" sldId="338"/>
            <ac:spMk id="15" creationId="{25163FB9-023A-415C-831B-1BE1FD44CD6F}"/>
          </ac:spMkLst>
        </pc:spChg>
        <pc:spChg chg="mod">
          <ac:chgData name="Park, Young" userId="057fe65c-383f-48d1-a273-5f633c73dfb0" providerId="ADAL" clId="{B938B405-DF52-4712-B06A-8B6CA2BADB04}" dt="2021-03-30T22:42:44.908" v="6414" actId="17032"/>
          <ac:spMkLst>
            <pc:docMk/>
            <pc:sldMk cId="4099187458" sldId="338"/>
            <ac:spMk id="24" creationId="{48BC40E7-6E2C-4D29-913F-98E1420683DB}"/>
          </ac:spMkLst>
        </pc:spChg>
        <pc:spChg chg="mod">
          <ac:chgData name="Park, Young" userId="057fe65c-383f-48d1-a273-5f633c73dfb0" providerId="ADAL" clId="{B938B405-DF52-4712-B06A-8B6CA2BADB04}" dt="2021-03-30T22:43:01.415" v="6433" actId="20577"/>
          <ac:spMkLst>
            <pc:docMk/>
            <pc:sldMk cId="4099187458" sldId="338"/>
            <ac:spMk id="25" creationId="{EEEA5F7F-FCD3-4B62-A325-03DF730BD570}"/>
          </ac:spMkLst>
        </pc:spChg>
        <pc:spChg chg="mod">
          <ac:chgData name="Park, Young" userId="057fe65c-383f-48d1-a273-5f633c73dfb0" providerId="ADAL" clId="{B938B405-DF52-4712-B06A-8B6CA2BADB04}" dt="2021-03-31T10:31:03.813" v="7188" actId="1076"/>
          <ac:spMkLst>
            <pc:docMk/>
            <pc:sldMk cId="4099187458" sldId="338"/>
            <ac:spMk id="27" creationId="{B7F393AB-7DE2-4345-9601-3C06B3E798FA}"/>
          </ac:spMkLst>
        </pc:spChg>
        <pc:spChg chg="mod">
          <ac:chgData name="Park, Young" userId="057fe65c-383f-48d1-a273-5f633c73dfb0" providerId="ADAL" clId="{B938B405-DF52-4712-B06A-8B6CA2BADB04}" dt="2021-03-31T10:31:03.813" v="7188" actId="1076"/>
          <ac:spMkLst>
            <pc:docMk/>
            <pc:sldMk cId="4099187458" sldId="338"/>
            <ac:spMk id="28" creationId="{73413126-2EA4-43E6-9988-5979F093270D}"/>
          </ac:spMkLst>
        </pc:spChg>
        <pc:spChg chg="mod">
          <ac:chgData name="Park, Young" userId="057fe65c-383f-48d1-a273-5f633c73dfb0" providerId="ADAL" clId="{B938B405-DF52-4712-B06A-8B6CA2BADB04}" dt="2021-03-30T22:43:59.366" v="6447" actId="17032"/>
          <ac:spMkLst>
            <pc:docMk/>
            <pc:sldMk cId="4099187458" sldId="338"/>
            <ac:spMk id="30" creationId="{E300F1BD-D101-4471-80A8-69F9091542B1}"/>
          </ac:spMkLst>
        </pc:spChg>
        <pc:spChg chg="mod">
          <ac:chgData name="Park, Young" userId="057fe65c-383f-48d1-a273-5f633c73dfb0" providerId="ADAL" clId="{B938B405-DF52-4712-B06A-8B6CA2BADB04}" dt="2021-03-30T22:44:24.645" v="6477" actId="6549"/>
          <ac:spMkLst>
            <pc:docMk/>
            <pc:sldMk cId="4099187458" sldId="338"/>
            <ac:spMk id="31" creationId="{23CE3E3E-FD5A-4A84-8A62-A5BAA9B89E8B}"/>
          </ac:spMkLst>
        </pc:spChg>
        <pc:spChg chg="mod">
          <ac:chgData name="Park, Young" userId="057fe65c-383f-48d1-a273-5f633c73dfb0" providerId="ADAL" clId="{B938B405-DF52-4712-B06A-8B6CA2BADB04}" dt="2021-03-30T22:59:55.775" v="6611" actId="17032"/>
          <ac:spMkLst>
            <pc:docMk/>
            <pc:sldMk cId="4099187458" sldId="338"/>
            <ac:spMk id="50" creationId="{755A7E15-1401-4B2F-B6F3-50D72D61135E}"/>
          </ac:spMkLst>
        </pc:spChg>
        <pc:spChg chg="mod">
          <ac:chgData name="Park, Young" userId="057fe65c-383f-48d1-a273-5f633c73dfb0" providerId="ADAL" clId="{B938B405-DF52-4712-B06A-8B6CA2BADB04}" dt="2021-03-30T23:00:03.419" v="6619" actId="20577"/>
          <ac:spMkLst>
            <pc:docMk/>
            <pc:sldMk cId="4099187458" sldId="338"/>
            <ac:spMk id="51" creationId="{20BEEC2C-2E5D-4146-B2A3-63252BBA0EA6}"/>
          </ac:spMkLst>
        </pc:spChg>
        <pc:grpChg chg="add mod">
          <ac:chgData name="Park, Young" userId="057fe65c-383f-48d1-a273-5f633c73dfb0" providerId="ADAL" clId="{B938B405-DF52-4712-B06A-8B6CA2BADB04}" dt="2021-03-31T22:16:46.791" v="10185" actId="14100"/>
          <ac:grpSpMkLst>
            <pc:docMk/>
            <pc:sldMk cId="4099187458" sldId="338"/>
            <ac:grpSpMk id="11" creationId="{82DDCFF1-C298-4808-AF08-2DB3E5321ED0}"/>
          </ac:grpSpMkLst>
        </pc:grpChg>
        <pc:grpChg chg="add del mod">
          <ac:chgData name="Park, Young" userId="057fe65c-383f-48d1-a273-5f633c73dfb0" providerId="ADAL" clId="{B938B405-DF52-4712-B06A-8B6CA2BADB04}" dt="2021-03-31T22:17:03.555" v="10189" actId="165"/>
          <ac:grpSpMkLst>
            <pc:docMk/>
            <pc:sldMk cId="4099187458" sldId="338"/>
            <ac:grpSpMk id="13" creationId="{60BB030B-57EA-4BDF-8C05-4E6C8FEBEBF8}"/>
          </ac:grpSpMkLst>
        </pc:grpChg>
        <pc:grpChg chg="add mod">
          <ac:chgData name="Park, Young" userId="057fe65c-383f-48d1-a273-5f633c73dfb0" providerId="ADAL" clId="{B938B405-DF52-4712-B06A-8B6CA2BADB04}" dt="2021-03-31T22:16:46.791" v="10185" actId="14100"/>
          <ac:grpSpMkLst>
            <pc:docMk/>
            <pc:sldMk cId="4099187458" sldId="338"/>
            <ac:grpSpMk id="23" creationId="{1B455517-BF2F-436F-98A8-3F635E9375A2}"/>
          </ac:grpSpMkLst>
        </pc:grpChg>
        <pc:grpChg chg="add mod">
          <ac:chgData name="Park, Young" userId="057fe65c-383f-48d1-a273-5f633c73dfb0" providerId="ADAL" clId="{B938B405-DF52-4712-B06A-8B6CA2BADB04}" dt="2021-03-31T22:16:46.791" v="10185" actId="14100"/>
          <ac:grpSpMkLst>
            <pc:docMk/>
            <pc:sldMk cId="4099187458" sldId="338"/>
            <ac:grpSpMk id="26" creationId="{238AD918-E1CF-436F-9D7F-9E430DD62BCE}"/>
          </ac:grpSpMkLst>
        </pc:grpChg>
        <pc:grpChg chg="add mod">
          <ac:chgData name="Park, Young" userId="057fe65c-383f-48d1-a273-5f633c73dfb0" providerId="ADAL" clId="{B938B405-DF52-4712-B06A-8B6CA2BADB04}" dt="2021-03-31T22:16:46.791" v="10185" actId="14100"/>
          <ac:grpSpMkLst>
            <pc:docMk/>
            <pc:sldMk cId="4099187458" sldId="338"/>
            <ac:grpSpMk id="29" creationId="{BB47018C-9A98-441C-9A13-66CEAAC17595}"/>
          </ac:grpSpMkLst>
        </pc:grpChg>
        <pc:grpChg chg="add mod">
          <ac:chgData name="Park, Young" userId="057fe65c-383f-48d1-a273-5f633c73dfb0" providerId="ADAL" clId="{B938B405-DF52-4712-B06A-8B6CA2BADB04}" dt="2021-03-31T22:16:46.791" v="10185" actId="14100"/>
          <ac:grpSpMkLst>
            <pc:docMk/>
            <pc:sldMk cId="4099187458" sldId="338"/>
            <ac:grpSpMk id="49" creationId="{0EAE56D8-5D64-4BCB-B10C-23077A3EC860}"/>
          </ac:grpSpMkLst>
        </pc:grpChg>
        <pc:picChg chg="del">
          <ac:chgData name="Park, Young" userId="057fe65c-383f-48d1-a273-5f633c73dfb0" providerId="ADAL" clId="{B938B405-DF52-4712-B06A-8B6CA2BADB04}" dt="2021-03-30T13:47:35.452" v="4559" actId="478"/>
          <ac:picMkLst>
            <pc:docMk/>
            <pc:sldMk cId="4099187458" sldId="338"/>
            <ac:picMk id="4" creationId="{1867B933-BDD6-40C9-B463-12257031388A}"/>
          </ac:picMkLst>
        </pc:picChg>
        <pc:picChg chg="del">
          <ac:chgData name="Park, Young" userId="057fe65c-383f-48d1-a273-5f633c73dfb0" providerId="ADAL" clId="{B938B405-DF52-4712-B06A-8B6CA2BADB04}" dt="2021-03-30T13:47:36.104" v="4560" actId="478"/>
          <ac:picMkLst>
            <pc:docMk/>
            <pc:sldMk cId="4099187458" sldId="338"/>
            <ac:picMk id="6" creationId="{E285EAA0-1529-44D7-9EE2-D675C18BED78}"/>
          </ac:picMkLst>
        </pc:picChg>
        <pc:picChg chg="add mod">
          <ac:chgData name="Park, Young" userId="057fe65c-383f-48d1-a273-5f633c73dfb0" providerId="ADAL" clId="{B938B405-DF52-4712-B06A-8B6CA2BADB04}" dt="2021-03-31T22:17:39.620" v="10203" actId="1076"/>
          <ac:picMkLst>
            <pc:docMk/>
            <pc:sldMk cId="4099187458" sldId="338"/>
            <ac:picMk id="8" creationId="{EACBDC30-6880-489F-BAFA-6C06D4D8F66A}"/>
          </ac:picMkLst>
        </pc:picChg>
        <pc:picChg chg="add mod">
          <ac:chgData name="Park, Young" userId="057fe65c-383f-48d1-a273-5f633c73dfb0" providerId="ADAL" clId="{B938B405-DF52-4712-B06A-8B6CA2BADB04}" dt="2021-03-31T22:17:37.549" v="10202" actId="1076"/>
          <ac:picMkLst>
            <pc:docMk/>
            <pc:sldMk cId="4099187458" sldId="338"/>
            <ac:picMk id="9" creationId="{F87D32D6-C210-41A5-A094-83291E244FF8}"/>
          </ac:picMkLst>
        </pc:picChg>
        <pc:picChg chg="add mod">
          <ac:chgData name="Park, Young" userId="057fe65c-383f-48d1-a273-5f633c73dfb0" providerId="ADAL" clId="{B938B405-DF52-4712-B06A-8B6CA2BADB04}" dt="2021-03-31T22:17:20.188" v="10195" actId="1076"/>
          <ac:picMkLst>
            <pc:docMk/>
            <pc:sldMk cId="4099187458" sldId="338"/>
            <ac:picMk id="10" creationId="{304659DB-853D-4544-98AD-ECA70E1A58EC}"/>
          </ac:picMkLst>
        </pc:picChg>
        <pc:picChg chg="add mod">
          <ac:chgData name="Park, Young" userId="057fe65c-383f-48d1-a273-5f633c73dfb0" providerId="ADAL" clId="{B938B405-DF52-4712-B06A-8B6CA2BADB04}" dt="2021-03-31T10:31:03.813" v="7188" actId="1076"/>
          <ac:picMkLst>
            <pc:docMk/>
            <pc:sldMk cId="4099187458" sldId="338"/>
            <ac:picMk id="38" creationId="{7C69F0C5-33F4-40B9-90E1-4C0D37C36ECF}"/>
          </ac:picMkLst>
        </pc:picChg>
        <pc:picChg chg="add mod">
          <ac:chgData name="Park, Young" userId="057fe65c-383f-48d1-a273-5f633c73dfb0" providerId="ADAL" clId="{B938B405-DF52-4712-B06A-8B6CA2BADB04}" dt="2021-03-31T10:31:03.813" v="7188" actId="1076"/>
          <ac:picMkLst>
            <pc:docMk/>
            <pc:sldMk cId="4099187458" sldId="338"/>
            <ac:picMk id="39" creationId="{983DC536-F283-4301-BB55-DBE54B936D5A}"/>
          </ac:picMkLst>
        </pc:picChg>
        <pc:picChg chg="add mod">
          <ac:chgData name="Park, Young" userId="057fe65c-383f-48d1-a273-5f633c73dfb0" providerId="ADAL" clId="{B938B405-DF52-4712-B06A-8B6CA2BADB04}" dt="2021-03-31T10:31:03.813" v="7188" actId="1076"/>
          <ac:picMkLst>
            <pc:docMk/>
            <pc:sldMk cId="4099187458" sldId="338"/>
            <ac:picMk id="40" creationId="{45ABA57A-9C90-49A9-A4BA-FE76B3760BDA}"/>
          </ac:picMkLst>
        </pc:picChg>
        <pc:picChg chg="add mod">
          <ac:chgData name="Park, Young" userId="057fe65c-383f-48d1-a273-5f633c73dfb0" providerId="ADAL" clId="{B938B405-DF52-4712-B06A-8B6CA2BADB04}" dt="2021-03-31T10:31:03.813" v="7188" actId="1076"/>
          <ac:picMkLst>
            <pc:docMk/>
            <pc:sldMk cId="4099187458" sldId="338"/>
            <ac:picMk id="41" creationId="{5397A921-56B4-4733-AF10-5A11D30C7285}"/>
          </ac:picMkLst>
        </pc:picChg>
        <pc:picChg chg="add mod">
          <ac:chgData name="Park, Young" userId="057fe65c-383f-48d1-a273-5f633c73dfb0" providerId="ADAL" clId="{B938B405-DF52-4712-B06A-8B6CA2BADB04}" dt="2021-03-31T22:17:25.148" v="10197" actId="1076"/>
          <ac:picMkLst>
            <pc:docMk/>
            <pc:sldMk cId="4099187458" sldId="338"/>
            <ac:picMk id="42" creationId="{ED98F5FB-4AAF-4BF1-AC6E-D3128E301B03}"/>
          </ac:picMkLst>
        </pc:picChg>
        <pc:picChg chg="add mod">
          <ac:chgData name="Park, Young" userId="057fe65c-383f-48d1-a273-5f633c73dfb0" providerId="ADAL" clId="{B938B405-DF52-4712-B06A-8B6CA2BADB04}" dt="2021-03-31T10:31:03.813" v="7188" actId="1076"/>
          <ac:picMkLst>
            <pc:docMk/>
            <pc:sldMk cId="4099187458" sldId="338"/>
            <ac:picMk id="43" creationId="{D0C67700-5B14-431E-B912-333737BF81B2}"/>
          </ac:picMkLst>
        </pc:picChg>
        <pc:picChg chg="add mod">
          <ac:chgData name="Park, Young" userId="057fe65c-383f-48d1-a273-5f633c73dfb0" providerId="ADAL" clId="{B938B405-DF52-4712-B06A-8B6CA2BADB04}" dt="2021-03-30T23:08:48.249" v="6740" actId="1076"/>
          <ac:picMkLst>
            <pc:docMk/>
            <pc:sldMk cId="4099187458" sldId="338"/>
            <ac:picMk id="1026" creationId="{B4DE122D-5BB9-4319-808A-7E13149F1146}"/>
          </ac:picMkLst>
        </pc:picChg>
        <pc:picChg chg="add mod">
          <ac:chgData name="Park, Young" userId="057fe65c-383f-48d1-a273-5f633c73dfb0" providerId="ADAL" clId="{B938B405-DF52-4712-B06A-8B6CA2BADB04}" dt="2021-04-05T16:37:57.129" v="12485" actId="1076"/>
          <ac:picMkLst>
            <pc:docMk/>
            <pc:sldMk cId="4099187458" sldId="338"/>
            <ac:picMk id="1028" creationId="{45F74C4E-A228-4F07-B83E-8B70895DE1CE}"/>
          </ac:picMkLst>
        </pc:picChg>
        <pc:picChg chg="add del mod">
          <ac:chgData name="Park, Young" userId="057fe65c-383f-48d1-a273-5f633c73dfb0" providerId="ADAL" clId="{B938B405-DF52-4712-B06A-8B6CA2BADB04}" dt="2021-03-30T22:36:54.247" v="6368" actId="478"/>
          <ac:picMkLst>
            <pc:docMk/>
            <pc:sldMk cId="4099187458" sldId="338"/>
            <ac:picMk id="1030" creationId="{E3C291AB-7F2D-4EE9-A47A-14AE585D3146}"/>
          </ac:picMkLst>
        </pc:picChg>
        <pc:picChg chg="add del mod">
          <ac:chgData name="Park, Young" userId="057fe65c-383f-48d1-a273-5f633c73dfb0" providerId="ADAL" clId="{B938B405-DF52-4712-B06A-8B6CA2BADB04}" dt="2021-03-30T22:41:23.575" v="6397" actId="478"/>
          <ac:picMkLst>
            <pc:docMk/>
            <pc:sldMk cId="4099187458" sldId="338"/>
            <ac:picMk id="1032" creationId="{56D67FE2-404A-4EAB-AB69-2C4C63910C8C}"/>
          </ac:picMkLst>
        </pc:picChg>
        <pc:picChg chg="add del mod">
          <ac:chgData name="Park, Young" userId="057fe65c-383f-48d1-a273-5f633c73dfb0" providerId="ADAL" clId="{B938B405-DF52-4712-B06A-8B6CA2BADB04}" dt="2021-03-30T22:39:14.127" v="6380" actId="478"/>
          <ac:picMkLst>
            <pc:docMk/>
            <pc:sldMk cId="4099187458" sldId="338"/>
            <ac:picMk id="1034" creationId="{7DEE50E7-4008-488C-AF79-ED0E54D902E7}"/>
          </ac:picMkLst>
        </pc:picChg>
        <pc:picChg chg="add del">
          <ac:chgData name="Park, Young" userId="057fe65c-383f-48d1-a273-5f633c73dfb0" providerId="ADAL" clId="{B938B405-DF52-4712-B06A-8B6CA2BADB04}" dt="2021-03-30T22:40:09.179" v="6386" actId="478"/>
          <ac:picMkLst>
            <pc:docMk/>
            <pc:sldMk cId="4099187458" sldId="338"/>
            <ac:picMk id="1036" creationId="{4605A414-F186-4DFA-BAC9-B94CAF96102C}"/>
          </ac:picMkLst>
        </pc:picChg>
        <pc:picChg chg="add mod">
          <ac:chgData name="Park, Young" userId="057fe65c-383f-48d1-a273-5f633c73dfb0" providerId="ADAL" clId="{B938B405-DF52-4712-B06A-8B6CA2BADB04}" dt="2021-04-05T16:37:52.641" v="12484" actId="1076"/>
          <ac:picMkLst>
            <pc:docMk/>
            <pc:sldMk cId="4099187458" sldId="338"/>
            <ac:picMk id="1038" creationId="{888D7F2D-9CB1-481F-9702-6023756137FF}"/>
          </ac:picMkLst>
        </pc:picChg>
        <pc:picChg chg="add mod">
          <ac:chgData name="Park, Young" userId="057fe65c-383f-48d1-a273-5f633c73dfb0" providerId="ADAL" clId="{B938B405-DF52-4712-B06A-8B6CA2BADB04}" dt="2021-03-31T22:17:34.148" v="10201" actId="1076"/>
          <ac:picMkLst>
            <pc:docMk/>
            <pc:sldMk cId="4099187458" sldId="338"/>
            <ac:picMk id="1040" creationId="{FE8654E8-5B12-41DE-87FC-16696E216D10}"/>
          </ac:picMkLst>
        </pc:picChg>
        <pc:picChg chg="add mod">
          <ac:chgData name="Park, Young" userId="057fe65c-383f-48d1-a273-5f633c73dfb0" providerId="ADAL" clId="{B938B405-DF52-4712-B06A-8B6CA2BADB04}" dt="2021-03-31T22:17:17.813" v="10194" actId="1076"/>
          <ac:picMkLst>
            <pc:docMk/>
            <pc:sldMk cId="4099187458" sldId="338"/>
            <ac:picMk id="1042" creationId="{4995CD4F-4200-4542-8A33-5AF0E2F8BAA5}"/>
          </ac:picMkLst>
        </pc:picChg>
        <pc:picChg chg="add mod">
          <ac:chgData name="Park, Young" userId="057fe65c-383f-48d1-a273-5f633c73dfb0" providerId="ADAL" clId="{B938B405-DF52-4712-B06A-8B6CA2BADB04}" dt="2021-04-05T16:38:25.704" v="12486" actId="1076"/>
          <ac:picMkLst>
            <pc:docMk/>
            <pc:sldMk cId="4099187458" sldId="338"/>
            <ac:picMk id="1044" creationId="{A2A7F181-6854-4052-ABF2-58314FBC94EF}"/>
          </ac:picMkLst>
        </pc:picChg>
        <pc:picChg chg="add mod">
          <ac:chgData name="Park, Young" userId="057fe65c-383f-48d1-a273-5f633c73dfb0" providerId="ADAL" clId="{B938B405-DF52-4712-B06A-8B6CA2BADB04}" dt="2021-04-05T16:38:29.072" v="12487" actId="1076"/>
          <ac:picMkLst>
            <pc:docMk/>
            <pc:sldMk cId="4099187458" sldId="338"/>
            <ac:picMk id="1046" creationId="{ED5B0B60-03CB-4D0F-AD37-6E1981EC42EC}"/>
          </ac:picMkLst>
        </pc:picChg>
        <pc:picChg chg="add mod">
          <ac:chgData name="Park, Young" userId="057fe65c-383f-48d1-a273-5f633c73dfb0" providerId="ADAL" clId="{B938B405-DF52-4712-B06A-8B6CA2BADB04}" dt="2021-03-30T23:23:47.657" v="6788" actId="1076"/>
          <ac:picMkLst>
            <pc:docMk/>
            <pc:sldMk cId="4099187458" sldId="338"/>
            <ac:picMk id="1048" creationId="{07DD019D-D788-44F1-BE1A-6D0BCA3BBE3F}"/>
          </ac:picMkLst>
        </pc:picChg>
        <pc:picChg chg="add mod">
          <ac:chgData name="Park, Young" userId="057fe65c-383f-48d1-a273-5f633c73dfb0" providerId="ADAL" clId="{B938B405-DF52-4712-B06A-8B6CA2BADB04}" dt="2021-03-30T23:05:48.890" v="6682" actId="1076"/>
          <ac:picMkLst>
            <pc:docMk/>
            <pc:sldMk cId="4099187458" sldId="338"/>
            <ac:picMk id="1050" creationId="{905E0AC7-3115-4136-B3E9-702A25D5F2E9}"/>
          </ac:picMkLst>
        </pc:picChg>
        <pc:picChg chg="add mod">
          <ac:chgData name="Park, Young" userId="057fe65c-383f-48d1-a273-5f633c73dfb0" providerId="ADAL" clId="{B938B405-DF52-4712-B06A-8B6CA2BADB04}" dt="2021-03-30T23:05:50.161" v="6683" actId="1076"/>
          <ac:picMkLst>
            <pc:docMk/>
            <pc:sldMk cId="4099187458" sldId="338"/>
            <ac:picMk id="1052" creationId="{F6452BB9-F57D-4302-8C32-218F8FA34B7F}"/>
          </ac:picMkLst>
        </pc:picChg>
        <pc:picChg chg="add mod">
          <ac:chgData name="Park, Young" userId="057fe65c-383f-48d1-a273-5f633c73dfb0" providerId="ADAL" clId="{B938B405-DF52-4712-B06A-8B6CA2BADB04}" dt="2021-03-30T23:07:10.426" v="6701" actId="1076"/>
          <ac:picMkLst>
            <pc:docMk/>
            <pc:sldMk cId="4099187458" sldId="338"/>
            <ac:picMk id="1054" creationId="{357BD106-6A74-4108-8847-873CC0CEF243}"/>
          </ac:picMkLst>
        </pc:picChg>
        <pc:picChg chg="add mod">
          <ac:chgData name="Park, Young" userId="057fe65c-383f-48d1-a273-5f633c73dfb0" providerId="ADAL" clId="{B938B405-DF52-4712-B06A-8B6CA2BADB04}" dt="2021-03-31T22:17:23.020" v="10196" actId="1076"/>
          <ac:picMkLst>
            <pc:docMk/>
            <pc:sldMk cId="4099187458" sldId="338"/>
            <ac:picMk id="1056" creationId="{206EE344-BBE8-4F89-9BFD-A183CAEBB87F}"/>
          </ac:picMkLst>
        </pc:picChg>
        <pc:picChg chg="add mod">
          <ac:chgData name="Park, Young" userId="057fe65c-383f-48d1-a273-5f633c73dfb0" providerId="ADAL" clId="{B938B405-DF52-4712-B06A-8B6CA2BADB04}" dt="2021-03-30T23:07:03.058" v="6698" actId="1076"/>
          <ac:picMkLst>
            <pc:docMk/>
            <pc:sldMk cId="4099187458" sldId="338"/>
            <ac:picMk id="1058" creationId="{A8C90711-E028-4A8F-B7A0-F2A18EC80320}"/>
          </ac:picMkLst>
        </pc:picChg>
        <pc:picChg chg="add mod">
          <ac:chgData name="Park, Young" userId="057fe65c-383f-48d1-a273-5f633c73dfb0" providerId="ADAL" clId="{B938B405-DF52-4712-B06A-8B6CA2BADB04}" dt="2021-03-30T23:07:12.946" v="6702" actId="1076"/>
          <ac:picMkLst>
            <pc:docMk/>
            <pc:sldMk cId="4099187458" sldId="338"/>
            <ac:picMk id="1060" creationId="{98F7BACF-751D-4068-A176-DAE3AC1CF4DB}"/>
          </ac:picMkLst>
        </pc:picChg>
        <pc:picChg chg="add mod">
          <ac:chgData name="Park, Young" userId="057fe65c-383f-48d1-a273-5f633c73dfb0" providerId="ADAL" clId="{B938B405-DF52-4712-B06A-8B6CA2BADB04}" dt="2021-03-30T23:11:22.145" v="6780" actId="1076"/>
          <ac:picMkLst>
            <pc:docMk/>
            <pc:sldMk cId="4099187458" sldId="338"/>
            <ac:picMk id="1062" creationId="{712F7AF6-A265-4B83-8036-8488CAE38335}"/>
          </ac:picMkLst>
        </pc:picChg>
        <pc:picChg chg="add mod">
          <ac:chgData name="Park, Young" userId="057fe65c-383f-48d1-a273-5f633c73dfb0" providerId="ADAL" clId="{B938B405-DF52-4712-B06A-8B6CA2BADB04}" dt="2021-03-31T22:17:26.732" v="10198" actId="1076"/>
          <ac:picMkLst>
            <pc:docMk/>
            <pc:sldMk cId="4099187458" sldId="338"/>
            <ac:picMk id="1064" creationId="{C5DAB06B-FC51-4D91-9031-E05662D08C3F}"/>
          </ac:picMkLst>
        </pc:picChg>
        <pc:picChg chg="add mod">
          <ac:chgData name="Park, Young" userId="057fe65c-383f-48d1-a273-5f633c73dfb0" providerId="ADAL" clId="{B938B405-DF52-4712-B06A-8B6CA2BADB04}" dt="2021-03-31T10:31:03.813" v="7188" actId="1076"/>
          <ac:picMkLst>
            <pc:docMk/>
            <pc:sldMk cId="4099187458" sldId="338"/>
            <ac:picMk id="1066" creationId="{C4E448A6-C7B0-43D5-A88D-00980EFD84B1}"/>
          </ac:picMkLst>
        </pc:picChg>
        <pc:picChg chg="add mod">
          <ac:chgData name="Park, Young" userId="057fe65c-383f-48d1-a273-5f633c73dfb0" providerId="ADAL" clId="{B938B405-DF52-4712-B06A-8B6CA2BADB04}" dt="2021-03-31T10:31:03.813" v="7188" actId="1076"/>
          <ac:picMkLst>
            <pc:docMk/>
            <pc:sldMk cId="4099187458" sldId="338"/>
            <ac:picMk id="1068" creationId="{1954607C-EA91-45AB-ABF0-D32E83C30D34}"/>
          </ac:picMkLst>
        </pc:picChg>
        <pc:picChg chg="add mod">
          <ac:chgData name="Park, Young" userId="057fe65c-383f-48d1-a273-5f633c73dfb0" providerId="ADAL" clId="{B938B405-DF52-4712-B06A-8B6CA2BADB04}" dt="2021-03-30T23:09:58.690" v="6761" actId="1076"/>
          <ac:picMkLst>
            <pc:docMk/>
            <pc:sldMk cId="4099187458" sldId="338"/>
            <ac:picMk id="1070" creationId="{D4D251ED-C861-407B-B064-0D7C278FC332}"/>
          </ac:picMkLst>
        </pc:picChg>
        <pc:picChg chg="add mod">
          <ac:chgData name="Park, Young" userId="057fe65c-383f-48d1-a273-5f633c73dfb0" providerId="ADAL" clId="{B938B405-DF52-4712-B06A-8B6CA2BADB04}" dt="2021-03-31T10:31:03.813" v="7188" actId="1076"/>
          <ac:picMkLst>
            <pc:docMk/>
            <pc:sldMk cId="4099187458" sldId="338"/>
            <ac:picMk id="1072" creationId="{E5FAE65D-163C-4BC2-9C12-78FD25F03801}"/>
          </ac:picMkLst>
        </pc:picChg>
        <pc:picChg chg="add mod">
          <ac:chgData name="Park, Young" userId="057fe65c-383f-48d1-a273-5f633c73dfb0" providerId="ADAL" clId="{B938B405-DF52-4712-B06A-8B6CA2BADB04}" dt="2021-03-31T22:17:28.356" v="10199" actId="1076"/>
          <ac:picMkLst>
            <pc:docMk/>
            <pc:sldMk cId="4099187458" sldId="338"/>
            <ac:picMk id="1074" creationId="{A728ADC4-6CDF-4AAC-813D-8DCFA2C09AA0}"/>
          </ac:picMkLst>
        </pc:picChg>
        <pc:picChg chg="add del mod">
          <ac:chgData name="Park, Young" userId="057fe65c-383f-48d1-a273-5f633c73dfb0" providerId="ADAL" clId="{B938B405-DF52-4712-B06A-8B6CA2BADB04}" dt="2021-03-30T23:09:52.029" v="6759" actId="478"/>
          <ac:picMkLst>
            <pc:docMk/>
            <pc:sldMk cId="4099187458" sldId="338"/>
            <ac:picMk id="1076" creationId="{E508920C-A90F-4501-89CF-BBBBD3701650}"/>
          </ac:picMkLst>
        </pc:picChg>
        <pc:picChg chg="add mod">
          <ac:chgData name="Park, Young" userId="057fe65c-383f-48d1-a273-5f633c73dfb0" providerId="ADAL" clId="{B938B405-DF52-4712-B06A-8B6CA2BADB04}" dt="2021-03-31T22:21:18.397" v="10208" actId="1076"/>
          <ac:picMkLst>
            <pc:docMk/>
            <pc:sldMk cId="4099187458" sldId="338"/>
            <ac:picMk id="1078" creationId="{6DB2F573-ED48-44A2-BD37-2184A5B4E142}"/>
          </ac:picMkLst>
        </pc:picChg>
        <pc:cxnChg chg="add mod">
          <ac:chgData name="Park, Young" userId="057fe65c-383f-48d1-a273-5f633c73dfb0" providerId="ADAL" clId="{B938B405-DF52-4712-B06A-8B6CA2BADB04}" dt="2021-03-31T22:16:46.791" v="10185" actId="14100"/>
          <ac:cxnSpMkLst>
            <pc:docMk/>
            <pc:sldMk cId="4099187458" sldId="338"/>
            <ac:cxnSpMk id="16" creationId="{57F36F45-5ED5-4E2F-8053-F93CD811D267}"/>
          </ac:cxnSpMkLst>
        </pc:cxnChg>
        <pc:cxnChg chg="add mod">
          <ac:chgData name="Park, Young" userId="057fe65c-383f-48d1-a273-5f633c73dfb0" providerId="ADAL" clId="{B938B405-DF52-4712-B06A-8B6CA2BADB04}" dt="2021-03-31T22:17:02.556" v="10188" actId="14100"/>
          <ac:cxnSpMkLst>
            <pc:docMk/>
            <pc:sldMk cId="4099187458" sldId="338"/>
            <ac:cxnSpMk id="61" creationId="{89E8002F-1ACA-4E8D-BA5F-DEAF6CFE0C7B}"/>
          </ac:cxnSpMkLst>
        </pc:cxnChg>
        <pc:cxnChg chg="add mod">
          <ac:chgData name="Park, Young" userId="057fe65c-383f-48d1-a273-5f633c73dfb0" providerId="ADAL" clId="{B938B405-DF52-4712-B06A-8B6CA2BADB04}" dt="2021-03-31T22:16:46.791" v="10185" actId="14100"/>
          <ac:cxnSpMkLst>
            <pc:docMk/>
            <pc:sldMk cId="4099187458" sldId="338"/>
            <ac:cxnSpMk id="64" creationId="{4A114C62-4B2F-4EB8-923D-7D6BF27AC7EC}"/>
          </ac:cxnSpMkLst>
        </pc:cxnChg>
        <pc:cxnChg chg="add mod">
          <ac:chgData name="Park, Young" userId="057fe65c-383f-48d1-a273-5f633c73dfb0" providerId="ADAL" clId="{B938B405-DF52-4712-B06A-8B6CA2BADB04}" dt="2021-03-31T22:16:46.791" v="10185" actId="14100"/>
          <ac:cxnSpMkLst>
            <pc:docMk/>
            <pc:sldMk cId="4099187458" sldId="338"/>
            <ac:cxnSpMk id="67" creationId="{3C189418-A878-4FD8-90CD-EAA71CDE5F43}"/>
          </ac:cxnSpMkLst>
        </pc:cxnChg>
        <pc:cxnChg chg="add mod">
          <ac:chgData name="Park, Young" userId="057fe65c-383f-48d1-a273-5f633c73dfb0" providerId="ADAL" clId="{B938B405-DF52-4712-B06A-8B6CA2BADB04}" dt="2021-03-31T22:16:46.791" v="10185" actId="14100"/>
          <ac:cxnSpMkLst>
            <pc:docMk/>
            <pc:sldMk cId="4099187458" sldId="338"/>
            <ac:cxnSpMk id="70" creationId="{20461152-821B-4E05-A583-EAB1E90BDBA9}"/>
          </ac:cxnSpMkLst>
        </pc:cxnChg>
        <pc:cxnChg chg="add mod">
          <ac:chgData name="Park, Young" userId="057fe65c-383f-48d1-a273-5f633c73dfb0" providerId="ADAL" clId="{B938B405-DF52-4712-B06A-8B6CA2BADB04}" dt="2021-03-31T22:16:46.791" v="10185" actId="14100"/>
          <ac:cxnSpMkLst>
            <pc:docMk/>
            <pc:sldMk cId="4099187458" sldId="338"/>
            <ac:cxnSpMk id="73" creationId="{AF45F0A6-E934-4C34-BF00-32DB513C9434}"/>
          </ac:cxnSpMkLst>
        </pc:cxnChg>
      </pc:sldChg>
      <pc:sldChg chg="addSp delSp modSp add mod">
        <pc:chgData name="Park, Young" userId="057fe65c-383f-48d1-a273-5f633c73dfb0" providerId="ADAL" clId="{B938B405-DF52-4712-B06A-8B6CA2BADB04}" dt="2021-03-31T10:23:11.582" v="7067" actId="207"/>
        <pc:sldMkLst>
          <pc:docMk/>
          <pc:sldMk cId="1031879576" sldId="339"/>
        </pc:sldMkLst>
        <pc:spChg chg="mod">
          <ac:chgData name="Park, Young" userId="057fe65c-383f-48d1-a273-5f633c73dfb0" providerId="ADAL" clId="{B938B405-DF52-4712-B06A-8B6CA2BADB04}" dt="2021-03-30T18:07:57.128" v="5350" actId="20577"/>
          <ac:spMkLst>
            <pc:docMk/>
            <pc:sldMk cId="1031879576" sldId="339"/>
            <ac:spMk id="3" creationId="{60EA6DC4-42B2-4C8E-BA73-9C28EECCE886}"/>
          </ac:spMkLst>
        </pc:spChg>
        <pc:spChg chg="del mod">
          <ac:chgData name="Park, Young" userId="057fe65c-383f-48d1-a273-5f633c73dfb0" providerId="ADAL" clId="{B938B405-DF52-4712-B06A-8B6CA2BADB04}" dt="2021-03-30T18:06:40.359" v="5325" actId="478"/>
          <ac:spMkLst>
            <pc:docMk/>
            <pc:sldMk cId="1031879576" sldId="339"/>
            <ac:spMk id="7" creationId="{4ED649E1-64F4-43C4-AB6F-AF614AC0A174}"/>
          </ac:spMkLst>
        </pc:spChg>
        <pc:spChg chg="add mod">
          <ac:chgData name="Park, Young" userId="057fe65c-383f-48d1-a273-5f633c73dfb0" providerId="ADAL" clId="{B938B405-DF52-4712-B06A-8B6CA2BADB04}" dt="2021-03-31T10:23:11.582" v="7067" actId="207"/>
          <ac:spMkLst>
            <pc:docMk/>
            <pc:sldMk cId="1031879576" sldId="339"/>
            <ac:spMk id="9" creationId="{636D00C0-96CA-4BEA-86FB-893AAC28A8CB}"/>
          </ac:spMkLst>
        </pc:spChg>
        <pc:spChg chg="add mod">
          <ac:chgData name="Park, Young" userId="057fe65c-383f-48d1-a273-5f633c73dfb0" providerId="ADAL" clId="{B938B405-DF52-4712-B06A-8B6CA2BADB04}" dt="2021-03-31T10:10:20.416" v="6818" actId="164"/>
          <ac:spMkLst>
            <pc:docMk/>
            <pc:sldMk cId="1031879576" sldId="339"/>
            <ac:spMk id="10" creationId="{5E0C70F4-665C-47D9-9E66-AC16C72BB2B2}"/>
          </ac:spMkLst>
        </pc:spChg>
        <pc:grpChg chg="add mod">
          <ac:chgData name="Park, Young" userId="057fe65c-383f-48d1-a273-5f633c73dfb0" providerId="ADAL" clId="{B938B405-DF52-4712-B06A-8B6CA2BADB04}" dt="2021-03-31T10:10:20.416" v="6818" actId="164"/>
          <ac:grpSpMkLst>
            <pc:docMk/>
            <pc:sldMk cId="1031879576" sldId="339"/>
            <ac:grpSpMk id="11" creationId="{56B0CD4F-B1D8-4CBC-BD89-E6F170C70B64}"/>
          </ac:grpSpMkLst>
        </pc:grpChg>
        <pc:picChg chg="del">
          <ac:chgData name="Park, Young" userId="057fe65c-383f-48d1-a273-5f633c73dfb0" providerId="ADAL" clId="{B938B405-DF52-4712-B06A-8B6CA2BADB04}" dt="2021-03-30T18:06:30.231" v="5323" actId="478"/>
          <ac:picMkLst>
            <pc:docMk/>
            <pc:sldMk cId="1031879576" sldId="339"/>
            <ac:picMk id="4" creationId="{5096EDF3-4599-4975-8BA0-B695A48416F4}"/>
          </ac:picMkLst>
        </pc:picChg>
        <pc:picChg chg="add mod">
          <ac:chgData name="Park, Young" userId="057fe65c-383f-48d1-a273-5f633c73dfb0" providerId="ADAL" clId="{B938B405-DF52-4712-B06A-8B6CA2BADB04}" dt="2021-03-31T10:11:01.311" v="6822" actId="14100"/>
          <ac:picMkLst>
            <pc:docMk/>
            <pc:sldMk cId="1031879576" sldId="339"/>
            <ac:picMk id="5" creationId="{CBB4CFA6-5DA7-40ED-8C31-5524D5E65F77}"/>
          </ac:picMkLst>
        </pc:picChg>
        <pc:picChg chg="add mod">
          <ac:chgData name="Park, Young" userId="057fe65c-383f-48d1-a273-5f633c73dfb0" providerId="ADAL" clId="{B938B405-DF52-4712-B06A-8B6CA2BADB04}" dt="2021-03-30T19:29:17.310" v="5397" actId="1076"/>
          <ac:picMkLst>
            <pc:docMk/>
            <pc:sldMk cId="1031879576" sldId="339"/>
            <ac:picMk id="8" creationId="{4BE515E0-57B3-4500-88DE-C3DAD7AE42E4}"/>
          </ac:picMkLst>
        </pc:picChg>
        <pc:picChg chg="del">
          <ac:chgData name="Park, Young" userId="057fe65c-383f-48d1-a273-5f633c73dfb0" providerId="ADAL" clId="{B938B405-DF52-4712-B06A-8B6CA2BADB04}" dt="2021-03-30T18:06:29.535" v="5322" actId="478"/>
          <ac:picMkLst>
            <pc:docMk/>
            <pc:sldMk cId="1031879576" sldId="339"/>
            <ac:picMk id="3074" creationId="{8A958671-B8AE-4DF9-BD87-669544AB5347}"/>
          </ac:picMkLst>
        </pc:picChg>
      </pc:sldChg>
      <pc:sldChg chg="addSp delSp modSp add mod">
        <pc:chgData name="Park, Young" userId="057fe65c-383f-48d1-a273-5f633c73dfb0" providerId="ADAL" clId="{B938B405-DF52-4712-B06A-8B6CA2BADB04}" dt="2021-03-31T12:28:41.173" v="7320" actId="6549"/>
        <pc:sldMkLst>
          <pc:docMk/>
          <pc:sldMk cId="2986918061" sldId="340"/>
        </pc:sldMkLst>
        <pc:spChg chg="mod">
          <ac:chgData name="Park, Young" userId="057fe65c-383f-48d1-a273-5f633c73dfb0" providerId="ADAL" clId="{B938B405-DF52-4712-B06A-8B6CA2BADB04}" dt="2021-03-30T18:09:57.343" v="5390" actId="14100"/>
          <ac:spMkLst>
            <pc:docMk/>
            <pc:sldMk cId="2986918061" sldId="340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3-31T12:28:32.819" v="7303" actId="20577"/>
          <ac:spMkLst>
            <pc:docMk/>
            <pc:sldMk cId="2986918061" sldId="340"/>
            <ac:spMk id="9" creationId="{3BFF44C0-3B57-4298-B0F3-AC09B2CBAC46}"/>
          </ac:spMkLst>
        </pc:spChg>
        <pc:spChg chg="mod">
          <ac:chgData name="Park, Young" userId="057fe65c-383f-48d1-a273-5f633c73dfb0" providerId="ADAL" clId="{B938B405-DF52-4712-B06A-8B6CA2BADB04}" dt="2021-03-31T12:28:03.801" v="7289"/>
          <ac:spMkLst>
            <pc:docMk/>
            <pc:sldMk cId="2986918061" sldId="340"/>
            <ac:spMk id="11" creationId="{3DE9E7E0-FF45-4D2A-9A90-46D549C01319}"/>
          </ac:spMkLst>
        </pc:spChg>
        <pc:spChg chg="mod">
          <ac:chgData name="Park, Young" userId="057fe65c-383f-48d1-a273-5f633c73dfb0" providerId="ADAL" clId="{B938B405-DF52-4712-B06A-8B6CA2BADB04}" dt="2021-03-31T12:28:41.173" v="7320" actId="6549"/>
          <ac:spMkLst>
            <pc:docMk/>
            <pc:sldMk cId="2986918061" sldId="340"/>
            <ac:spMk id="12" creationId="{EEECC85C-C751-4E22-986B-1AA5DF7F5E07}"/>
          </ac:spMkLst>
        </pc:spChg>
        <pc:grpChg chg="add mod">
          <ac:chgData name="Park, Young" userId="057fe65c-383f-48d1-a273-5f633c73dfb0" providerId="ADAL" clId="{B938B405-DF52-4712-B06A-8B6CA2BADB04}" dt="2021-03-31T12:28:20.005" v="7293" actId="14100"/>
          <ac:grpSpMkLst>
            <pc:docMk/>
            <pc:sldMk cId="2986918061" sldId="340"/>
            <ac:grpSpMk id="10" creationId="{09748E59-DEB8-4A53-A306-E3AAC3549990}"/>
          </ac:grpSpMkLst>
        </pc:grpChg>
        <pc:picChg chg="add mod modCrop">
          <ac:chgData name="Park, Young" userId="057fe65c-383f-48d1-a273-5f633c73dfb0" providerId="ADAL" clId="{B938B405-DF52-4712-B06A-8B6CA2BADB04}" dt="2021-03-31T10:15:56.948" v="6831" actId="732"/>
          <ac:picMkLst>
            <pc:docMk/>
            <pc:sldMk cId="2986918061" sldId="340"/>
            <ac:picMk id="4" creationId="{E73500A5-B62C-4375-BEEA-E29A73596C4A}"/>
          </ac:picMkLst>
        </pc:picChg>
        <pc:picChg chg="del">
          <ac:chgData name="Park, Young" userId="057fe65c-383f-48d1-a273-5f633c73dfb0" providerId="ADAL" clId="{B938B405-DF52-4712-B06A-8B6CA2BADB04}" dt="2021-03-30T18:09:16.306" v="5368" actId="478"/>
          <ac:picMkLst>
            <pc:docMk/>
            <pc:sldMk cId="2986918061" sldId="340"/>
            <ac:picMk id="5" creationId="{CBB4CFA6-5DA7-40ED-8C31-5524D5E65F77}"/>
          </ac:picMkLst>
        </pc:picChg>
        <pc:picChg chg="add mod">
          <ac:chgData name="Park, Young" userId="057fe65c-383f-48d1-a273-5f633c73dfb0" providerId="ADAL" clId="{B938B405-DF52-4712-B06A-8B6CA2BADB04}" dt="2021-03-31T10:15:59.706" v="6832" actId="1076"/>
          <ac:picMkLst>
            <pc:docMk/>
            <pc:sldMk cId="2986918061" sldId="340"/>
            <ac:picMk id="7" creationId="{75CDF437-3BAB-475B-B456-2C17DBC9DF0E}"/>
          </ac:picMkLst>
        </pc:picChg>
        <pc:picChg chg="del">
          <ac:chgData name="Park, Young" userId="057fe65c-383f-48d1-a273-5f633c73dfb0" providerId="ADAL" clId="{B938B405-DF52-4712-B06A-8B6CA2BADB04}" dt="2021-03-30T18:09:17.065" v="5369" actId="478"/>
          <ac:picMkLst>
            <pc:docMk/>
            <pc:sldMk cId="2986918061" sldId="340"/>
            <ac:picMk id="8" creationId="{4BE515E0-57B3-4500-88DE-C3DAD7AE42E4}"/>
          </ac:picMkLst>
        </pc:picChg>
      </pc:sldChg>
      <pc:sldChg chg="addSp delSp modSp add mod">
        <pc:chgData name="Park, Young" userId="057fe65c-383f-48d1-a273-5f633c73dfb0" providerId="ADAL" clId="{B938B405-DF52-4712-B06A-8B6CA2BADB04}" dt="2021-03-30T22:15:48.060" v="6127" actId="14100"/>
        <pc:sldMkLst>
          <pc:docMk/>
          <pc:sldMk cId="1362724737" sldId="341"/>
        </pc:sldMkLst>
        <pc:spChg chg="del">
          <ac:chgData name="Park, Young" userId="057fe65c-383f-48d1-a273-5f633c73dfb0" providerId="ADAL" clId="{B938B405-DF52-4712-B06A-8B6CA2BADB04}" dt="2021-03-30T22:12:43.694" v="6108" actId="478"/>
          <ac:spMkLst>
            <pc:docMk/>
            <pc:sldMk cId="1362724737" sldId="341"/>
            <ac:spMk id="6" creationId="{0A6B2130-C1F7-4578-882D-D61670621DFF}"/>
          </ac:spMkLst>
        </pc:spChg>
        <pc:picChg chg="add mod">
          <ac:chgData name="Park, Young" userId="057fe65c-383f-48d1-a273-5f633c73dfb0" providerId="ADAL" clId="{B938B405-DF52-4712-B06A-8B6CA2BADB04}" dt="2021-03-30T22:14:49.154" v="6123" actId="14100"/>
          <ac:picMkLst>
            <pc:docMk/>
            <pc:sldMk cId="1362724737" sldId="341"/>
            <ac:picMk id="4" creationId="{DEB01B90-BC28-411C-A313-EDA2AFDC216C}"/>
          </ac:picMkLst>
        </pc:picChg>
        <pc:picChg chg="add mod">
          <ac:chgData name="Park, Young" userId="057fe65c-383f-48d1-a273-5f633c73dfb0" providerId="ADAL" clId="{B938B405-DF52-4712-B06A-8B6CA2BADB04}" dt="2021-03-30T22:14:40.586" v="6122" actId="1076"/>
          <ac:picMkLst>
            <pc:docMk/>
            <pc:sldMk cId="1362724737" sldId="341"/>
            <ac:picMk id="7" creationId="{10A2FE98-FAE7-4636-9D7C-738468CCA7DD}"/>
          </ac:picMkLst>
        </pc:picChg>
        <pc:picChg chg="add mod">
          <ac:chgData name="Park, Young" userId="057fe65c-383f-48d1-a273-5f633c73dfb0" providerId="ADAL" clId="{B938B405-DF52-4712-B06A-8B6CA2BADB04}" dt="2021-03-30T22:15:48.060" v="6127" actId="14100"/>
          <ac:picMkLst>
            <pc:docMk/>
            <pc:sldMk cId="1362724737" sldId="341"/>
            <ac:picMk id="9" creationId="{AC5B0A7B-7E78-48B4-8B14-4C216D2F9694}"/>
          </ac:picMkLst>
        </pc:picChg>
        <pc:picChg chg="del">
          <ac:chgData name="Park, Young" userId="057fe65c-383f-48d1-a273-5f633c73dfb0" providerId="ADAL" clId="{B938B405-DF52-4712-B06A-8B6CA2BADB04}" dt="2021-03-30T22:12:45.348" v="6110" actId="478"/>
          <ac:picMkLst>
            <pc:docMk/>
            <pc:sldMk cId="1362724737" sldId="341"/>
            <ac:picMk id="4098" creationId="{EED3E1C3-6061-40EE-9FEB-79B5A3327D70}"/>
          </ac:picMkLst>
        </pc:picChg>
        <pc:picChg chg="del">
          <ac:chgData name="Park, Young" userId="057fe65c-383f-48d1-a273-5f633c73dfb0" providerId="ADAL" clId="{B938B405-DF52-4712-B06A-8B6CA2BADB04}" dt="2021-03-30T22:12:44.740" v="6109" actId="478"/>
          <ac:picMkLst>
            <pc:docMk/>
            <pc:sldMk cId="1362724737" sldId="341"/>
            <ac:picMk id="4102" creationId="{9F0FFF91-DFA5-47C5-82B6-F7B543DA8DB9}"/>
          </ac:picMkLst>
        </pc:picChg>
      </pc:sldChg>
      <pc:sldChg chg="addSp modSp add mod ord">
        <pc:chgData name="Park, Young" userId="057fe65c-383f-48d1-a273-5f633c73dfb0" providerId="ADAL" clId="{B938B405-DF52-4712-B06A-8B6CA2BADB04}" dt="2021-03-31T13:01:59.509" v="7530" actId="1076"/>
        <pc:sldMkLst>
          <pc:docMk/>
          <pc:sldMk cId="3415382145" sldId="342"/>
        </pc:sldMkLst>
        <pc:spChg chg="mod">
          <ac:chgData name="Park, Young" userId="057fe65c-383f-48d1-a273-5f633c73dfb0" providerId="ADAL" clId="{B938B405-DF52-4712-B06A-8B6CA2BADB04}" dt="2021-03-31T12:57:02.214" v="7520" actId="14100"/>
          <ac:spMkLst>
            <pc:docMk/>
            <pc:sldMk cId="3415382145" sldId="342"/>
            <ac:spMk id="221" creationId="{00000000-0000-0000-0000-000000000000}"/>
          </ac:spMkLst>
        </pc:spChg>
        <pc:picChg chg="add mod">
          <ac:chgData name="Park, Young" userId="057fe65c-383f-48d1-a273-5f633c73dfb0" providerId="ADAL" clId="{B938B405-DF52-4712-B06A-8B6CA2BADB04}" dt="2021-03-31T13:01:59.509" v="7530" actId="1076"/>
          <ac:picMkLst>
            <pc:docMk/>
            <pc:sldMk cId="3415382145" sldId="342"/>
            <ac:picMk id="4" creationId="{29C79402-D579-488F-B7B3-7FEA5B349AED}"/>
          </ac:picMkLst>
        </pc:picChg>
      </pc:sldChg>
      <pc:sldChg chg="addSp delSp modSp add mod ord">
        <pc:chgData name="Park, Young" userId="057fe65c-383f-48d1-a273-5f633c73dfb0" providerId="ADAL" clId="{B938B405-DF52-4712-B06A-8B6CA2BADB04}" dt="2021-03-31T17:10:44.459" v="8832" actId="6549"/>
        <pc:sldMkLst>
          <pc:docMk/>
          <pc:sldMk cId="1849781939" sldId="343"/>
        </pc:sldMkLst>
        <pc:spChg chg="mod">
          <ac:chgData name="Park, Young" userId="057fe65c-383f-48d1-a273-5f633c73dfb0" providerId="ADAL" clId="{B938B405-DF52-4712-B06A-8B6CA2BADB04}" dt="2021-03-31T17:10:44.459" v="8832" actId="6549"/>
          <ac:spMkLst>
            <pc:docMk/>
            <pc:sldMk cId="1849781939" sldId="343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3-31T17:03:32.407" v="8710" actId="20577"/>
          <ac:spMkLst>
            <pc:docMk/>
            <pc:sldMk cId="1849781939" sldId="343"/>
            <ac:spMk id="5" creationId="{6064B693-1169-47F3-9246-80D51CE597B3}"/>
          </ac:spMkLst>
        </pc:spChg>
        <pc:spChg chg="mod">
          <ac:chgData name="Park, Young" userId="057fe65c-383f-48d1-a273-5f633c73dfb0" providerId="ADAL" clId="{B938B405-DF52-4712-B06A-8B6CA2BADB04}" dt="2021-03-31T16:58:41.986" v="8619" actId="113"/>
          <ac:spMkLst>
            <pc:docMk/>
            <pc:sldMk cId="1849781939" sldId="343"/>
            <ac:spMk id="10" creationId="{BD650A2A-7CC8-4E87-8351-2474F986D0BD}"/>
          </ac:spMkLst>
        </pc:spChg>
        <pc:picChg chg="add mod">
          <ac:chgData name="Park, Young" userId="057fe65c-383f-48d1-a273-5f633c73dfb0" providerId="ADAL" clId="{B938B405-DF52-4712-B06A-8B6CA2BADB04}" dt="2021-03-31T17:01:24.039" v="8624" actId="1076"/>
          <ac:picMkLst>
            <pc:docMk/>
            <pc:sldMk cId="1849781939" sldId="343"/>
            <ac:picMk id="4" creationId="{E4891A41-E702-4FD7-A63B-8ACE25F7C15F}"/>
          </ac:picMkLst>
        </pc:picChg>
        <pc:picChg chg="del">
          <ac:chgData name="Park, Young" userId="057fe65c-383f-48d1-a273-5f633c73dfb0" providerId="ADAL" clId="{B938B405-DF52-4712-B06A-8B6CA2BADB04}" dt="2021-03-31T13:03:54.711" v="7537" actId="478"/>
          <ac:picMkLst>
            <pc:docMk/>
            <pc:sldMk cId="1849781939" sldId="343"/>
            <ac:picMk id="6154" creationId="{2790FBAE-587A-40C1-B6B9-8714A7060210}"/>
          </ac:picMkLst>
        </pc:picChg>
        <pc:picChg chg="del">
          <ac:chgData name="Park, Young" userId="057fe65c-383f-48d1-a273-5f633c73dfb0" providerId="ADAL" clId="{B938B405-DF52-4712-B06A-8B6CA2BADB04}" dt="2021-03-31T13:03:54.155" v="7536" actId="478"/>
          <ac:picMkLst>
            <pc:docMk/>
            <pc:sldMk cId="1849781939" sldId="343"/>
            <ac:picMk id="6156" creationId="{DFD3516A-8B4D-4E4C-B153-0C7FF5C90B63}"/>
          </ac:picMkLst>
        </pc:picChg>
        <pc:picChg chg="del">
          <ac:chgData name="Park, Young" userId="057fe65c-383f-48d1-a273-5f633c73dfb0" providerId="ADAL" clId="{B938B405-DF52-4712-B06A-8B6CA2BADB04}" dt="2021-03-31T13:03:54.155" v="7536" actId="478"/>
          <ac:picMkLst>
            <pc:docMk/>
            <pc:sldMk cId="1849781939" sldId="343"/>
            <ac:picMk id="6158" creationId="{F8ADAFF7-2915-4EAD-8F71-177B73CB6377}"/>
          </ac:picMkLst>
        </pc:picChg>
        <pc:picChg chg="del">
          <ac:chgData name="Park, Young" userId="057fe65c-383f-48d1-a273-5f633c73dfb0" providerId="ADAL" clId="{B938B405-DF52-4712-B06A-8B6CA2BADB04}" dt="2021-03-31T13:03:54.155" v="7536" actId="478"/>
          <ac:picMkLst>
            <pc:docMk/>
            <pc:sldMk cId="1849781939" sldId="343"/>
            <ac:picMk id="6162" creationId="{5C04D45B-4D3E-4665-AE85-DC9B61C5268D}"/>
          </ac:picMkLst>
        </pc:picChg>
        <pc:picChg chg="del">
          <ac:chgData name="Park, Young" userId="057fe65c-383f-48d1-a273-5f633c73dfb0" providerId="ADAL" clId="{B938B405-DF52-4712-B06A-8B6CA2BADB04}" dt="2021-03-31T13:03:54.155" v="7536" actId="478"/>
          <ac:picMkLst>
            <pc:docMk/>
            <pc:sldMk cId="1849781939" sldId="343"/>
            <ac:picMk id="6164" creationId="{47A4A86F-39D5-44BF-BED8-EBC6697FF2A4}"/>
          </ac:picMkLst>
        </pc:picChg>
        <pc:picChg chg="del">
          <ac:chgData name="Park, Young" userId="057fe65c-383f-48d1-a273-5f633c73dfb0" providerId="ADAL" clId="{B938B405-DF52-4712-B06A-8B6CA2BADB04}" dt="2021-03-31T13:03:54.155" v="7536" actId="478"/>
          <ac:picMkLst>
            <pc:docMk/>
            <pc:sldMk cId="1849781939" sldId="343"/>
            <ac:picMk id="6168" creationId="{0B650BCC-84CF-46F2-971B-1038D0BF5440}"/>
          </ac:picMkLst>
        </pc:picChg>
      </pc:sldChg>
      <pc:sldChg chg="addSp delSp modSp add del mod">
        <pc:chgData name="Park, Young" userId="057fe65c-383f-48d1-a273-5f633c73dfb0" providerId="ADAL" clId="{B938B405-DF52-4712-B06A-8B6CA2BADB04}" dt="2021-04-01T09:47:31.749" v="11472" actId="2696"/>
        <pc:sldMkLst>
          <pc:docMk/>
          <pc:sldMk cId="1264063534" sldId="344"/>
        </pc:sldMkLst>
        <pc:spChg chg="add del">
          <ac:chgData name="Park, Young" userId="057fe65c-383f-48d1-a273-5f633c73dfb0" providerId="ADAL" clId="{B938B405-DF52-4712-B06A-8B6CA2BADB04}" dt="2021-03-31T17:16:42.366" v="8876" actId="478"/>
          <ac:spMkLst>
            <pc:docMk/>
            <pc:sldMk cId="1264063534" sldId="344"/>
            <ac:spMk id="2" creationId="{6BF8C315-7359-46D8-907C-B48152018CF6}"/>
          </ac:spMkLst>
        </pc:spChg>
        <pc:spChg chg="mod">
          <ac:chgData name="Park, Young" userId="057fe65c-383f-48d1-a273-5f633c73dfb0" providerId="ADAL" clId="{B938B405-DF52-4712-B06A-8B6CA2BADB04}" dt="2021-03-31T17:11:14.648" v="8847" actId="20577"/>
          <ac:spMkLst>
            <pc:docMk/>
            <pc:sldMk cId="1264063534" sldId="344"/>
            <ac:spMk id="3" creationId="{60EA6DC4-42B2-4C8E-BA73-9C28EECCE886}"/>
          </ac:spMkLst>
        </pc:spChg>
        <pc:spChg chg="del mod">
          <ac:chgData name="Park, Young" userId="057fe65c-383f-48d1-a273-5f633c73dfb0" providerId="ADAL" clId="{B938B405-DF52-4712-B06A-8B6CA2BADB04}" dt="2021-04-01T09:34:39.779" v="11446" actId="478"/>
          <ac:spMkLst>
            <pc:docMk/>
            <pc:sldMk cId="1264063534" sldId="344"/>
            <ac:spMk id="5" creationId="{6064B693-1169-47F3-9246-80D51CE597B3}"/>
          </ac:spMkLst>
        </pc:spChg>
        <pc:spChg chg="del">
          <ac:chgData name="Park, Young" userId="057fe65c-383f-48d1-a273-5f633c73dfb0" providerId="ADAL" clId="{B938B405-DF52-4712-B06A-8B6CA2BADB04}" dt="2021-03-31T17:06:39.072" v="8714" actId="478"/>
          <ac:spMkLst>
            <pc:docMk/>
            <pc:sldMk cId="1264063534" sldId="344"/>
            <ac:spMk id="10" creationId="{BD650A2A-7CC8-4E87-8351-2474F986D0BD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22" creationId="{2F292EBE-B09C-415F-995E-7CFA86C4B334}"/>
          </ac:spMkLst>
        </pc:spChg>
        <pc:spChg chg="del mod topLvl">
          <ac:chgData name="Park, Young" userId="057fe65c-383f-48d1-a273-5f633c73dfb0" providerId="ADAL" clId="{B938B405-DF52-4712-B06A-8B6CA2BADB04}" dt="2021-04-01T09:35:14.682" v="11451" actId="478"/>
          <ac:spMkLst>
            <pc:docMk/>
            <pc:sldMk cId="1264063534" sldId="344"/>
            <ac:spMk id="23" creationId="{3141833B-F11C-4EE5-97E0-9B166F723CE8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24" creationId="{6F352482-648D-4151-B19A-05C7BAA67D7D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25" creationId="{800E75DB-9738-4F75-BF5A-A8EFA5811798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26" creationId="{B9A15923-AA38-43E6-A231-35340724E03B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27" creationId="{BA8782DC-5E42-4273-A0F8-B8214D8CF41B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28" creationId="{B552F235-024D-45E3-BC8F-BABF89D154F6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29" creationId="{F82F4C02-A501-4564-9328-E38AC950F856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30" creationId="{DEE0D3EA-1FFE-413A-A273-31D455BE7539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31" creationId="{78156F23-E140-42B0-8BE9-8840303AD814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32" creationId="{DA976378-EEE9-4032-A53E-B30EB68AEA65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33" creationId="{3D9A5E9F-0109-44E7-BC42-75381DD6DC6C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39" creationId="{F29D5E1B-65B3-4976-8C98-E16829FD306A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40" creationId="{8EAB28A4-B114-44BB-959D-1959ED90FC12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41" creationId="{9DF8E088-BD8F-42CE-A256-B1160A44E4BA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42" creationId="{88B0B8E2-4C3F-4C94-B23F-A77DD79D5963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43" creationId="{5D660FD8-8FDF-4BF2-B47C-D4E525ED993D}"/>
          </ac:spMkLst>
        </pc:spChg>
        <pc:spChg chg="mod">
          <ac:chgData name="Park, Young" userId="057fe65c-383f-48d1-a273-5f633c73dfb0" providerId="ADAL" clId="{B938B405-DF52-4712-B06A-8B6CA2BADB04}" dt="2021-04-01T09:35:12.346" v="11450" actId="165"/>
          <ac:spMkLst>
            <pc:docMk/>
            <pc:sldMk cId="1264063534" sldId="344"/>
            <ac:spMk id="45" creationId="{3B804CBF-B4C0-46B2-81F1-ED32736AB9D0}"/>
          </ac:spMkLst>
        </pc:spChg>
        <pc:spChg chg="mod">
          <ac:chgData name="Park, Young" userId="057fe65c-383f-48d1-a273-5f633c73dfb0" providerId="ADAL" clId="{B938B405-DF52-4712-B06A-8B6CA2BADB04}" dt="2021-04-01T09:35:12.346" v="11450" actId="165"/>
          <ac:spMkLst>
            <pc:docMk/>
            <pc:sldMk cId="1264063534" sldId="344"/>
            <ac:spMk id="46" creationId="{2CE3FC2A-144B-4C1E-A458-31641B6BEB37}"/>
          </ac:spMkLst>
        </pc:spChg>
        <pc:spChg chg="mod">
          <ac:chgData name="Park, Young" userId="057fe65c-383f-48d1-a273-5f633c73dfb0" providerId="ADAL" clId="{B938B405-DF52-4712-B06A-8B6CA2BADB04}" dt="2021-04-01T09:35:12.346" v="11450" actId="165"/>
          <ac:spMkLst>
            <pc:docMk/>
            <pc:sldMk cId="1264063534" sldId="344"/>
            <ac:spMk id="48" creationId="{D3D50C38-E042-4FC2-831C-CF3CE5E008BD}"/>
          </ac:spMkLst>
        </pc:spChg>
        <pc:spChg chg="mod">
          <ac:chgData name="Park, Young" userId="057fe65c-383f-48d1-a273-5f633c73dfb0" providerId="ADAL" clId="{B938B405-DF52-4712-B06A-8B6CA2BADB04}" dt="2021-04-01T09:35:12.346" v="11450" actId="165"/>
          <ac:spMkLst>
            <pc:docMk/>
            <pc:sldMk cId="1264063534" sldId="344"/>
            <ac:spMk id="49" creationId="{6A29FD84-9CF2-4352-B47E-4E95DCED20E2}"/>
          </ac:spMkLst>
        </pc:spChg>
        <pc:grpChg chg="add del mod">
          <ac:chgData name="Park, Young" userId="057fe65c-383f-48d1-a273-5f633c73dfb0" providerId="ADAL" clId="{B938B405-DF52-4712-B06A-8B6CA2BADB04}" dt="2021-04-01T09:35:12.346" v="11450" actId="165"/>
          <ac:grpSpMkLst>
            <pc:docMk/>
            <pc:sldMk cId="1264063534" sldId="344"/>
            <ac:grpSpMk id="21" creationId="{62DB7A18-AFFD-42BD-A59A-AF64CC5DEE5E}"/>
          </ac:grpSpMkLst>
        </pc:grpChg>
        <pc:grpChg chg="del mod topLvl">
          <ac:chgData name="Park, Young" userId="057fe65c-383f-48d1-a273-5f633c73dfb0" providerId="ADAL" clId="{B938B405-DF52-4712-B06A-8B6CA2BADB04}" dt="2021-04-01T09:35:26.705" v="11452" actId="478"/>
          <ac:grpSpMkLst>
            <pc:docMk/>
            <pc:sldMk cId="1264063534" sldId="344"/>
            <ac:grpSpMk id="44" creationId="{B8AA4315-49EB-4620-8CE9-F804629DBF80}"/>
          </ac:grpSpMkLst>
        </pc:grpChg>
        <pc:grpChg chg="mod">
          <ac:chgData name="Park, Young" userId="057fe65c-383f-48d1-a273-5f633c73dfb0" providerId="ADAL" clId="{B938B405-DF52-4712-B06A-8B6CA2BADB04}" dt="2021-04-01T09:35:12.346" v="11450" actId="165"/>
          <ac:grpSpMkLst>
            <pc:docMk/>
            <pc:sldMk cId="1264063534" sldId="344"/>
            <ac:grpSpMk id="47" creationId="{6B2212D5-ED1D-4D97-B393-CD4A25266118}"/>
          </ac:grpSpMkLst>
        </pc:grpChg>
        <pc:graphicFrameChg chg="add del mod modGraphic">
          <ac:chgData name="Park, Young" userId="057fe65c-383f-48d1-a273-5f633c73dfb0" providerId="ADAL" clId="{B938B405-DF52-4712-B06A-8B6CA2BADB04}" dt="2021-04-01T09:30:40.624" v="11443" actId="478"/>
          <ac:graphicFrameMkLst>
            <pc:docMk/>
            <pc:sldMk cId="1264063534" sldId="344"/>
            <ac:graphicFrameMk id="6" creationId="{CB6024FB-DB0D-4C60-98E7-AE2AB058C39F}"/>
          </ac:graphicFrameMkLst>
        </pc:graphicFrameChg>
        <pc:graphicFrameChg chg="add del modGraphic">
          <ac:chgData name="Park, Young" userId="057fe65c-383f-48d1-a273-5f633c73dfb0" providerId="ADAL" clId="{B938B405-DF52-4712-B06A-8B6CA2BADB04}" dt="2021-04-01T09:29:33.918" v="11441" actId="1032"/>
          <ac:graphicFrameMkLst>
            <pc:docMk/>
            <pc:sldMk cId="1264063534" sldId="344"/>
            <ac:graphicFrameMk id="7" creationId="{AA6688D1-1D72-4385-BD75-48BA9214EA33}"/>
          </ac:graphicFrameMkLst>
        </pc:graphicFrameChg>
        <pc:picChg chg="del">
          <ac:chgData name="Park, Young" userId="057fe65c-383f-48d1-a273-5f633c73dfb0" providerId="ADAL" clId="{B938B405-DF52-4712-B06A-8B6CA2BADB04}" dt="2021-03-31T17:06:32.034" v="8712" actId="478"/>
          <ac:picMkLst>
            <pc:docMk/>
            <pc:sldMk cId="1264063534" sldId="344"/>
            <ac:picMk id="4" creationId="{E4891A41-E702-4FD7-A63B-8ACE25F7C15F}"/>
          </ac:picMkLst>
        </pc:picChg>
        <pc:picChg chg="add mod">
          <ac:chgData name="Park, Young" userId="057fe65c-383f-48d1-a273-5f633c73dfb0" providerId="ADAL" clId="{B938B405-DF52-4712-B06A-8B6CA2BADB04}" dt="2021-03-31T17:20:29.734" v="8911" actId="1076"/>
          <ac:picMkLst>
            <pc:docMk/>
            <pc:sldMk cId="1264063534" sldId="344"/>
            <ac:picMk id="12" creationId="{303FA407-73EE-4EDE-83CF-57E0E357A94A}"/>
          </ac:picMkLst>
        </pc:picChg>
        <pc:picChg chg="add mod">
          <ac:chgData name="Park, Young" userId="057fe65c-383f-48d1-a273-5f633c73dfb0" providerId="ADAL" clId="{B938B405-DF52-4712-B06A-8B6CA2BADB04}" dt="2021-03-31T17:20:48.847" v="8918" actId="1076"/>
          <ac:picMkLst>
            <pc:docMk/>
            <pc:sldMk cId="1264063534" sldId="344"/>
            <ac:picMk id="18" creationId="{583CD272-8CB4-427D-AC3D-661263CDB2AD}"/>
          </ac:picMkLst>
        </pc:picChg>
        <pc:picChg chg="add mod">
          <ac:chgData name="Park, Young" userId="057fe65c-383f-48d1-a273-5f633c73dfb0" providerId="ADAL" clId="{B938B405-DF52-4712-B06A-8B6CA2BADB04}" dt="2021-04-01T09:36:40.325" v="11462" actId="1076"/>
          <ac:picMkLst>
            <pc:docMk/>
            <pc:sldMk cId="1264063534" sldId="344"/>
            <ac:picMk id="50" creationId="{6C3E5FBE-B19C-4673-ABDD-B501384CCA51}"/>
          </ac:picMkLst>
        </pc:picChg>
        <pc:picChg chg="add del mod">
          <ac:chgData name="Park, Young" userId="057fe65c-383f-48d1-a273-5f633c73dfb0" providerId="ADAL" clId="{B938B405-DF52-4712-B06A-8B6CA2BADB04}" dt="2021-04-01T09:38:48.318" v="11471" actId="478"/>
          <ac:picMkLst>
            <pc:docMk/>
            <pc:sldMk cId="1264063534" sldId="344"/>
            <ac:picMk id="4098" creationId="{D572F510-23EA-4003-AB9F-71A97F2C6FA6}"/>
          </ac:picMkLst>
        </pc:picChg>
        <pc:picChg chg="add mod">
          <ac:chgData name="Park, Young" userId="057fe65c-383f-48d1-a273-5f633c73dfb0" providerId="ADAL" clId="{B938B405-DF52-4712-B06A-8B6CA2BADB04}" dt="2021-03-31T17:20:54.893" v="8920" actId="1076"/>
          <ac:picMkLst>
            <pc:docMk/>
            <pc:sldMk cId="1264063534" sldId="344"/>
            <ac:picMk id="4100" creationId="{A1784E65-DAE5-4BBC-98AC-73801A7C804C}"/>
          </ac:picMkLst>
        </pc:picChg>
        <pc:picChg chg="add mod">
          <ac:chgData name="Park, Young" userId="057fe65c-383f-48d1-a273-5f633c73dfb0" providerId="ADAL" clId="{B938B405-DF52-4712-B06A-8B6CA2BADB04}" dt="2021-03-31T17:21:03.374" v="8921" actId="1076"/>
          <ac:picMkLst>
            <pc:docMk/>
            <pc:sldMk cId="1264063534" sldId="344"/>
            <ac:picMk id="4102" creationId="{7734FE9A-AC4B-43DA-940C-5A14DD03E667}"/>
          </ac:picMkLst>
        </pc:picChg>
        <pc:picChg chg="add mod">
          <ac:chgData name="Park, Young" userId="057fe65c-383f-48d1-a273-5f633c73dfb0" providerId="ADAL" clId="{B938B405-DF52-4712-B06A-8B6CA2BADB04}" dt="2021-03-31T17:18:47.765" v="8894" actId="1076"/>
          <ac:picMkLst>
            <pc:docMk/>
            <pc:sldMk cId="1264063534" sldId="344"/>
            <ac:picMk id="4104" creationId="{2220CBAF-8B0F-416C-BC91-A0801E9A80C1}"/>
          </ac:picMkLst>
        </pc:picChg>
        <pc:picChg chg="add mod">
          <ac:chgData name="Park, Young" userId="057fe65c-383f-48d1-a273-5f633c73dfb0" providerId="ADAL" clId="{B938B405-DF52-4712-B06A-8B6CA2BADB04}" dt="2021-03-31T17:18:49.158" v="8895" actId="1076"/>
          <ac:picMkLst>
            <pc:docMk/>
            <pc:sldMk cId="1264063534" sldId="344"/>
            <ac:picMk id="4106" creationId="{444A164D-9227-44AE-9E25-FC404A0BAAF4}"/>
          </ac:picMkLst>
        </pc:picChg>
        <pc:picChg chg="add mod">
          <ac:chgData name="Park, Young" userId="057fe65c-383f-48d1-a273-5f633c73dfb0" providerId="ADAL" clId="{B938B405-DF52-4712-B06A-8B6CA2BADB04}" dt="2021-03-31T17:20:46.750" v="8917" actId="1076"/>
          <ac:picMkLst>
            <pc:docMk/>
            <pc:sldMk cId="1264063534" sldId="344"/>
            <ac:picMk id="4108" creationId="{0B6375A4-448E-4D9A-8AC4-82F96563D2CC}"/>
          </ac:picMkLst>
        </pc:picChg>
        <pc:picChg chg="add mod">
          <ac:chgData name="Park, Young" userId="057fe65c-383f-48d1-a273-5f633c73dfb0" providerId="ADAL" clId="{B938B405-DF52-4712-B06A-8B6CA2BADB04}" dt="2021-03-31T17:20:51.845" v="8919" actId="1076"/>
          <ac:picMkLst>
            <pc:docMk/>
            <pc:sldMk cId="1264063534" sldId="344"/>
            <ac:picMk id="4112" creationId="{7E87F8AB-87EC-4EEC-A5D9-E5FFC2CE33C5}"/>
          </ac:picMkLst>
        </pc:picChg>
        <pc:picChg chg="add del mod">
          <ac:chgData name="Park, Young" userId="057fe65c-383f-48d1-a273-5f633c73dfb0" providerId="ADAL" clId="{B938B405-DF52-4712-B06A-8B6CA2BADB04}" dt="2021-03-31T17:18:11.430" v="8885" actId="478"/>
          <ac:picMkLst>
            <pc:docMk/>
            <pc:sldMk cId="1264063534" sldId="344"/>
            <ac:picMk id="4114" creationId="{FEAD907D-5277-47FB-951C-3876EEF990FF}"/>
          </ac:picMkLst>
        </pc:picChg>
        <pc:picChg chg="add mod">
          <ac:chgData name="Park, Young" userId="057fe65c-383f-48d1-a273-5f633c73dfb0" providerId="ADAL" clId="{B938B405-DF52-4712-B06A-8B6CA2BADB04}" dt="2021-03-31T17:20:21.302" v="8906" actId="1076"/>
          <ac:picMkLst>
            <pc:docMk/>
            <pc:sldMk cId="1264063534" sldId="344"/>
            <ac:picMk id="4116" creationId="{499C0B7B-F584-4322-8B6E-3C915BF89A72}"/>
          </ac:picMkLst>
        </pc:picChg>
        <pc:picChg chg="add mod">
          <ac:chgData name="Park, Young" userId="057fe65c-383f-48d1-a273-5f633c73dfb0" providerId="ADAL" clId="{B938B405-DF52-4712-B06A-8B6CA2BADB04}" dt="2021-03-31T17:20:20.190" v="8905" actId="1076"/>
          <ac:picMkLst>
            <pc:docMk/>
            <pc:sldMk cId="1264063534" sldId="344"/>
            <ac:picMk id="4118" creationId="{12DC00BF-B4CC-42DD-8E1F-57A69AA070AC}"/>
          </ac:picMkLst>
        </pc:picChg>
        <pc:picChg chg="add del mod">
          <ac:chgData name="Park, Young" userId="057fe65c-383f-48d1-a273-5f633c73dfb0" providerId="ADAL" clId="{B938B405-DF52-4712-B06A-8B6CA2BADB04}" dt="2021-04-01T09:38:47.813" v="11470"/>
          <ac:picMkLst>
            <pc:docMk/>
            <pc:sldMk cId="1264063534" sldId="344"/>
            <ac:picMk id="4120" creationId="{5F554A61-0C19-46D0-88D8-11737E9C5B11}"/>
          </ac:picMkLst>
        </pc:picChg>
        <pc:cxnChg chg="mod topLvl">
          <ac:chgData name="Park, Young" userId="057fe65c-383f-48d1-a273-5f633c73dfb0" providerId="ADAL" clId="{B938B405-DF52-4712-B06A-8B6CA2BADB04}" dt="2021-04-01T09:36:26.473" v="11460" actId="1076"/>
          <ac:cxnSpMkLst>
            <pc:docMk/>
            <pc:sldMk cId="1264063534" sldId="344"/>
            <ac:cxnSpMk id="34" creationId="{8E2C6979-1B53-4ECB-8DB0-7AE0A20B607C}"/>
          </ac:cxnSpMkLst>
        </pc:cxnChg>
        <pc:cxnChg chg="mod topLvl">
          <ac:chgData name="Park, Young" userId="057fe65c-383f-48d1-a273-5f633c73dfb0" providerId="ADAL" clId="{B938B405-DF52-4712-B06A-8B6CA2BADB04}" dt="2021-04-01T09:36:26.473" v="11460" actId="1076"/>
          <ac:cxnSpMkLst>
            <pc:docMk/>
            <pc:sldMk cId="1264063534" sldId="344"/>
            <ac:cxnSpMk id="35" creationId="{F3CAD757-245E-429A-8A96-7D408C15276E}"/>
          </ac:cxnSpMkLst>
        </pc:cxnChg>
        <pc:cxnChg chg="mod topLvl">
          <ac:chgData name="Park, Young" userId="057fe65c-383f-48d1-a273-5f633c73dfb0" providerId="ADAL" clId="{B938B405-DF52-4712-B06A-8B6CA2BADB04}" dt="2021-04-01T09:36:26.473" v="11460" actId="1076"/>
          <ac:cxnSpMkLst>
            <pc:docMk/>
            <pc:sldMk cId="1264063534" sldId="344"/>
            <ac:cxnSpMk id="36" creationId="{A56F6A6B-3DC7-4B7E-BF6E-0E20CF76DC66}"/>
          </ac:cxnSpMkLst>
        </pc:cxnChg>
        <pc:cxnChg chg="mod topLvl">
          <ac:chgData name="Park, Young" userId="057fe65c-383f-48d1-a273-5f633c73dfb0" providerId="ADAL" clId="{B938B405-DF52-4712-B06A-8B6CA2BADB04}" dt="2021-04-01T09:36:26.473" v="11460" actId="1076"/>
          <ac:cxnSpMkLst>
            <pc:docMk/>
            <pc:sldMk cId="1264063534" sldId="344"/>
            <ac:cxnSpMk id="37" creationId="{F291A3FC-38CB-4E33-9983-91A681AE15DC}"/>
          </ac:cxnSpMkLst>
        </pc:cxnChg>
        <pc:cxnChg chg="mod topLvl">
          <ac:chgData name="Park, Young" userId="057fe65c-383f-48d1-a273-5f633c73dfb0" providerId="ADAL" clId="{B938B405-DF52-4712-B06A-8B6CA2BADB04}" dt="2021-04-01T09:36:26.473" v="11460" actId="1076"/>
          <ac:cxnSpMkLst>
            <pc:docMk/>
            <pc:sldMk cId="1264063534" sldId="344"/>
            <ac:cxnSpMk id="38" creationId="{A27C1F07-82A5-46F1-950A-8B267666CE03}"/>
          </ac:cxnSpMkLst>
        </pc:cxnChg>
      </pc:sldChg>
      <pc:sldChg chg="modSp add mod ord">
        <pc:chgData name="Park, Young" userId="057fe65c-383f-48d1-a273-5f633c73dfb0" providerId="ADAL" clId="{B938B405-DF52-4712-B06A-8B6CA2BADB04}" dt="2021-03-31T22:14:38.446" v="10157" actId="20577"/>
        <pc:sldMkLst>
          <pc:docMk/>
          <pc:sldMk cId="3801758174" sldId="345"/>
        </pc:sldMkLst>
        <pc:spChg chg="mod">
          <ac:chgData name="Park, Young" userId="057fe65c-383f-48d1-a273-5f633c73dfb0" providerId="ADAL" clId="{B938B405-DF52-4712-B06A-8B6CA2BADB04}" dt="2021-03-31T22:14:38.446" v="10157" actId="20577"/>
          <ac:spMkLst>
            <pc:docMk/>
            <pc:sldMk cId="3801758174" sldId="345"/>
            <ac:spMk id="221" creationId="{00000000-0000-0000-0000-000000000000}"/>
          </ac:spMkLst>
        </pc:spChg>
      </pc:sldChg>
      <pc:sldChg chg="modSp add del mod ord">
        <pc:chgData name="Park, Young" userId="057fe65c-383f-48d1-a273-5f633c73dfb0" providerId="ADAL" clId="{B938B405-DF52-4712-B06A-8B6CA2BADB04}" dt="2021-03-31T21:56:52.828" v="10024" actId="47"/>
        <pc:sldMkLst>
          <pc:docMk/>
          <pc:sldMk cId="1737643694" sldId="346"/>
        </pc:sldMkLst>
        <pc:spChg chg="mod">
          <ac:chgData name="Park, Young" userId="057fe65c-383f-48d1-a273-5f633c73dfb0" providerId="ADAL" clId="{B938B405-DF52-4712-B06A-8B6CA2BADB04}" dt="2021-03-31T21:56:40.572" v="10021" actId="6549"/>
          <ac:spMkLst>
            <pc:docMk/>
            <pc:sldMk cId="1737643694" sldId="346"/>
            <ac:spMk id="3" creationId="{60EA6DC4-42B2-4C8E-BA73-9C28EECCE886}"/>
          </ac:spMkLst>
        </pc:spChg>
      </pc:sldChg>
      <pc:sldChg chg="modSp add mod ord">
        <pc:chgData name="Park, Young" userId="057fe65c-383f-48d1-a273-5f633c73dfb0" providerId="ADAL" clId="{B938B405-DF52-4712-B06A-8B6CA2BADB04}" dt="2021-03-31T22:15:01.005" v="10173" actId="20577"/>
        <pc:sldMkLst>
          <pc:docMk/>
          <pc:sldMk cId="3276530825" sldId="346"/>
        </pc:sldMkLst>
        <pc:spChg chg="mod">
          <ac:chgData name="Park, Young" userId="057fe65c-383f-48d1-a273-5f633c73dfb0" providerId="ADAL" clId="{B938B405-DF52-4712-B06A-8B6CA2BADB04}" dt="2021-03-31T22:15:01.005" v="10173" actId="20577"/>
          <ac:spMkLst>
            <pc:docMk/>
            <pc:sldMk cId="3276530825" sldId="346"/>
            <ac:spMk id="221" creationId="{00000000-0000-0000-0000-000000000000}"/>
          </ac:spMkLst>
        </pc:spChg>
      </pc:sldChg>
      <pc:sldChg chg="add del">
        <pc:chgData name="Park, Young" userId="057fe65c-383f-48d1-a273-5f633c73dfb0" providerId="ADAL" clId="{B938B405-DF52-4712-B06A-8B6CA2BADB04}" dt="2021-03-31T21:45:07.465" v="9983" actId="47"/>
        <pc:sldMkLst>
          <pc:docMk/>
          <pc:sldMk cId="3386410594" sldId="346"/>
        </pc:sldMkLst>
      </pc:sldChg>
      <pc:sldChg chg="add">
        <pc:chgData name="Park, Young" userId="057fe65c-383f-48d1-a273-5f633c73dfb0" providerId="ADAL" clId="{B938B405-DF52-4712-B06A-8B6CA2BADB04}" dt="2021-04-01T09:25:09.358" v="11243"/>
        <pc:sldMkLst>
          <pc:docMk/>
          <pc:sldMk cId="2134355336" sldId="347"/>
        </pc:sldMkLst>
      </pc:sldChg>
      <pc:sldChg chg="addSp delSp modSp add mod">
        <pc:chgData name="Park, Young" userId="057fe65c-383f-48d1-a273-5f633c73dfb0" providerId="ADAL" clId="{B938B405-DF52-4712-B06A-8B6CA2BADB04}" dt="2021-04-06T09:40:45.823" v="12653" actId="14734"/>
        <pc:sldMkLst>
          <pc:docMk/>
          <pc:sldMk cId="1562273605" sldId="348"/>
        </pc:sldMkLst>
        <pc:spChg chg="mod">
          <ac:chgData name="Park, Young" userId="057fe65c-383f-48d1-a273-5f633c73dfb0" providerId="ADAL" clId="{B938B405-DF52-4712-B06A-8B6CA2BADB04}" dt="2021-04-06T08:45:12.313" v="12502" actId="313"/>
          <ac:spMkLst>
            <pc:docMk/>
            <pc:sldMk cId="1562273605" sldId="348"/>
            <ac:spMk id="3" creationId="{60EA6DC4-42B2-4C8E-BA73-9C28EECCE886}"/>
          </ac:spMkLst>
        </pc:spChg>
        <pc:spChg chg="del mod">
          <ac:chgData name="Park, Young" userId="057fe65c-383f-48d1-a273-5f633c73dfb0" providerId="ADAL" clId="{B938B405-DF52-4712-B06A-8B6CA2BADB04}" dt="2021-04-06T09:40:24.519" v="12611" actId="478"/>
          <ac:spMkLst>
            <pc:docMk/>
            <pc:sldMk cId="1562273605" sldId="348"/>
            <ac:spMk id="6" creationId="{C9EC27CE-5636-440E-878C-A2DEA6EAA7F3}"/>
          </ac:spMkLst>
        </pc:spChg>
        <pc:graphicFrameChg chg="add mod modGraphic">
          <ac:chgData name="Park, Young" userId="057fe65c-383f-48d1-a273-5f633c73dfb0" providerId="ADAL" clId="{B938B405-DF52-4712-B06A-8B6CA2BADB04}" dt="2021-04-06T09:40:45.823" v="12653" actId="14734"/>
          <ac:graphicFrameMkLst>
            <pc:docMk/>
            <pc:sldMk cId="1562273605" sldId="348"/>
            <ac:graphicFrameMk id="2" creationId="{A78328C7-6EB0-4418-855C-9E45A22470E9}"/>
          </ac:graphicFrameMkLst>
        </pc:graphicFrameChg>
        <pc:picChg chg="del">
          <ac:chgData name="Park, Young" userId="057fe65c-383f-48d1-a273-5f633c73dfb0" providerId="ADAL" clId="{B938B405-DF52-4712-B06A-8B6CA2BADB04}" dt="2021-04-04T22:07:32.723" v="12469" actId="478"/>
          <ac:picMkLst>
            <pc:docMk/>
            <pc:sldMk cId="1562273605" sldId="348"/>
            <ac:picMk id="2050" creationId="{C9B78FA8-38FF-47EA-8142-389B7D851F93}"/>
          </ac:picMkLst>
        </pc:picChg>
        <pc:picChg chg="del">
          <ac:chgData name="Park, Young" userId="057fe65c-383f-48d1-a273-5f633c73dfb0" providerId="ADAL" clId="{B938B405-DF52-4712-B06A-8B6CA2BADB04}" dt="2021-04-04T22:07:34.699" v="12470" actId="478"/>
          <ac:picMkLst>
            <pc:docMk/>
            <pc:sldMk cId="1562273605" sldId="348"/>
            <ac:picMk id="2052" creationId="{55F39520-B716-45CA-AE69-CC9574ED9730}"/>
          </ac:picMkLst>
        </pc:picChg>
      </pc:sldChg>
      <pc:sldChg chg="delSp modSp add del mod">
        <pc:chgData name="Park, Young" userId="057fe65c-383f-48d1-a273-5f633c73dfb0" providerId="ADAL" clId="{B938B405-DF52-4712-B06A-8B6CA2BADB04}" dt="2021-04-06T11:47:34.818" v="13354" actId="47"/>
        <pc:sldMkLst>
          <pc:docMk/>
          <pc:sldMk cId="29381108" sldId="349"/>
        </pc:sldMkLst>
        <pc:spChg chg="mod">
          <ac:chgData name="Park, Young" userId="057fe65c-383f-48d1-a273-5f633c73dfb0" providerId="ADAL" clId="{B938B405-DF52-4712-B06A-8B6CA2BADB04}" dt="2021-04-04T22:07:59.517" v="12474" actId="20577"/>
          <ac:spMkLst>
            <pc:docMk/>
            <pc:sldMk cId="29381108" sldId="349"/>
            <ac:spMk id="3" creationId="{60EA6DC4-42B2-4C8E-BA73-9C28EECCE886}"/>
          </ac:spMkLst>
        </pc:spChg>
        <pc:spChg chg="del">
          <ac:chgData name="Park, Young" userId="057fe65c-383f-48d1-a273-5f633c73dfb0" providerId="ADAL" clId="{B938B405-DF52-4712-B06A-8B6CA2BADB04}" dt="2021-04-04T22:08:08.502" v="12477" actId="478"/>
          <ac:spMkLst>
            <pc:docMk/>
            <pc:sldMk cId="29381108" sldId="349"/>
            <ac:spMk id="9" creationId="{3BFF44C0-3B57-4298-B0F3-AC09B2CBAC46}"/>
          </ac:spMkLst>
        </pc:spChg>
        <pc:grpChg chg="del">
          <ac:chgData name="Park, Young" userId="057fe65c-383f-48d1-a273-5f633c73dfb0" providerId="ADAL" clId="{B938B405-DF52-4712-B06A-8B6CA2BADB04}" dt="2021-04-04T22:08:08.502" v="12477" actId="478"/>
          <ac:grpSpMkLst>
            <pc:docMk/>
            <pc:sldMk cId="29381108" sldId="349"/>
            <ac:grpSpMk id="10" creationId="{09748E59-DEB8-4A53-A306-E3AAC3549990}"/>
          </ac:grpSpMkLst>
        </pc:grpChg>
        <pc:picChg chg="del">
          <ac:chgData name="Park, Young" userId="057fe65c-383f-48d1-a273-5f633c73dfb0" providerId="ADAL" clId="{B938B405-DF52-4712-B06A-8B6CA2BADB04}" dt="2021-04-04T22:08:03.202" v="12475" actId="478"/>
          <ac:picMkLst>
            <pc:docMk/>
            <pc:sldMk cId="29381108" sldId="349"/>
            <ac:picMk id="4" creationId="{E73500A5-B62C-4375-BEEA-E29A73596C4A}"/>
          </ac:picMkLst>
        </pc:picChg>
        <pc:picChg chg="del">
          <ac:chgData name="Park, Young" userId="057fe65c-383f-48d1-a273-5f633c73dfb0" providerId="ADAL" clId="{B938B405-DF52-4712-B06A-8B6CA2BADB04}" dt="2021-04-04T22:08:05.365" v="12476" actId="478"/>
          <ac:picMkLst>
            <pc:docMk/>
            <pc:sldMk cId="29381108" sldId="349"/>
            <ac:picMk id="7" creationId="{75CDF437-3BAB-475B-B456-2C17DBC9DF0E}"/>
          </ac:picMkLst>
        </pc:picChg>
      </pc:sldChg>
      <pc:sldChg chg="addSp delSp modSp add mod">
        <pc:chgData name="Park, Young" userId="057fe65c-383f-48d1-a273-5f633c73dfb0" providerId="ADAL" clId="{B938B405-DF52-4712-B06A-8B6CA2BADB04}" dt="2021-04-06T11:47:20.865" v="13353" actId="1076"/>
        <pc:sldMkLst>
          <pc:docMk/>
          <pc:sldMk cId="1738489599" sldId="350"/>
        </pc:sldMkLst>
        <pc:spChg chg="mod">
          <ac:chgData name="Park, Young" userId="057fe65c-383f-48d1-a273-5f633c73dfb0" providerId="ADAL" clId="{B938B405-DF52-4712-B06A-8B6CA2BADB04}" dt="2021-04-06T11:41:14.615" v="12745" actId="20577"/>
          <ac:spMkLst>
            <pc:docMk/>
            <pc:sldMk cId="1738489599" sldId="350"/>
            <ac:spMk id="3" creationId="{60EA6DC4-42B2-4C8E-BA73-9C28EECCE886}"/>
          </ac:spMkLst>
        </pc:spChg>
        <pc:spChg chg="mod">
          <ac:chgData name="Park, Young" userId="057fe65c-383f-48d1-a273-5f633c73dfb0" providerId="ADAL" clId="{B938B405-DF52-4712-B06A-8B6CA2BADB04}" dt="2021-04-06T11:44:23.704" v="13153" actId="14100"/>
          <ac:spMkLst>
            <pc:docMk/>
            <pc:sldMk cId="1738489599" sldId="350"/>
            <ac:spMk id="7" creationId="{4ED649E1-64F4-43C4-AB6F-AF614AC0A174}"/>
          </ac:spMkLst>
        </pc:spChg>
        <pc:spChg chg="mod">
          <ac:chgData name="Park, Young" userId="057fe65c-383f-48d1-a273-5f633c73dfb0" providerId="ADAL" clId="{B938B405-DF52-4712-B06A-8B6CA2BADB04}" dt="2021-04-06T11:44:52.252" v="13156"/>
          <ac:spMkLst>
            <pc:docMk/>
            <pc:sldMk cId="1738489599" sldId="350"/>
            <ac:spMk id="9" creationId="{B76A63D0-2776-4744-A621-3AF9AC106C27}"/>
          </ac:spMkLst>
        </pc:spChg>
        <pc:spChg chg="mod">
          <ac:chgData name="Park, Young" userId="057fe65c-383f-48d1-a273-5f633c73dfb0" providerId="ADAL" clId="{B938B405-DF52-4712-B06A-8B6CA2BADB04}" dt="2021-04-06T11:45:13.352" v="13168" actId="20577"/>
          <ac:spMkLst>
            <pc:docMk/>
            <pc:sldMk cId="1738489599" sldId="350"/>
            <ac:spMk id="10" creationId="{D0875D79-8E1F-4732-BDA0-B6FBE037B1F8}"/>
          </ac:spMkLst>
        </pc:spChg>
        <pc:spChg chg="add mod">
          <ac:chgData name="Park, Young" userId="057fe65c-383f-48d1-a273-5f633c73dfb0" providerId="ADAL" clId="{B938B405-DF52-4712-B06A-8B6CA2BADB04}" dt="2021-04-06T11:47:16.315" v="13351" actId="14100"/>
          <ac:spMkLst>
            <pc:docMk/>
            <pc:sldMk cId="1738489599" sldId="350"/>
            <ac:spMk id="11" creationId="{7E0B217C-9C90-45B7-82BE-BD5EE551D361}"/>
          </ac:spMkLst>
        </pc:spChg>
        <pc:grpChg chg="add mod">
          <ac:chgData name="Park, Young" userId="057fe65c-383f-48d1-a273-5f633c73dfb0" providerId="ADAL" clId="{B938B405-DF52-4712-B06A-8B6CA2BADB04}" dt="2021-04-06T11:47:20.865" v="13353" actId="1076"/>
          <ac:grpSpMkLst>
            <pc:docMk/>
            <pc:sldMk cId="1738489599" sldId="350"/>
            <ac:grpSpMk id="8" creationId="{A6B3B800-07CD-4CE8-8153-BEE6DBB9B6DD}"/>
          </ac:grpSpMkLst>
        </pc:grpChg>
        <pc:picChg chg="mod">
          <ac:chgData name="Park, Young" userId="057fe65c-383f-48d1-a273-5f633c73dfb0" providerId="ADAL" clId="{B938B405-DF52-4712-B06A-8B6CA2BADB04}" dt="2021-04-06T11:45:00.471" v="13158" actId="1076"/>
          <ac:picMkLst>
            <pc:docMk/>
            <pc:sldMk cId="1738489599" sldId="350"/>
            <ac:picMk id="4" creationId="{5096EDF3-4599-4975-8BA0-B695A48416F4}"/>
          </ac:picMkLst>
        </pc:picChg>
        <pc:picChg chg="add mod">
          <ac:chgData name="Park, Young" userId="057fe65c-383f-48d1-a273-5f633c73dfb0" providerId="ADAL" clId="{B938B405-DF52-4712-B06A-8B6CA2BADB04}" dt="2021-04-06T11:47:18.617" v="13352" actId="1076"/>
          <ac:picMkLst>
            <pc:docMk/>
            <pc:sldMk cId="1738489599" sldId="350"/>
            <ac:picMk id="5" creationId="{3741E3AF-FD6E-4496-8BD2-46262660A58B}"/>
          </ac:picMkLst>
        </pc:picChg>
        <pc:picChg chg="del">
          <ac:chgData name="Park, Young" userId="057fe65c-383f-48d1-a273-5f633c73dfb0" providerId="ADAL" clId="{B938B405-DF52-4712-B06A-8B6CA2BADB04}" dt="2021-04-06T11:40:46.455" v="12660" actId="478"/>
          <ac:picMkLst>
            <pc:docMk/>
            <pc:sldMk cId="1738489599" sldId="350"/>
            <ac:picMk id="3074" creationId="{8A958671-B8AE-4DF9-BD87-669544AB5347}"/>
          </ac:picMkLst>
        </pc:picChg>
      </pc:sldChg>
      <pc:sldChg chg="addSp delSp modSp add mod ord">
        <pc:chgData name="Park, Young" userId="057fe65c-383f-48d1-a273-5f633c73dfb0" providerId="ADAL" clId="{B938B405-DF52-4712-B06A-8B6CA2BADB04}" dt="2021-04-06T23:27:59.559" v="15882"/>
        <pc:sldMkLst>
          <pc:docMk/>
          <pc:sldMk cId="2163607880" sldId="351"/>
        </pc:sldMkLst>
        <pc:spChg chg="mod">
          <ac:chgData name="Park, Young" userId="057fe65c-383f-48d1-a273-5f633c73dfb0" providerId="ADAL" clId="{B938B405-DF52-4712-B06A-8B6CA2BADB04}" dt="2021-04-06T23:27:55.517" v="15880" actId="6549"/>
          <ac:spMkLst>
            <pc:docMk/>
            <pc:sldMk cId="2163607880" sldId="351"/>
            <ac:spMk id="3" creationId="{60EA6DC4-42B2-4C8E-BA73-9C28EECCE886}"/>
          </ac:spMkLst>
        </pc:spChg>
        <pc:spChg chg="del">
          <ac:chgData name="Park, Young" userId="057fe65c-383f-48d1-a273-5f633c73dfb0" providerId="ADAL" clId="{B938B405-DF52-4712-B06A-8B6CA2BADB04}" dt="2021-04-06T22:03:36.771" v="14278" actId="478"/>
          <ac:spMkLst>
            <pc:docMk/>
            <pc:sldMk cId="2163607880" sldId="351"/>
            <ac:spMk id="10" creationId="{BD650A2A-7CC8-4E87-8351-2474F986D0BD}"/>
          </ac:spMkLst>
        </pc:spChg>
        <pc:picChg chg="add del mod">
          <ac:chgData name="Park, Young" userId="057fe65c-383f-48d1-a273-5f633c73dfb0" providerId="ADAL" clId="{B938B405-DF52-4712-B06A-8B6CA2BADB04}" dt="2021-04-06T22:04:34.673" v="14282" actId="478"/>
          <ac:picMkLst>
            <pc:docMk/>
            <pc:sldMk cId="2163607880" sldId="351"/>
            <ac:picMk id="4098" creationId="{6FE7CBC4-39D9-4FAF-8D64-EAF25592742B}"/>
          </ac:picMkLst>
        </pc:picChg>
        <pc:picChg chg="add mod">
          <ac:chgData name="Park, Young" userId="057fe65c-383f-48d1-a273-5f633c73dfb0" providerId="ADAL" clId="{B938B405-DF52-4712-B06A-8B6CA2BADB04}" dt="2021-04-06T23:27:36.308" v="15857" actId="1076"/>
          <ac:picMkLst>
            <pc:docMk/>
            <pc:sldMk cId="2163607880" sldId="351"/>
            <ac:picMk id="4100" creationId="{ABBCB5E5-3264-41C4-96AE-B60D4E1B2C1F}"/>
          </ac:picMkLst>
        </pc:picChg>
        <pc:picChg chg="add mod">
          <ac:chgData name="Park, Young" userId="057fe65c-383f-48d1-a273-5f633c73dfb0" providerId="ADAL" clId="{B938B405-DF52-4712-B06A-8B6CA2BADB04}" dt="2021-04-06T23:27:33.421" v="15856" actId="1076"/>
          <ac:picMkLst>
            <pc:docMk/>
            <pc:sldMk cId="2163607880" sldId="351"/>
            <ac:picMk id="4102" creationId="{53F2FDEF-D0D7-4A52-AD13-708F4EAB2076}"/>
          </ac:picMkLst>
        </pc:picChg>
      </pc:sldChg>
      <pc:sldChg chg="add ord">
        <pc:chgData name="Park, Young" userId="057fe65c-383f-48d1-a273-5f633c73dfb0" providerId="ADAL" clId="{B938B405-DF52-4712-B06A-8B6CA2BADB04}" dt="2021-04-06T23:26:55.265" v="15849"/>
        <pc:sldMkLst>
          <pc:docMk/>
          <pc:sldMk cId="622891734" sldId="352"/>
        </pc:sldMkLst>
      </pc:sldChg>
      <pc:sldChg chg="add">
        <pc:chgData name="Park, Young" userId="057fe65c-383f-48d1-a273-5f633c73dfb0" providerId="ADAL" clId="{B938B405-DF52-4712-B06A-8B6CA2BADB04}" dt="2021-04-06T23:28:32.167" v="15883" actId="2890"/>
        <pc:sldMkLst>
          <pc:docMk/>
          <pc:sldMk cId="150455798" sldId="353"/>
        </pc:sldMkLst>
      </pc:sldChg>
    </pc:docChg>
  </pc:docChgLst>
  <pc:docChgLst>
    <pc:chgData name="Park, Young" userId="057fe65c-383f-48d1-a273-5f633c73dfb0" providerId="ADAL" clId="{EEB256AD-3998-4E62-A3DE-614C0BD4B3F4}"/>
    <pc:docChg chg="custSel modSld">
      <pc:chgData name="Park, Young" userId="057fe65c-383f-48d1-a273-5f633c73dfb0" providerId="ADAL" clId="{EEB256AD-3998-4E62-A3DE-614C0BD4B3F4}" dt="2021-09-03T22:08:22.385" v="1188" actId="6549"/>
      <pc:docMkLst>
        <pc:docMk/>
      </pc:docMkLst>
      <pc:sldChg chg="addSp delSp modSp mod">
        <pc:chgData name="Park, Young" userId="057fe65c-383f-48d1-a273-5f633c73dfb0" providerId="ADAL" clId="{EEB256AD-3998-4E62-A3DE-614C0BD4B3F4}" dt="2021-09-03T22:08:22.385" v="1188" actId="6549"/>
        <pc:sldMkLst>
          <pc:docMk/>
          <pc:sldMk cId="0" sldId="261"/>
        </pc:sldMkLst>
        <pc:spChg chg="add mod">
          <ac:chgData name="Park, Young" userId="057fe65c-383f-48d1-a273-5f633c73dfb0" providerId="ADAL" clId="{EEB256AD-3998-4E62-A3DE-614C0BD4B3F4}" dt="2021-09-03T21:33:30.944" v="222" actId="14100"/>
          <ac:spMkLst>
            <pc:docMk/>
            <pc:sldMk cId="0" sldId="261"/>
            <ac:spMk id="2" creationId="{D77642C8-09A1-4857-9BC3-05F15B770D36}"/>
          </ac:spMkLst>
        </pc:spChg>
        <pc:spChg chg="mod">
          <ac:chgData name="Park, Young" userId="057fe65c-383f-48d1-a273-5f633c73dfb0" providerId="ADAL" clId="{EEB256AD-3998-4E62-A3DE-614C0BD4B3F4}" dt="2021-09-03T22:08:22.385" v="1188" actId="6549"/>
          <ac:spMkLst>
            <pc:docMk/>
            <pc:sldMk cId="0" sldId="261"/>
            <ac:spMk id="7" creationId="{5B398E2A-08FC-4C3D-BD19-3810E423E1DF}"/>
          </ac:spMkLst>
        </pc:spChg>
        <pc:grpChg chg="del">
          <ac:chgData name="Park, Young" userId="057fe65c-383f-48d1-a273-5f633c73dfb0" providerId="ADAL" clId="{EEB256AD-3998-4E62-A3DE-614C0BD4B3F4}" dt="2021-09-03T21:26:20.118" v="172" actId="478"/>
          <ac:grpSpMkLst>
            <pc:docMk/>
            <pc:sldMk cId="0" sldId="261"/>
            <ac:grpSpMk id="6" creationId="{298CC968-0693-445E-9EDD-F289CFBD6D6F}"/>
          </ac:grpSpMkLst>
        </pc:grpChg>
      </pc:sldChg>
      <pc:sldChg chg="modSp mod">
        <pc:chgData name="Park, Young" userId="057fe65c-383f-48d1-a273-5f633c73dfb0" providerId="ADAL" clId="{EEB256AD-3998-4E62-A3DE-614C0BD4B3F4}" dt="2021-09-03T21:20:44.770" v="28" actId="6549"/>
        <pc:sldMkLst>
          <pc:docMk/>
          <pc:sldMk cId="0" sldId="347"/>
        </pc:sldMkLst>
        <pc:spChg chg="mod">
          <ac:chgData name="Park, Young" userId="057fe65c-383f-48d1-a273-5f633c73dfb0" providerId="ADAL" clId="{EEB256AD-3998-4E62-A3DE-614C0BD4B3F4}" dt="2021-09-03T21:20:44.770" v="28" actId="6549"/>
          <ac:spMkLst>
            <pc:docMk/>
            <pc:sldMk cId="0" sldId="347"/>
            <ac:spMk id="184" creationId="{00000000-0000-0000-0000-000000000000}"/>
          </ac:spMkLst>
        </pc:spChg>
      </pc:sldChg>
    </pc:docChg>
  </pc:docChgLst>
  <pc:docChgLst>
    <pc:chgData name="Park, Young" userId="057fe65c-383f-48d1-a273-5f633c73dfb0" providerId="ADAL" clId="{CC8F4D2C-9DF4-4C4B-B7B6-6E2DE40B9620}"/>
    <pc:docChg chg="custSel delSld modSld sldOrd modMainMaster">
      <pc:chgData name="Park, Young" userId="057fe65c-383f-48d1-a273-5f633c73dfb0" providerId="ADAL" clId="{CC8F4D2C-9DF4-4C4B-B7B6-6E2DE40B9620}" dt="2021-05-13T10:41:47.760" v="363" actId="478"/>
      <pc:docMkLst>
        <pc:docMk/>
      </pc:docMkLst>
      <pc:sldChg chg="modSp mod">
        <pc:chgData name="Park, Young" userId="057fe65c-383f-48d1-a273-5f633c73dfb0" providerId="ADAL" clId="{CC8F4D2C-9DF4-4C4B-B7B6-6E2DE40B9620}" dt="2021-05-04T12:18:17.947" v="345" actId="6549"/>
        <pc:sldMkLst>
          <pc:docMk/>
          <pc:sldMk cId="0" sldId="257"/>
        </pc:sldMkLst>
        <pc:spChg chg="mod">
          <ac:chgData name="Park, Young" userId="057fe65c-383f-48d1-a273-5f633c73dfb0" providerId="ADAL" clId="{CC8F4D2C-9DF4-4C4B-B7B6-6E2DE40B9620}" dt="2021-05-04T12:18:14.305" v="344" actId="20577"/>
          <ac:spMkLst>
            <pc:docMk/>
            <pc:sldMk cId="0" sldId="257"/>
            <ac:spMk id="3" creationId="{B909EBBF-386C-4944-8727-1B00C042CB4B}"/>
          </ac:spMkLst>
        </pc:spChg>
        <pc:spChg chg="mod">
          <ac:chgData name="Park, Young" userId="057fe65c-383f-48d1-a273-5f633c73dfb0" providerId="ADAL" clId="{CC8F4D2C-9DF4-4C4B-B7B6-6E2DE40B9620}" dt="2021-05-04T12:18:17.947" v="345" actId="6549"/>
          <ac:spMkLst>
            <pc:docMk/>
            <pc:sldMk cId="0" sldId="257"/>
            <ac:spMk id="31" creationId="{00000000-0000-0000-0000-000000000000}"/>
          </ac:spMkLst>
        </pc:spChg>
      </pc:sldChg>
      <pc:sldChg chg="ord">
        <pc:chgData name="Park, Young" userId="057fe65c-383f-48d1-a273-5f633c73dfb0" providerId="ADAL" clId="{CC8F4D2C-9DF4-4C4B-B7B6-6E2DE40B9620}" dt="2021-05-04T12:10:06.681" v="3"/>
        <pc:sldMkLst>
          <pc:docMk/>
          <pc:sldMk cId="0" sldId="279"/>
        </pc:sldMkLst>
      </pc:sldChg>
      <pc:sldChg chg="delSp">
        <pc:chgData name="Park, Young" userId="057fe65c-383f-48d1-a273-5f633c73dfb0" providerId="ADAL" clId="{CC8F4D2C-9DF4-4C4B-B7B6-6E2DE40B9620}" dt="2021-05-13T10:41:47.760" v="363" actId="478"/>
        <pc:sldMkLst>
          <pc:docMk/>
          <pc:sldMk cId="4167949140" sldId="302"/>
        </pc:sldMkLst>
        <pc:picChg chg="del">
          <ac:chgData name="Park, Young" userId="057fe65c-383f-48d1-a273-5f633c73dfb0" providerId="ADAL" clId="{CC8F4D2C-9DF4-4C4B-B7B6-6E2DE40B9620}" dt="2021-05-13T10:41:47.760" v="363" actId="478"/>
          <ac:picMkLst>
            <pc:docMk/>
            <pc:sldMk cId="4167949140" sldId="302"/>
            <ac:picMk id="4" creationId="{89156D79-8112-43CF-A3F6-7C8BA445BE93}"/>
          </ac:picMkLst>
        </pc:picChg>
        <pc:picChg chg="del">
          <ac:chgData name="Park, Young" userId="057fe65c-383f-48d1-a273-5f633c73dfb0" providerId="ADAL" clId="{CC8F4D2C-9DF4-4C4B-B7B6-6E2DE40B9620}" dt="2021-05-13T10:41:47.272" v="362" actId="478"/>
          <ac:picMkLst>
            <pc:docMk/>
            <pc:sldMk cId="4167949140" sldId="302"/>
            <ac:picMk id="5" creationId="{D612DBEB-B085-4FE8-8B93-0F682D96D594}"/>
          </ac:picMkLst>
        </pc:picChg>
        <pc:picChg chg="del">
          <ac:chgData name="Park, Young" userId="057fe65c-383f-48d1-a273-5f633c73dfb0" providerId="ADAL" clId="{CC8F4D2C-9DF4-4C4B-B7B6-6E2DE40B9620}" dt="2021-05-13T10:41:46.801" v="361" actId="478"/>
          <ac:picMkLst>
            <pc:docMk/>
            <pc:sldMk cId="4167949140" sldId="302"/>
            <ac:picMk id="6" creationId="{A233A5A1-C560-464B-80A9-63C07F473E3F}"/>
          </ac:picMkLst>
        </pc:picChg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3927194330" sldId="323"/>
        </pc:sldMkLst>
      </pc:sldChg>
      <pc:sldChg chg="del">
        <pc:chgData name="Park, Young" userId="057fe65c-383f-48d1-a273-5f633c73dfb0" providerId="ADAL" clId="{CC8F4D2C-9DF4-4C4B-B7B6-6E2DE40B9620}" dt="2021-05-04T12:10:01.049" v="0" actId="47"/>
        <pc:sldMkLst>
          <pc:docMk/>
          <pc:sldMk cId="1419677704" sldId="324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285425996" sldId="325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73199739" sldId="326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3203469342" sldId="327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1264383416" sldId="328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733704576" sldId="330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1898892869" sldId="331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2851165989" sldId="333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3919275604" sldId="334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2163453851" sldId="335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1506734029" sldId="336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771674850" sldId="337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4099187458" sldId="338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1031879576" sldId="339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2986918061" sldId="340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1362724737" sldId="341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3415382145" sldId="342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1849781939" sldId="343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3801758174" sldId="345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2134355336" sldId="347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1562273605" sldId="348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1738489599" sldId="350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2163607880" sldId="351"/>
        </pc:sldMkLst>
      </pc:sldChg>
      <pc:sldChg chg="del">
        <pc:chgData name="Park, Young" userId="057fe65c-383f-48d1-a273-5f633c73dfb0" providerId="ADAL" clId="{CC8F4D2C-9DF4-4C4B-B7B6-6E2DE40B9620}" dt="2021-05-04T12:10:03.737" v="1" actId="47"/>
        <pc:sldMkLst>
          <pc:docMk/>
          <pc:sldMk cId="622891734" sldId="352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150455798" sldId="353"/>
        </pc:sldMkLst>
      </pc:sldChg>
      <pc:sldMasterChg chg="modSldLayout">
        <pc:chgData name="Park, Young" userId="057fe65c-383f-48d1-a273-5f633c73dfb0" providerId="ADAL" clId="{CC8F4D2C-9DF4-4C4B-B7B6-6E2DE40B9620}" dt="2021-05-07T13:46:45.642" v="360" actId="478"/>
        <pc:sldMasterMkLst>
          <pc:docMk/>
          <pc:sldMasterMk cId="0" sldId="2147483657"/>
        </pc:sldMasterMkLst>
        <pc:sldLayoutChg chg="delSp mod">
          <pc:chgData name="Park, Young" userId="057fe65c-383f-48d1-a273-5f633c73dfb0" providerId="ADAL" clId="{CC8F4D2C-9DF4-4C4B-B7B6-6E2DE40B9620}" dt="2021-05-07T13:46:45.642" v="360" actId="478"/>
          <pc:sldLayoutMkLst>
            <pc:docMk/>
            <pc:sldMasterMk cId="0" sldId="2147483657"/>
            <pc:sldLayoutMk cId="0" sldId="2147483651"/>
          </pc:sldLayoutMkLst>
          <pc:spChg chg="del">
            <ac:chgData name="Park, Young" userId="057fe65c-383f-48d1-a273-5f633c73dfb0" providerId="ADAL" clId="{CC8F4D2C-9DF4-4C4B-B7B6-6E2DE40B9620}" dt="2021-05-07T13:46:45.642" v="360" actId="478"/>
            <ac:spMkLst>
              <pc:docMk/>
              <pc:sldMasterMk cId="0" sldId="2147483657"/>
              <pc:sldLayoutMk cId="0" sldId="2147483651"/>
              <ac:spMk id="79" creationId="{00000000-0000-0000-0000-000000000000}"/>
            </ac:spMkLst>
          </pc:spChg>
        </pc:sldLayoutChg>
        <pc:sldLayoutChg chg="delSp modSp mod">
          <pc:chgData name="Park, Young" userId="057fe65c-383f-48d1-a273-5f633c73dfb0" providerId="ADAL" clId="{CC8F4D2C-9DF4-4C4B-B7B6-6E2DE40B9620}" dt="2021-05-07T13:46:43.394" v="359" actId="478"/>
          <pc:sldLayoutMkLst>
            <pc:docMk/>
            <pc:sldMasterMk cId="0" sldId="2147483657"/>
            <pc:sldLayoutMk cId="1829777830" sldId="2147483659"/>
          </pc:sldLayoutMkLst>
          <pc:spChg chg="del">
            <ac:chgData name="Park, Young" userId="057fe65c-383f-48d1-a273-5f633c73dfb0" providerId="ADAL" clId="{CC8F4D2C-9DF4-4C4B-B7B6-6E2DE40B9620}" dt="2021-05-07T13:46:43.394" v="359" actId="478"/>
            <ac:spMkLst>
              <pc:docMk/>
              <pc:sldMasterMk cId="0" sldId="2147483657"/>
              <pc:sldLayoutMk cId="1829777830" sldId="2147483659"/>
              <ac:spMk id="79" creationId="{00000000-0000-0000-0000-000000000000}"/>
            </ac:spMkLst>
          </pc:spChg>
          <pc:picChg chg="mod">
            <ac:chgData name="Park, Young" userId="057fe65c-383f-48d1-a273-5f633c73dfb0" providerId="ADAL" clId="{CC8F4D2C-9DF4-4C4B-B7B6-6E2DE40B9620}" dt="2021-05-07T13:46:17.529" v="356" actId="1076"/>
            <ac:picMkLst>
              <pc:docMk/>
              <pc:sldMasterMk cId="0" sldId="2147483657"/>
              <pc:sldLayoutMk cId="1829777830" sldId="2147483659"/>
              <ac:picMk id="3" creationId="{2A7E95F1-1D99-4E4E-B873-90084469D5B5}"/>
            </ac:picMkLst>
          </pc:picChg>
        </pc:sldLayoutChg>
        <pc:sldLayoutChg chg="modSp mod">
          <pc:chgData name="Park, Young" userId="057fe65c-383f-48d1-a273-5f633c73dfb0" providerId="ADAL" clId="{CC8F4D2C-9DF4-4C4B-B7B6-6E2DE40B9620}" dt="2021-05-07T13:46:32.067" v="358" actId="1076"/>
          <pc:sldLayoutMkLst>
            <pc:docMk/>
            <pc:sldMasterMk cId="0" sldId="2147483657"/>
            <pc:sldLayoutMk cId="3584430178" sldId="2147483660"/>
          </pc:sldLayoutMkLst>
          <pc:picChg chg="mod">
            <ac:chgData name="Park, Young" userId="057fe65c-383f-48d1-a273-5f633c73dfb0" providerId="ADAL" clId="{CC8F4D2C-9DF4-4C4B-B7B6-6E2DE40B9620}" dt="2021-05-07T13:46:32.067" v="358" actId="1076"/>
            <ac:picMkLst>
              <pc:docMk/>
              <pc:sldMasterMk cId="0" sldId="2147483657"/>
              <pc:sldLayoutMk cId="3584430178" sldId="2147483660"/>
              <ac:picMk id="28" creationId="{1CA90E2D-D5A4-4181-B78F-948C60122475}"/>
            </ac:picMkLst>
          </pc:picChg>
        </pc:sldLayoutChg>
      </pc:sldMasterChg>
    </pc:docChg>
  </pc:docChgLst>
  <pc:docChgLst>
    <pc:chgData name="Park, Young" userId="057fe65c-383f-48d1-a273-5f633c73dfb0" providerId="ADAL" clId="{3886F6E3-830B-45AC-9EA1-8576AC3F70FA}"/>
    <pc:docChg chg="undo custSel addSld delSld modSld sldOrd">
      <pc:chgData name="Park, Young" userId="057fe65c-383f-48d1-a273-5f633c73dfb0" providerId="ADAL" clId="{3886F6E3-830B-45AC-9EA1-8576AC3F70FA}" dt="2021-10-20T13:40:22.040" v="18966" actId="113"/>
      <pc:docMkLst>
        <pc:docMk/>
      </pc:docMkLst>
      <pc:sldChg chg="delSp del mod">
        <pc:chgData name="Park, Young" userId="057fe65c-383f-48d1-a273-5f633c73dfb0" providerId="ADAL" clId="{3886F6E3-830B-45AC-9EA1-8576AC3F70FA}" dt="2021-10-04T20:39:06.902" v="773" actId="2696"/>
        <pc:sldMkLst>
          <pc:docMk/>
          <pc:sldMk cId="0" sldId="261"/>
        </pc:sldMkLst>
        <pc:spChg chg="del">
          <ac:chgData name="Park, Young" userId="057fe65c-383f-48d1-a273-5f633c73dfb0" providerId="ADAL" clId="{3886F6E3-830B-45AC-9EA1-8576AC3F70FA}" dt="2021-10-04T15:43:43.879" v="5" actId="478"/>
          <ac:spMkLst>
            <pc:docMk/>
            <pc:sldMk cId="0" sldId="261"/>
            <ac:spMk id="2" creationId="{D77642C8-09A1-4857-9BC3-05F15B770D36}"/>
          </ac:spMkLst>
        </pc:spChg>
      </pc:sldChg>
      <pc:sldChg chg="modSp add del mod">
        <pc:chgData name="Park, Young" userId="057fe65c-383f-48d1-a273-5f633c73dfb0" providerId="ADAL" clId="{3886F6E3-830B-45AC-9EA1-8576AC3F70FA}" dt="2021-10-06T09:59:45.328" v="16442" actId="47"/>
        <pc:sldMkLst>
          <pc:docMk/>
          <pc:sldMk cId="4167949140" sldId="302"/>
        </pc:sldMkLst>
        <pc:spChg chg="mod">
          <ac:chgData name="Park, Young" userId="057fe65c-383f-48d1-a273-5f633c73dfb0" providerId="ADAL" clId="{3886F6E3-830B-45AC-9EA1-8576AC3F70FA}" dt="2021-10-04T23:00:45.806" v="2753" actId="6549"/>
          <ac:spMkLst>
            <pc:docMk/>
            <pc:sldMk cId="4167949140" sldId="302"/>
            <ac:spMk id="3" creationId="{00000000-0000-0000-0000-000000000000}"/>
          </ac:spMkLst>
        </pc:spChg>
        <pc:spChg chg="mod">
          <ac:chgData name="Park, Young" userId="057fe65c-383f-48d1-a273-5f633c73dfb0" providerId="ADAL" clId="{3886F6E3-830B-45AC-9EA1-8576AC3F70FA}" dt="2021-10-04T23:02:37.922" v="2782" actId="20577"/>
          <ac:spMkLst>
            <pc:docMk/>
            <pc:sldMk cId="4167949140" sldId="302"/>
            <ac:spMk id="221" creationId="{00000000-0000-0000-0000-000000000000}"/>
          </ac:spMkLst>
        </pc:spChg>
      </pc:sldChg>
      <pc:sldChg chg="add">
        <pc:chgData name="Park, Young" userId="057fe65c-383f-48d1-a273-5f633c73dfb0" providerId="ADAL" clId="{3886F6E3-830B-45AC-9EA1-8576AC3F70FA}" dt="2021-10-06T11:41:11.848" v="18620"/>
        <pc:sldMkLst>
          <pc:docMk/>
          <pc:sldMk cId="2025108901" sldId="322"/>
        </pc:sldMkLst>
      </pc:sldChg>
      <pc:sldChg chg="modSp add mod ord">
        <pc:chgData name="Park, Young" userId="057fe65c-383f-48d1-a273-5f633c73dfb0" providerId="ADAL" clId="{3886F6E3-830B-45AC-9EA1-8576AC3F70FA}" dt="2021-10-05T10:21:31.687" v="4082" actId="113"/>
        <pc:sldMkLst>
          <pc:docMk/>
          <pc:sldMk cId="3919275604" sldId="334"/>
        </pc:sldMkLst>
        <pc:spChg chg="mod">
          <ac:chgData name="Park, Young" userId="057fe65c-383f-48d1-a273-5f633c73dfb0" providerId="ADAL" clId="{3886F6E3-830B-45AC-9EA1-8576AC3F70FA}" dt="2021-10-05T10:13:35.242" v="3421" actId="20577"/>
          <ac:spMkLst>
            <pc:docMk/>
            <pc:sldMk cId="3919275604" sldId="334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0:21:31.687" v="4082" actId="113"/>
          <ac:spMkLst>
            <pc:docMk/>
            <pc:sldMk cId="3919275604" sldId="334"/>
            <ac:spMk id="6" creationId="{C9EC27CE-5636-440E-878C-A2DEA6EAA7F3}"/>
          </ac:spMkLst>
        </pc:spChg>
      </pc:sldChg>
      <pc:sldChg chg="modSp mod">
        <pc:chgData name="Park, Young" userId="057fe65c-383f-48d1-a273-5f633c73dfb0" providerId="ADAL" clId="{3886F6E3-830B-45AC-9EA1-8576AC3F70FA}" dt="2021-10-04T15:43:39.317" v="4" actId="20577"/>
        <pc:sldMkLst>
          <pc:docMk/>
          <pc:sldMk cId="0" sldId="347"/>
        </pc:sldMkLst>
        <pc:spChg chg="mod">
          <ac:chgData name="Park, Young" userId="057fe65c-383f-48d1-a273-5f633c73dfb0" providerId="ADAL" clId="{3886F6E3-830B-45AC-9EA1-8576AC3F70FA}" dt="2021-10-04T15:43:39.317" v="4" actId="20577"/>
          <ac:spMkLst>
            <pc:docMk/>
            <pc:sldMk cId="0" sldId="347"/>
            <ac:spMk id="184" creationId="{00000000-0000-0000-0000-000000000000}"/>
          </ac:spMkLst>
        </pc:spChg>
      </pc:sldChg>
      <pc:sldChg chg="addSp delSp modSp add del mod">
        <pc:chgData name="Park, Young" userId="057fe65c-383f-48d1-a273-5f633c73dfb0" providerId="ADAL" clId="{3886F6E3-830B-45AC-9EA1-8576AC3F70FA}" dt="2021-10-04T19:42:22.851" v="37" actId="47"/>
        <pc:sldMkLst>
          <pc:docMk/>
          <pc:sldMk cId="1177547006" sldId="348"/>
        </pc:sldMkLst>
        <pc:spChg chg="del mod">
          <ac:chgData name="Park, Young" userId="057fe65c-383f-48d1-a273-5f633c73dfb0" providerId="ADAL" clId="{3886F6E3-830B-45AC-9EA1-8576AC3F70FA}" dt="2021-10-04T19:34:34.258" v="15" actId="478"/>
          <ac:spMkLst>
            <pc:docMk/>
            <pc:sldMk cId="1177547006" sldId="348"/>
            <ac:spMk id="6" creationId="{C9EC27CE-5636-440E-878C-A2DEA6EAA7F3}"/>
          </ac:spMkLst>
        </pc:spChg>
        <pc:spChg chg="add mod">
          <ac:chgData name="Park, Young" userId="057fe65c-383f-48d1-a273-5f633c73dfb0" providerId="ADAL" clId="{3886F6E3-830B-45AC-9EA1-8576AC3F70FA}" dt="2021-10-04T19:35:11.002" v="21" actId="6549"/>
          <ac:spMkLst>
            <pc:docMk/>
            <pc:sldMk cId="1177547006" sldId="348"/>
            <ac:spMk id="7" creationId="{6D752987-DC4F-449B-847B-D3DA443426A5}"/>
          </ac:spMkLst>
        </pc:spChg>
        <pc:picChg chg="add mod">
          <ac:chgData name="Park, Young" userId="057fe65c-383f-48d1-a273-5f633c73dfb0" providerId="ADAL" clId="{3886F6E3-830B-45AC-9EA1-8576AC3F70FA}" dt="2021-10-04T19:35:58.438" v="24" actId="1076"/>
          <ac:picMkLst>
            <pc:docMk/>
            <pc:sldMk cId="1177547006" sldId="348"/>
            <ac:picMk id="5" creationId="{5B97BD44-8383-41C8-9A39-FBD94E16EC7A}"/>
          </ac:picMkLst>
        </pc:picChg>
        <pc:picChg chg="del">
          <ac:chgData name="Park, Young" userId="057fe65c-383f-48d1-a273-5f633c73dfb0" providerId="ADAL" clId="{3886F6E3-830B-45AC-9EA1-8576AC3F70FA}" dt="2021-10-04T19:34:19.670" v="12" actId="478"/>
          <ac:picMkLst>
            <pc:docMk/>
            <pc:sldMk cId="1177547006" sldId="348"/>
            <ac:picMk id="2050" creationId="{C9B78FA8-38FF-47EA-8142-389B7D851F93}"/>
          </ac:picMkLst>
        </pc:picChg>
        <pc:picChg chg="del">
          <ac:chgData name="Park, Young" userId="057fe65c-383f-48d1-a273-5f633c73dfb0" providerId="ADAL" clId="{3886F6E3-830B-45AC-9EA1-8576AC3F70FA}" dt="2021-10-04T19:34:20.761" v="13" actId="478"/>
          <ac:picMkLst>
            <pc:docMk/>
            <pc:sldMk cId="1177547006" sldId="348"/>
            <ac:picMk id="2052" creationId="{55F39520-B716-45CA-AE69-CC9574ED9730}"/>
          </ac:picMkLst>
        </pc:picChg>
      </pc:sldChg>
      <pc:sldChg chg="addSp delSp modSp add mod ord">
        <pc:chgData name="Park, Young" userId="057fe65c-383f-48d1-a273-5f633c73dfb0" providerId="ADAL" clId="{3886F6E3-830B-45AC-9EA1-8576AC3F70FA}" dt="2021-10-04T23:02:19.578" v="2777"/>
        <pc:sldMkLst>
          <pc:docMk/>
          <pc:sldMk cId="1812469047" sldId="349"/>
        </pc:sldMkLst>
        <pc:spChg chg="mod">
          <ac:chgData name="Park, Young" userId="057fe65c-383f-48d1-a273-5f633c73dfb0" providerId="ADAL" clId="{3886F6E3-830B-45AC-9EA1-8576AC3F70FA}" dt="2021-10-04T21:21:25.552" v="1008" actId="20577"/>
          <ac:spMkLst>
            <pc:docMk/>
            <pc:sldMk cId="1812469047" sldId="349"/>
            <ac:spMk id="3" creationId="{60EA6DC4-42B2-4C8E-BA73-9C28EECCE886}"/>
          </ac:spMkLst>
        </pc:spChg>
        <pc:spChg chg="add mod ord">
          <ac:chgData name="Park, Young" userId="057fe65c-383f-48d1-a273-5f633c73dfb0" providerId="ADAL" clId="{3886F6E3-830B-45AC-9EA1-8576AC3F70FA}" dt="2021-10-04T20:29:14.541" v="80" actId="14100"/>
          <ac:spMkLst>
            <pc:docMk/>
            <pc:sldMk cId="1812469047" sldId="349"/>
            <ac:spMk id="6" creationId="{3B5C2C21-9007-4517-A4A1-F93EAFE77865}"/>
          </ac:spMkLst>
        </pc:spChg>
        <pc:spChg chg="del">
          <ac:chgData name="Park, Young" userId="057fe65c-383f-48d1-a273-5f633c73dfb0" providerId="ADAL" clId="{3886F6E3-830B-45AC-9EA1-8576AC3F70FA}" dt="2021-10-04T19:41:21.859" v="29" actId="478"/>
          <ac:spMkLst>
            <pc:docMk/>
            <pc:sldMk cId="1812469047" sldId="349"/>
            <ac:spMk id="7" creationId="{6D752987-DC4F-449B-847B-D3DA443426A5}"/>
          </ac:spMkLst>
        </pc:spChg>
        <pc:spChg chg="add del mod">
          <ac:chgData name="Park, Young" userId="057fe65c-383f-48d1-a273-5f633c73dfb0" providerId="ADAL" clId="{3886F6E3-830B-45AC-9EA1-8576AC3F70FA}" dt="2021-10-04T20:28:25.428" v="58" actId="478"/>
          <ac:spMkLst>
            <pc:docMk/>
            <pc:sldMk cId="1812469047" sldId="349"/>
            <ac:spMk id="9" creationId="{5E704D74-4E68-4839-8CD3-463985326230}"/>
          </ac:spMkLst>
        </pc:spChg>
        <pc:spChg chg="add del">
          <ac:chgData name="Park, Young" userId="057fe65c-383f-48d1-a273-5f633c73dfb0" providerId="ADAL" clId="{3886F6E3-830B-45AC-9EA1-8576AC3F70FA}" dt="2021-10-04T20:17:41.927" v="57"/>
          <ac:spMkLst>
            <pc:docMk/>
            <pc:sldMk cId="1812469047" sldId="349"/>
            <ac:spMk id="10" creationId="{731FBAB3-D74D-4CEA-AE43-757685320D95}"/>
          </ac:spMkLst>
        </pc:spChg>
        <pc:graphicFrameChg chg="add mod modGraphic">
          <ac:chgData name="Park, Young" userId="057fe65c-383f-48d1-a273-5f633c73dfb0" providerId="ADAL" clId="{3886F6E3-830B-45AC-9EA1-8576AC3F70FA}" dt="2021-10-04T21:17:20.650" v="838" actId="2165"/>
          <ac:graphicFrameMkLst>
            <pc:docMk/>
            <pc:sldMk cId="1812469047" sldId="349"/>
            <ac:graphicFrameMk id="11" creationId="{A8E56CDA-3BBD-4C77-B7DB-7F926326BB27}"/>
          </ac:graphicFrameMkLst>
        </pc:graphicFrameChg>
        <pc:picChg chg="del">
          <ac:chgData name="Park, Young" userId="057fe65c-383f-48d1-a273-5f633c73dfb0" providerId="ADAL" clId="{3886F6E3-830B-45AC-9EA1-8576AC3F70FA}" dt="2021-10-04T19:41:43.960" v="30" actId="478"/>
          <ac:picMkLst>
            <pc:docMk/>
            <pc:sldMk cId="1812469047" sldId="349"/>
            <ac:picMk id="5" creationId="{5B97BD44-8383-41C8-9A39-FBD94E16EC7A}"/>
          </ac:picMkLst>
        </pc:picChg>
        <pc:picChg chg="add mod modCrop">
          <ac:chgData name="Park, Young" userId="057fe65c-383f-48d1-a273-5f633c73dfb0" providerId="ADAL" clId="{3886F6E3-830B-45AC-9EA1-8576AC3F70FA}" dt="2021-10-04T20:16:56.875" v="54" actId="1076"/>
          <ac:picMkLst>
            <pc:docMk/>
            <pc:sldMk cId="1812469047" sldId="349"/>
            <ac:picMk id="8" creationId="{02C8EB15-9DF1-41D3-B974-370EC9C88E34}"/>
          </ac:picMkLst>
        </pc:picChg>
      </pc:sldChg>
      <pc:sldChg chg="addSp delSp modSp add mod ord modClrScheme chgLayout">
        <pc:chgData name="Park, Young" userId="057fe65c-383f-48d1-a273-5f633c73dfb0" providerId="ADAL" clId="{3886F6E3-830B-45AC-9EA1-8576AC3F70FA}" dt="2021-10-05T18:27:40.728" v="10255" actId="14100"/>
        <pc:sldMkLst>
          <pc:docMk/>
          <pc:sldMk cId="3348413495" sldId="350"/>
        </pc:sldMkLst>
        <pc:spChg chg="mod ord">
          <ac:chgData name="Park, Young" userId="057fe65c-383f-48d1-a273-5f633c73dfb0" providerId="ADAL" clId="{3886F6E3-830B-45AC-9EA1-8576AC3F70FA}" dt="2021-10-05T18:27:35.102" v="10254" actId="700"/>
          <ac:spMkLst>
            <pc:docMk/>
            <pc:sldMk cId="3348413495" sldId="350"/>
            <ac:spMk id="3" creationId="{60EA6DC4-42B2-4C8E-BA73-9C28EECCE886}"/>
          </ac:spMkLst>
        </pc:spChg>
        <pc:spChg chg="del mod">
          <ac:chgData name="Park, Young" userId="057fe65c-383f-48d1-a273-5f633c73dfb0" providerId="ADAL" clId="{3886F6E3-830B-45AC-9EA1-8576AC3F70FA}" dt="2021-10-04T21:16:06.819" v="830" actId="478"/>
          <ac:spMkLst>
            <pc:docMk/>
            <pc:sldMk cId="3348413495" sldId="350"/>
            <ac:spMk id="6" creationId="{3B5C2C21-9007-4517-A4A1-F93EAFE77865}"/>
          </ac:spMkLst>
        </pc:spChg>
        <pc:spChg chg="add del mod">
          <ac:chgData name="Park, Young" userId="057fe65c-383f-48d1-a273-5f633c73dfb0" providerId="ADAL" clId="{3886F6E3-830B-45AC-9EA1-8576AC3F70FA}" dt="2021-10-05T10:37:00.023" v="4098" actId="478"/>
          <ac:spMkLst>
            <pc:docMk/>
            <pc:sldMk cId="3348413495" sldId="350"/>
            <ac:spMk id="7" creationId="{2EE3032A-7F7C-4D02-8B3E-57C2C3C704D4}"/>
          </ac:spMkLst>
        </pc:spChg>
        <pc:spChg chg="add del mod">
          <ac:chgData name="Park, Young" userId="057fe65c-383f-48d1-a273-5f633c73dfb0" providerId="ADAL" clId="{3886F6E3-830B-45AC-9EA1-8576AC3F70FA}" dt="2021-10-05T10:36:55.496" v="4096" actId="478"/>
          <ac:spMkLst>
            <pc:docMk/>
            <pc:sldMk cId="3348413495" sldId="350"/>
            <ac:spMk id="12" creationId="{B2A8AF47-D862-43DD-AD85-D8B888B7966E}"/>
          </ac:spMkLst>
        </pc:spChg>
        <pc:graphicFrameChg chg="del">
          <ac:chgData name="Park, Young" userId="057fe65c-383f-48d1-a273-5f633c73dfb0" providerId="ADAL" clId="{3886F6E3-830B-45AC-9EA1-8576AC3F70FA}" dt="2021-10-04T21:17:04.519" v="837" actId="478"/>
          <ac:graphicFrameMkLst>
            <pc:docMk/>
            <pc:sldMk cId="3348413495" sldId="350"/>
            <ac:graphicFrameMk id="11" creationId="{A8E56CDA-3BBD-4C77-B7DB-7F926326BB27}"/>
          </ac:graphicFrameMkLst>
        </pc:graphicFrameChg>
        <pc:graphicFrameChg chg="add mod modGraphic">
          <ac:chgData name="Park, Young" userId="057fe65c-383f-48d1-a273-5f633c73dfb0" providerId="ADAL" clId="{3886F6E3-830B-45AC-9EA1-8576AC3F70FA}" dt="2021-10-05T18:27:40.728" v="10255" actId="14100"/>
          <ac:graphicFrameMkLst>
            <pc:docMk/>
            <pc:sldMk cId="3348413495" sldId="350"/>
            <ac:graphicFrameMk id="13" creationId="{E8D00E2A-45A4-427C-9528-A01ED815A646}"/>
          </ac:graphicFrameMkLst>
        </pc:graphicFrameChg>
        <pc:picChg chg="add del mod">
          <ac:chgData name="Park, Young" userId="057fe65c-383f-48d1-a273-5f633c73dfb0" providerId="ADAL" clId="{3886F6E3-830B-45AC-9EA1-8576AC3F70FA}" dt="2021-10-04T21:17:32.463" v="839" actId="478"/>
          <ac:picMkLst>
            <pc:docMk/>
            <pc:sldMk cId="3348413495" sldId="350"/>
            <ac:picMk id="5" creationId="{79957BD2-0B5B-405B-BA76-876FB9A89865}"/>
          </ac:picMkLst>
        </pc:picChg>
        <pc:picChg chg="del">
          <ac:chgData name="Park, Young" userId="057fe65c-383f-48d1-a273-5f633c73dfb0" providerId="ADAL" clId="{3886F6E3-830B-45AC-9EA1-8576AC3F70FA}" dt="2021-10-04T21:16:36.170" v="831" actId="478"/>
          <ac:picMkLst>
            <pc:docMk/>
            <pc:sldMk cId="3348413495" sldId="350"/>
            <ac:picMk id="8" creationId="{02C8EB15-9DF1-41D3-B974-370EC9C88E34}"/>
          </ac:picMkLst>
        </pc:picChg>
        <pc:picChg chg="add del mod">
          <ac:chgData name="Park, Young" userId="057fe65c-383f-48d1-a273-5f633c73dfb0" providerId="ADAL" clId="{3886F6E3-830B-45AC-9EA1-8576AC3F70FA}" dt="2021-10-05T10:36:57.851" v="4097" actId="478"/>
          <ac:picMkLst>
            <pc:docMk/>
            <pc:sldMk cId="3348413495" sldId="350"/>
            <ac:picMk id="10" creationId="{6113C0EB-A059-48E1-8E9A-7493CF39B82B}"/>
          </ac:picMkLst>
        </pc:picChg>
        <pc:picChg chg="add del">
          <ac:chgData name="Park, Young" userId="057fe65c-383f-48d1-a273-5f633c73dfb0" providerId="ADAL" clId="{3886F6E3-830B-45AC-9EA1-8576AC3F70FA}" dt="2021-10-05T18:04:21.195" v="8807" actId="478"/>
          <ac:picMkLst>
            <pc:docMk/>
            <pc:sldMk cId="3348413495" sldId="350"/>
            <ac:picMk id="2050" creationId="{1105ECD9-30A2-4446-A745-04B8C288C45F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20T12:34:53.259" v="18816" actId="20577"/>
        <pc:sldMkLst>
          <pc:docMk/>
          <pc:sldMk cId="4144285187" sldId="351"/>
        </pc:sldMkLst>
        <pc:spChg chg="mod">
          <ac:chgData name="Park, Young" userId="057fe65c-383f-48d1-a273-5f633c73dfb0" providerId="ADAL" clId="{3886F6E3-830B-45AC-9EA1-8576AC3F70FA}" dt="2021-10-04T21:22:06.912" v="1030" actId="6549"/>
          <ac:spMkLst>
            <pc:docMk/>
            <pc:sldMk cId="4144285187" sldId="351"/>
            <ac:spMk id="3" creationId="{60EA6DC4-42B2-4C8E-BA73-9C28EECCE886}"/>
          </ac:spMkLst>
        </pc:spChg>
        <pc:spChg chg="del">
          <ac:chgData name="Park, Young" userId="057fe65c-383f-48d1-a273-5f633c73dfb0" providerId="ADAL" clId="{3886F6E3-830B-45AC-9EA1-8576AC3F70FA}" dt="2021-10-04T21:23:59.641" v="1036" actId="478"/>
          <ac:spMkLst>
            <pc:docMk/>
            <pc:sldMk cId="4144285187" sldId="351"/>
            <ac:spMk id="7" creationId="{2EE3032A-7F7C-4D02-8B3E-57C2C3C704D4}"/>
          </ac:spMkLst>
        </pc:spChg>
        <pc:spChg chg="add del mod ord">
          <ac:chgData name="Park, Young" userId="057fe65c-383f-48d1-a273-5f633c73dfb0" providerId="ADAL" clId="{3886F6E3-830B-45AC-9EA1-8576AC3F70FA}" dt="2021-10-04T21:25:12.438" v="1038"/>
          <ac:spMkLst>
            <pc:docMk/>
            <pc:sldMk cId="4144285187" sldId="351"/>
            <ac:spMk id="8" creationId="{63CC86B1-1F39-4B99-AC09-1B99056F1FF7}"/>
          </ac:spMkLst>
        </pc:spChg>
        <pc:spChg chg="add del mod">
          <ac:chgData name="Park, Young" userId="057fe65c-383f-48d1-a273-5f633c73dfb0" providerId="ADAL" clId="{3886F6E3-830B-45AC-9EA1-8576AC3F70FA}" dt="2021-10-04T21:59:30.781" v="1412" actId="21"/>
          <ac:spMkLst>
            <pc:docMk/>
            <pc:sldMk cId="4144285187" sldId="351"/>
            <ac:spMk id="11" creationId="{2DF53B12-D222-4DCA-9C4C-95FF5AD0FFCD}"/>
          </ac:spMkLst>
        </pc:spChg>
        <pc:spChg chg="mod">
          <ac:chgData name="Park, Young" userId="057fe65c-383f-48d1-a273-5f633c73dfb0" providerId="ADAL" clId="{3886F6E3-830B-45AC-9EA1-8576AC3F70FA}" dt="2021-10-20T12:34:53.259" v="18816" actId="20577"/>
          <ac:spMkLst>
            <pc:docMk/>
            <pc:sldMk cId="4144285187" sldId="351"/>
            <ac:spMk id="12" creationId="{B2A8AF47-D862-43DD-AD85-D8B888B7966E}"/>
          </ac:spMkLst>
        </pc:spChg>
        <pc:spChg chg="add del mod">
          <ac:chgData name="Park, Young" userId="057fe65c-383f-48d1-a273-5f633c73dfb0" providerId="ADAL" clId="{3886F6E3-830B-45AC-9EA1-8576AC3F70FA}" dt="2021-10-05T10:46:18.607" v="4346" actId="21"/>
          <ac:spMkLst>
            <pc:docMk/>
            <pc:sldMk cId="4144285187" sldId="351"/>
            <ac:spMk id="13" creationId="{6E4806E9-7F81-471B-9296-7829ADAADE64}"/>
          </ac:spMkLst>
        </pc:spChg>
        <pc:picChg chg="add mod">
          <ac:chgData name="Park, Young" userId="057fe65c-383f-48d1-a273-5f633c73dfb0" providerId="ADAL" clId="{3886F6E3-830B-45AC-9EA1-8576AC3F70FA}" dt="2021-10-04T21:27:00.855" v="1047" actId="14100"/>
          <ac:picMkLst>
            <pc:docMk/>
            <pc:sldMk cId="4144285187" sldId="351"/>
            <ac:picMk id="5" creationId="{7CB5CC5C-1082-4BE2-BAF4-299562491069}"/>
          </ac:picMkLst>
        </pc:picChg>
        <pc:picChg chg="del mod">
          <ac:chgData name="Park, Young" userId="057fe65c-383f-48d1-a273-5f633c73dfb0" providerId="ADAL" clId="{3886F6E3-830B-45AC-9EA1-8576AC3F70FA}" dt="2021-10-04T21:27:04.247" v="1048" actId="478"/>
          <ac:picMkLst>
            <pc:docMk/>
            <pc:sldMk cId="4144285187" sldId="351"/>
            <ac:picMk id="10" creationId="{6113C0EB-A059-48E1-8E9A-7493CF39B82B}"/>
          </ac:picMkLst>
        </pc:picChg>
      </pc:sldChg>
      <pc:sldChg chg="addSp delSp modSp add del mod">
        <pc:chgData name="Park, Young" userId="057fe65c-383f-48d1-a273-5f633c73dfb0" providerId="ADAL" clId="{3886F6E3-830B-45AC-9EA1-8576AC3F70FA}" dt="2021-10-06T10:12:03.134" v="17169" actId="47"/>
        <pc:sldMkLst>
          <pc:docMk/>
          <pc:sldMk cId="2194458746" sldId="352"/>
        </pc:sldMkLst>
        <pc:spChg chg="mod">
          <ac:chgData name="Park, Young" userId="057fe65c-383f-48d1-a273-5f633c73dfb0" providerId="ADAL" clId="{3886F6E3-830B-45AC-9EA1-8576AC3F70FA}" dt="2021-10-05T12:24:45.106" v="6497" actId="20577"/>
          <ac:spMkLst>
            <pc:docMk/>
            <pc:sldMk cId="2194458746" sldId="352"/>
            <ac:spMk id="3" creationId="{60EA6DC4-42B2-4C8E-BA73-9C28EECCE886}"/>
          </ac:spMkLst>
        </pc:spChg>
        <pc:spChg chg="del mod">
          <ac:chgData name="Park, Young" userId="057fe65c-383f-48d1-a273-5f633c73dfb0" providerId="ADAL" clId="{3886F6E3-830B-45AC-9EA1-8576AC3F70FA}" dt="2021-10-05T12:00:39.808" v="4501" actId="478"/>
          <ac:spMkLst>
            <pc:docMk/>
            <pc:sldMk cId="2194458746" sldId="352"/>
            <ac:spMk id="8" creationId="{63CC86B1-1F39-4B99-AC09-1B99056F1FF7}"/>
          </ac:spMkLst>
        </pc:spChg>
        <pc:spChg chg="add del mod">
          <ac:chgData name="Park, Young" userId="057fe65c-383f-48d1-a273-5f633c73dfb0" providerId="ADAL" clId="{3886F6E3-830B-45AC-9EA1-8576AC3F70FA}" dt="2021-10-05T12:00:39.808" v="4501" actId="478"/>
          <ac:spMkLst>
            <pc:docMk/>
            <pc:sldMk cId="2194458746" sldId="352"/>
            <ac:spMk id="9" creationId="{0C29ED88-4714-4E3B-973D-5B250DCBB5B0}"/>
          </ac:spMkLst>
        </pc:spChg>
        <pc:spChg chg="add del mod">
          <ac:chgData name="Park, Young" userId="057fe65c-383f-48d1-a273-5f633c73dfb0" providerId="ADAL" clId="{3886F6E3-830B-45AC-9EA1-8576AC3F70FA}" dt="2021-10-05T12:24:51.269" v="6498" actId="478"/>
          <ac:spMkLst>
            <pc:docMk/>
            <pc:sldMk cId="2194458746" sldId="352"/>
            <ac:spMk id="10" creationId="{5548EDAC-7D72-47CE-B461-085F6CC02AB2}"/>
          </ac:spMkLst>
        </pc:spChg>
        <pc:spChg chg="add del mod">
          <ac:chgData name="Park, Young" userId="057fe65c-383f-48d1-a273-5f633c73dfb0" providerId="ADAL" clId="{3886F6E3-830B-45AC-9EA1-8576AC3F70FA}" dt="2021-10-05T12:24:51.269" v="6498" actId="478"/>
          <ac:spMkLst>
            <pc:docMk/>
            <pc:sldMk cId="2194458746" sldId="352"/>
            <ac:spMk id="11" creationId="{DB1A9602-CFE7-4917-87F6-7C8E6F373B99}"/>
          </ac:spMkLst>
        </pc:spChg>
        <pc:spChg chg="del mod">
          <ac:chgData name="Park, Young" userId="057fe65c-383f-48d1-a273-5f633c73dfb0" providerId="ADAL" clId="{3886F6E3-830B-45AC-9EA1-8576AC3F70FA}" dt="2021-10-04T21:59:11.772" v="1357" actId="21"/>
          <ac:spMkLst>
            <pc:docMk/>
            <pc:sldMk cId="2194458746" sldId="352"/>
            <ac:spMk id="12" creationId="{B2A8AF47-D862-43DD-AD85-D8B888B7966E}"/>
          </ac:spMkLst>
        </pc:spChg>
        <pc:spChg chg="add mod">
          <ac:chgData name="Park, Young" userId="057fe65c-383f-48d1-a273-5f633c73dfb0" providerId="ADAL" clId="{3886F6E3-830B-45AC-9EA1-8576AC3F70FA}" dt="2021-10-05T12:28:05.503" v="6791" actId="6549"/>
          <ac:spMkLst>
            <pc:docMk/>
            <pc:sldMk cId="2194458746" sldId="352"/>
            <ac:spMk id="13" creationId="{32CF6785-9DB9-49A8-8B59-F759A25B9D60}"/>
          </ac:spMkLst>
        </pc:spChg>
        <pc:picChg chg="add del mod ord">
          <ac:chgData name="Park, Young" userId="057fe65c-383f-48d1-a273-5f633c73dfb0" providerId="ADAL" clId="{3886F6E3-830B-45AC-9EA1-8576AC3F70FA}" dt="2021-10-05T12:00:39.808" v="4501" actId="478"/>
          <ac:picMkLst>
            <pc:docMk/>
            <pc:sldMk cId="2194458746" sldId="352"/>
            <ac:picMk id="4" creationId="{B80C88A6-1924-445E-8053-8134E9511105}"/>
          </ac:picMkLst>
        </pc:picChg>
        <pc:picChg chg="add del">
          <ac:chgData name="Park, Young" userId="057fe65c-383f-48d1-a273-5f633c73dfb0" providerId="ADAL" clId="{3886F6E3-830B-45AC-9EA1-8576AC3F70FA}" dt="2021-10-04T21:58:04.301" v="1355" actId="478"/>
          <ac:picMkLst>
            <pc:docMk/>
            <pc:sldMk cId="2194458746" sldId="352"/>
            <ac:picMk id="5" creationId="{7CB5CC5C-1082-4BE2-BAF4-299562491069}"/>
          </ac:picMkLst>
        </pc:picChg>
        <pc:picChg chg="add mod">
          <ac:chgData name="Park, Young" userId="057fe65c-383f-48d1-a273-5f633c73dfb0" providerId="ADAL" clId="{3886F6E3-830B-45AC-9EA1-8576AC3F70FA}" dt="2021-10-05T12:25:04.533" v="6503" actId="14100"/>
          <ac:picMkLst>
            <pc:docMk/>
            <pc:sldMk cId="2194458746" sldId="352"/>
            <ac:picMk id="7" creationId="{A38F034D-2785-4F2F-93C1-51FC4C05C83B}"/>
          </ac:picMkLst>
        </pc:picChg>
      </pc:sldChg>
      <pc:sldChg chg="addSp delSp modSp add del mod">
        <pc:chgData name="Park, Young" userId="057fe65c-383f-48d1-a273-5f633c73dfb0" providerId="ADAL" clId="{3886F6E3-830B-45AC-9EA1-8576AC3F70FA}" dt="2021-10-06T09:59:42.002" v="16441" actId="47"/>
        <pc:sldMkLst>
          <pc:docMk/>
          <pc:sldMk cId="4028356461" sldId="353"/>
        </pc:sldMkLst>
        <pc:spChg chg="mod">
          <ac:chgData name="Park, Young" userId="057fe65c-383f-48d1-a273-5f633c73dfb0" providerId="ADAL" clId="{3886F6E3-830B-45AC-9EA1-8576AC3F70FA}" dt="2021-10-04T22:22:39.952" v="1940" actId="20577"/>
          <ac:spMkLst>
            <pc:docMk/>
            <pc:sldMk cId="4028356461" sldId="353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4T22:22:44.502" v="1941"/>
          <ac:spMkLst>
            <pc:docMk/>
            <pc:sldMk cId="4028356461" sldId="353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4T22:24:30.831" v="2039" actId="6549"/>
          <ac:spMkLst>
            <pc:docMk/>
            <pc:sldMk cId="4028356461" sldId="353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4T22:23:52.388" v="1952" actId="478"/>
          <ac:picMkLst>
            <pc:docMk/>
            <pc:sldMk cId="4028356461" sldId="353"/>
            <ac:picMk id="4" creationId="{B80C88A6-1924-445E-8053-8134E9511105}"/>
          </ac:picMkLst>
        </pc:picChg>
        <pc:picChg chg="add del mod">
          <ac:chgData name="Park, Young" userId="057fe65c-383f-48d1-a273-5f633c73dfb0" providerId="ADAL" clId="{3886F6E3-830B-45AC-9EA1-8576AC3F70FA}" dt="2021-10-04T22:23:17.028" v="1944" actId="478"/>
          <ac:picMkLst>
            <pc:docMk/>
            <pc:sldMk cId="4028356461" sldId="353"/>
            <ac:picMk id="5" creationId="{DFE7E125-1A16-4813-84F9-0C9B53D1B6B0}"/>
          </ac:picMkLst>
        </pc:picChg>
        <pc:picChg chg="add mod ord">
          <ac:chgData name="Park, Young" userId="057fe65c-383f-48d1-a273-5f633c73dfb0" providerId="ADAL" clId="{3886F6E3-830B-45AC-9EA1-8576AC3F70FA}" dt="2021-10-04T22:23:49.868" v="1951" actId="167"/>
          <ac:picMkLst>
            <pc:docMk/>
            <pc:sldMk cId="4028356461" sldId="353"/>
            <ac:picMk id="7" creationId="{648EA24F-2F32-4F3F-8FE2-A49564454DAD}"/>
          </ac:picMkLst>
        </pc:picChg>
      </pc:sldChg>
      <pc:sldChg chg="addSp delSp modSp add mod ord">
        <pc:chgData name="Park, Young" userId="057fe65c-383f-48d1-a273-5f633c73dfb0" providerId="ADAL" clId="{3886F6E3-830B-45AC-9EA1-8576AC3F70FA}" dt="2021-10-20T13:01:13.985" v="18834" actId="1036"/>
        <pc:sldMkLst>
          <pc:docMk/>
          <pc:sldMk cId="3098151352" sldId="354"/>
        </pc:sldMkLst>
        <pc:spChg chg="mod">
          <ac:chgData name="Park, Young" userId="057fe65c-383f-48d1-a273-5f633c73dfb0" providerId="ADAL" clId="{3886F6E3-830B-45AC-9EA1-8576AC3F70FA}" dt="2021-10-04T22:25:26.756" v="2055" actId="20577"/>
          <ac:spMkLst>
            <pc:docMk/>
            <pc:sldMk cId="3098151352" sldId="354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20T13:01:13.985" v="18834" actId="1036"/>
          <ac:spMkLst>
            <pc:docMk/>
            <pc:sldMk cId="3098151352" sldId="354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3:01:10.023" v="18833" actId="113"/>
          <ac:spMkLst>
            <pc:docMk/>
            <pc:sldMk cId="3098151352" sldId="354"/>
            <ac:spMk id="9" creationId="{0C29ED88-4714-4E3B-973D-5B250DCBB5B0}"/>
          </ac:spMkLst>
        </pc:spChg>
        <pc:picChg chg="add mod ord">
          <ac:chgData name="Park, Young" userId="057fe65c-383f-48d1-a273-5f633c73dfb0" providerId="ADAL" clId="{3886F6E3-830B-45AC-9EA1-8576AC3F70FA}" dt="2021-10-04T22:29:56.249" v="2091" actId="167"/>
          <ac:picMkLst>
            <pc:docMk/>
            <pc:sldMk cId="3098151352" sldId="354"/>
            <ac:picMk id="4" creationId="{7E89C06E-31FE-4481-BF85-7C510DFE07BE}"/>
          </ac:picMkLst>
        </pc:picChg>
        <pc:picChg chg="del">
          <ac:chgData name="Park, Young" userId="057fe65c-383f-48d1-a273-5f633c73dfb0" providerId="ADAL" clId="{3886F6E3-830B-45AC-9EA1-8576AC3F70FA}" dt="2021-10-04T22:29:58.956" v="2092" actId="478"/>
          <ac:picMkLst>
            <pc:docMk/>
            <pc:sldMk cId="3098151352" sldId="354"/>
            <ac:picMk id="7" creationId="{648EA24F-2F32-4F3F-8FE2-A49564454DAD}"/>
          </ac:picMkLst>
        </pc:picChg>
      </pc:sldChg>
      <pc:sldChg chg="addSp delSp modSp add mod ord">
        <pc:chgData name="Park, Young" userId="057fe65c-383f-48d1-a273-5f633c73dfb0" providerId="ADAL" clId="{3886F6E3-830B-45AC-9EA1-8576AC3F70FA}" dt="2021-10-20T13:02:59.162" v="18838" actId="113"/>
        <pc:sldMkLst>
          <pc:docMk/>
          <pc:sldMk cId="2611713174" sldId="355"/>
        </pc:sldMkLst>
        <pc:spChg chg="mod">
          <ac:chgData name="Park, Young" userId="057fe65c-383f-48d1-a273-5f633c73dfb0" providerId="ADAL" clId="{3886F6E3-830B-45AC-9EA1-8576AC3F70FA}" dt="2021-10-05T16:58:09.343" v="7917" actId="6549"/>
          <ac:spMkLst>
            <pc:docMk/>
            <pc:sldMk cId="2611713174" sldId="355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7:02:23.647" v="7950" actId="255"/>
          <ac:spMkLst>
            <pc:docMk/>
            <pc:sldMk cId="2611713174" sldId="355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3:02:59.162" v="18838" actId="113"/>
          <ac:spMkLst>
            <pc:docMk/>
            <pc:sldMk cId="2611713174" sldId="355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4T22:49:21.838" v="2493" actId="478"/>
          <ac:picMkLst>
            <pc:docMk/>
            <pc:sldMk cId="2611713174" sldId="355"/>
            <ac:picMk id="4" creationId="{7E89C06E-31FE-4481-BF85-7C510DFE07BE}"/>
          </ac:picMkLst>
        </pc:picChg>
        <pc:picChg chg="add del mod ord">
          <ac:chgData name="Park, Young" userId="057fe65c-383f-48d1-a273-5f633c73dfb0" providerId="ADAL" clId="{3886F6E3-830B-45AC-9EA1-8576AC3F70FA}" dt="2021-10-05T17:00:53.655" v="7940" actId="478"/>
          <ac:picMkLst>
            <pc:docMk/>
            <pc:sldMk cId="2611713174" sldId="355"/>
            <ac:picMk id="5" creationId="{B0BFEBFA-A591-4872-B7BD-F384F822F628}"/>
          </ac:picMkLst>
        </pc:picChg>
        <pc:picChg chg="add del mod ord">
          <ac:chgData name="Park, Young" userId="057fe65c-383f-48d1-a273-5f633c73dfb0" providerId="ADAL" clId="{3886F6E3-830B-45AC-9EA1-8576AC3F70FA}" dt="2021-10-05T17:02:59.129" v="7956" actId="478"/>
          <ac:picMkLst>
            <pc:docMk/>
            <pc:sldMk cId="2611713174" sldId="355"/>
            <ac:picMk id="7" creationId="{C7574EC2-6B59-45DB-9621-91F986EBE5A1}"/>
          </ac:picMkLst>
        </pc:picChg>
        <pc:picChg chg="add mod ord">
          <ac:chgData name="Park, Young" userId="057fe65c-383f-48d1-a273-5f633c73dfb0" providerId="ADAL" clId="{3886F6E3-830B-45AC-9EA1-8576AC3F70FA}" dt="2021-10-05T17:02:57.026" v="7955" actId="167"/>
          <ac:picMkLst>
            <pc:docMk/>
            <pc:sldMk cId="2611713174" sldId="355"/>
            <ac:picMk id="11" creationId="{9AF2D6B0-EE4A-437C-AB61-000F6A876063}"/>
          </ac:picMkLst>
        </pc:picChg>
      </pc:sldChg>
      <pc:sldChg chg="addSp delSp modSp add mod ord">
        <pc:chgData name="Park, Young" userId="057fe65c-383f-48d1-a273-5f633c73dfb0" providerId="ADAL" clId="{3886F6E3-830B-45AC-9EA1-8576AC3F70FA}" dt="2021-10-05T12:09:47.743" v="5479" actId="113"/>
        <pc:sldMkLst>
          <pc:docMk/>
          <pc:sldMk cId="3054133538" sldId="356"/>
        </pc:sldMkLst>
        <pc:spChg chg="mod">
          <ac:chgData name="Park, Young" userId="057fe65c-383f-48d1-a273-5f633c73dfb0" providerId="ADAL" clId="{3886F6E3-830B-45AC-9EA1-8576AC3F70FA}" dt="2021-10-05T12:07:30.997" v="5260" actId="6549"/>
          <ac:spMkLst>
            <pc:docMk/>
            <pc:sldMk cId="3054133538" sldId="356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4T22:57:24.819" v="2640"/>
          <ac:spMkLst>
            <pc:docMk/>
            <pc:sldMk cId="3054133538" sldId="356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12:09:47.743" v="5479" actId="113"/>
          <ac:spMkLst>
            <pc:docMk/>
            <pc:sldMk cId="3054133538" sldId="356"/>
            <ac:spMk id="9" creationId="{0C29ED88-4714-4E3B-973D-5B250DCBB5B0}"/>
          </ac:spMkLst>
        </pc:spChg>
        <pc:picChg chg="add del mod ord">
          <ac:chgData name="Park, Young" userId="057fe65c-383f-48d1-a273-5f633c73dfb0" providerId="ADAL" clId="{3886F6E3-830B-45AC-9EA1-8576AC3F70FA}" dt="2021-10-04T22:58:02.978" v="2648" actId="478"/>
          <ac:picMkLst>
            <pc:docMk/>
            <pc:sldMk cId="3054133538" sldId="356"/>
            <ac:picMk id="4" creationId="{E0E25C7C-6C93-4CA8-9790-5191F6DEE52A}"/>
          </ac:picMkLst>
        </pc:picChg>
        <pc:picChg chg="del">
          <ac:chgData name="Park, Young" userId="057fe65c-383f-48d1-a273-5f633c73dfb0" providerId="ADAL" clId="{3886F6E3-830B-45AC-9EA1-8576AC3F70FA}" dt="2021-10-04T22:58:04.943" v="2649" actId="478"/>
          <ac:picMkLst>
            <pc:docMk/>
            <pc:sldMk cId="3054133538" sldId="356"/>
            <ac:picMk id="5" creationId="{B0BFEBFA-A591-4872-B7BD-F384F822F628}"/>
          </ac:picMkLst>
        </pc:picChg>
      </pc:sldChg>
      <pc:sldChg chg="modSp add mod ord">
        <pc:chgData name="Park, Young" userId="057fe65c-383f-48d1-a273-5f633c73dfb0" providerId="ADAL" clId="{3886F6E3-830B-45AC-9EA1-8576AC3F70FA}" dt="2021-10-05T16:17:00.870" v="7714" actId="6549"/>
        <pc:sldMkLst>
          <pc:docMk/>
          <pc:sldMk cId="1425353955" sldId="357"/>
        </pc:sldMkLst>
        <pc:spChg chg="mod">
          <ac:chgData name="Park, Young" userId="057fe65c-383f-48d1-a273-5f633c73dfb0" providerId="ADAL" clId="{3886F6E3-830B-45AC-9EA1-8576AC3F70FA}" dt="2021-10-04T23:00:08.132" v="2736" actId="20577"/>
          <ac:spMkLst>
            <pc:docMk/>
            <pc:sldMk cId="1425353955" sldId="357"/>
            <ac:spMk id="3" creationId="{00000000-0000-0000-0000-000000000000}"/>
          </ac:spMkLst>
        </pc:spChg>
        <pc:spChg chg="mod">
          <ac:chgData name="Park, Young" userId="057fe65c-383f-48d1-a273-5f633c73dfb0" providerId="ADAL" clId="{3886F6E3-830B-45AC-9EA1-8576AC3F70FA}" dt="2021-10-05T16:17:00.870" v="7714" actId="6549"/>
          <ac:spMkLst>
            <pc:docMk/>
            <pc:sldMk cId="1425353955" sldId="357"/>
            <ac:spMk id="221" creationId="{00000000-0000-0000-0000-000000000000}"/>
          </ac:spMkLst>
        </pc:spChg>
      </pc:sldChg>
      <pc:sldChg chg="addSp delSp modSp add mod ord">
        <pc:chgData name="Park, Young" userId="057fe65c-383f-48d1-a273-5f633c73dfb0" providerId="ADAL" clId="{3886F6E3-830B-45AC-9EA1-8576AC3F70FA}" dt="2021-10-20T12:23:43.785" v="18803" actId="113"/>
        <pc:sldMkLst>
          <pc:docMk/>
          <pc:sldMk cId="47763745" sldId="358"/>
        </pc:sldMkLst>
        <pc:spChg chg="mod">
          <ac:chgData name="Park, Young" userId="057fe65c-383f-48d1-a273-5f633c73dfb0" providerId="ADAL" clId="{3886F6E3-830B-45AC-9EA1-8576AC3F70FA}" dt="2021-10-04T23:04:16.609" v="2799" actId="20577"/>
          <ac:spMkLst>
            <pc:docMk/>
            <pc:sldMk cId="47763745" sldId="358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4T23:04:11.738" v="2793"/>
          <ac:spMkLst>
            <pc:docMk/>
            <pc:sldMk cId="47763745" sldId="358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2:23:43.785" v="18803" actId="113"/>
          <ac:spMkLst>
            <pc:docMk/>
            <pc:sldMk cId="47763745" sldId="358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4T23:04:49.547" v="2807" actId="478"/>
          <ac:picMkLst>
            <pc:docMk/>
            <pc:sldMk cId="47763745" sldId="358"/>
            <ac:picMk id="4" creationId="{E0E25C7C-6C93-4CA8-9790-5191F6DEE52A}"/>
          </ac:picMkLst>
        </pc:picChg>
        <pc:picChg chg="add mod ord">
          <ac:chgData name="Park, Young" userId="057fe65c-383f-48d1-a273-5f633c73dfb0" providerId="ADAL" clId="{3886F6E3-830B-45AC-9EA1-8576AC3F70FA}" dt="2021-10-04T23:04:47.068" v="2806" actId="167"/>
          <ac:picMkLst>
            <pc:docMk/>
            <pc:sldMk cId="47763745" sldId="358"/>
            <ac:picMk id="5" creationId="{1438DD7D-3741-465A-AF89-5BF34A253903}"/>
          </ac:picMkLst>
        </pc:picChg>
      </pc:sldChg>
      <pc:sldChg chg="add del">
        <pc:chgData name="Park, Young" userId="057fe65c-383f-48d1-a273-5f633c73dfb0" providerId="ADAL" clId="{3886F6E3-830B-45AC-9EA1-8576AC3F70FA}" dt="2021-10-05T12:07:03.240" v="5218" actId="2696"/>
        <pc:sldMkLst>
          <pc:docMk/>
          <pc:sldMk cId="2389286483" sldId="359"/>
        </pc:sldMkLst>
      </pc:sldChg>
      <pc:sldChg chg="addSp delSp modSp add mod">
        <pc:chgData name="Park, Young" userId="057fe65c-383f-48d1-a273-5f633c73dfb0" providerId="ADAL" clId="{3886F6E3-830B-45AC-9EA1-8576AC3F70FA}" dt="2021-10-05T10:46:27.297" v="4348" actId="14100"/>
        <pc:sldMkLst>
          <pc:docMk/>
          <pc:sldMk cId="2861031742" sldId="360"/>
        </pc:sldMkLst>
        <pc:spChg chg="add mod">
          <ac:chgData name="Park, Young" userId="057fe65c-383f-48d1-a273-5f633c73dfb0" providerId="ADAL" clId="{3886F6E3-830B-45AC-9EA1-8576AC3F70FA}" dt="2021-10-05T10:46:20.376" v="4347"/>
          <ac:spMkLst>
            <pc:docMk/>
            <pc:sldMk cId="2861031742" sldId="360"/>
            <ac:spMk id="6" creationId="{006534F1-982A-4F27-87F3-464F040E1FB1}"/>
          </ac:spMkLst>
        </pc:spChg>
        <pc:spChg chg="del">
          <ac:chgData name="Park, Young" userId="057fe65c-383f-48d1-a273-5f633c73dfb0" providerId="ADAL" clId="{3886F6E3-830B-45AC-9EA1-8576AC3F70FA}" dt="2021-10-05T10:46:10.358" v="4343" actId="21"/>
          <ac:spMkLst>
            <pc:docMk/>
            <pc:sldMk cId="2861031742" sldId="360"/>
            <ac:spMk id="12" creationId="{B2A8AF47-D862-43DD-AD85-D8B888B7966E}"/>
          </ac:spMkLst>
        </pc:spChg>
        <pc:picChg chg="mod">
          <ac:chgData name="Park, Young" userId="057fe65c-383f-48d1-a273-5f633c73dfb0" providerId="ADAL" clId="{3886F6E3-830B-45AC-9EA1-8576AC3F70FA}" dt="2021-10-05T10:46:27.297" v="4348" actId="14100"/>
          <ac:picMkLst>
            <pc:docMk/>
            <pc:sldMk cId="2861031742" sldId="360"/>
            <ac:picMk id="10" creationId="{6113C0EB-A059-48E1-8E9A-7493CF39B82B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20T12:35:31.106" v="18818" actId="113"/>
        <pc:sldMkLst>
          <pc:docMk/>
          <pc:sldMk cId="4245351714" sldId="361"/>
        </pc:sldMkLst>
        <pc:spChg chg="mod">
          <ac:chgData name="Park, Young" userId="057fe65c-383f-48d1-a273-5f633c73dfb0" providerId="ADAL" clId="{3886F6E3-830B-45AC-9EA1-8576AC3F70FA}" dt="2021-10-05T10:43:01.222" v="4192" actId="20577"/>
          <ac:spMkLst>
            <pc:docMk/>
            <pc:sldMk cId="4245351714" sldId="361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0:43:09.081" v="4193"/>
          <ac:spMkLst>
            <pc:docMk/>
            <pc:sldMk cId="4245351714" sldId="361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2:35:31.106" v="18818" actId="113"/>
          <ac:spMkLst>
            <pc:docMk/>
            <pc:sldMk cId="4245351714" sldId="361"/>
            <ac:spMk id="12" creationId="{B2A8AF47-D862-43DD-AD85-D8B888B7966E}"/>
          </ac:spMkLst>
        </pc:spChg>
        <pc:picChg chg="add del mod">
          <ac:chgData name="Park, Young" userId="057fe65c-383f-48d1-a273-5f633c73dfb0" providerId="ADAL" clId="{3886F6E3-830B-45AC-9EA1-8576AC3F70FA}" dt="2021-10-05T10:44:01.969" v="4199" actId="478"/>
          <ac:picMkLst>
            <pc:docMk/>
            <pc:sldMk cId="4245351714" sldId="361"/>
            <ac:picMk id="4" creationId="{D340E95C-6635-4B89-BCE5-BD99BBCBAEF4}"/>
          </ac:picMkLst>
        </pc:picChg>
        <pc:picChg chg="del mod">
          <ac:chgData name="Park, Young" userId="057fe65c-383f-48d1-a273-5f633c73dfb0" providerId="ADAL" clId="{3886F6E3-830B-45AC-9EA1-8576AC3F70FA}" dt="2021-10-05T10:44:04.227" v="4200" actId="478"/>
          <ac:picMkLst>
            <pc:docMk/>
            <pc:sldMk cId="4245351714" sldId="361"/>
            <ac:picMk id="5" creationId="{7CB5CC5C-1082-4BE2-BAF4-299562491069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20T12:36:19.589" v="18830" actId="113"/>
        <pc:sldMkLst>
          <pc:docMk/>
          <pc:sldMk cId="3232977401" sldId="362"/>
        </pc:sldMkLst>
        <pc:spChg chg="mod">
          <ac:chgData name="Park, Young" userId="057fe65c-383f-48d1-a273-5f633c73dfb0" providerId="ADAL" clId="{3886F6E3-830B-45AC-9EA1-8576AC3F70FA}" dt="2021-10-05T10:47:03.411" v="4354" actId="20577"/>
          <ac:spMkLst>
            <pc:docMk/>
            <pc:sldMk cId="3232977401" sldId="362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0:51:03.584" v="4355"/>
          <ac:spMkLst>
            <pc:docMk/>
            <pc:sldMk cId="3232977401" sldId="362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2:36:19.589" v="18830" actId="113"/>
          <ac:spMkLst>
            <pc:docMk/>
            <pc:sldMk cId="3232977401" sldId="362"/>
            <ac:spMk id="12" creationId="{B2A8AF47-D862-43DD-AD85-D8B888B7966E}"/>
          </ac:spMkLst>
        </pc:spChg>
        <pc:picChg chg="del">
          <ac:chgData name="Park, Young" userId="057fe65c-383f-48d1-a273-5f633c73dfb0" providerId="ADAL" clId="{3886F6E3-830B-45AC-9EA1-8576AC3F70FA}" dt="2021-10-05T10:51:35.315" v="4361" actId="478"/>
          <ac:picMkLst>
            <pc:docMk/>
            <pc:sldMk cId="3232977401" sldId="362"/>
            <ac:picMk id="4" creationId="{D340E95C-6635-4B89-BCE5-BD99BBCBAEF4}"/>
          </ac:picMkLst>
        </pc:picChg>
        <pc:picChg chg="add mod ord">
          <ac:chgData name="Park, Young" userId="057fe65c-383f-48d1-a273-5f633c73dfb0" providerId="ADAL" clId="{3886F6E3-830B-45AC-9EA1-8576AC3F70FA}" dt="2021-10-05T10:51:33.037" v="4360" actId="167"/>
          <ac:picMkLst>
            <pc:docMk/>
            <pc:sldMk cId="3232977401" sldId="362"/>
            <ac:picMk id="5" creationId="{4C694C11-D992-4851-9656-5D4CF7DC5D4B}"/>
          </ac:picMkLst>
        </pc:picChg>
      </pc:sldChg>
      <pc:sldChg chg="modSp add mod ord">
        <pc:chgData name="Park, Young" userId="057fe65c-383f-48d1-a273-5f633c73dfb0" providerId="ADAL" clId="{3886F6E3-830B-45AC-9EA1-8576AC3F70FA}" dt="2021-10-05T22:22:53.568" v="11855" actId="20577"/>
        <pc:sldMkLst>
          <pc:docMk/>
          <pc:sldMk cId="2375342538" sldId="363"/>
        </pc:sldMkLst>
        <pc:spChg chg="mod">
          <ac:chgData name="Park, Young" userId="057fe65c-383f-48d1-a273-5f633c73dfb0" providerId="ADAL" clId="{3886F6E3-830B-45AC-9EA1-8576AC3F70FA}" dt="2021-10-05T22:22:53.568" v="11855" actId="20577"/>
          <ac:spMkLst>
            <pc:docMk/>
            <pc:sldMk cId="2375342538" sldId="363"/>
            <ac:spMk id="221" creationId="{00000000-0000-0000-0000-000000000000}"/>
          </ac:spMkLst>
        </pc:spChg>
      </pc:sldChg>
      <pc:sldChg chg="modSp add mod ord">
        <pc:chgData name="Park, Young" userId="057fe65c-383f-48d1-a273-5f633c73dfb0" providerId="ADAL" clId="{3886F6E3-830B-45AC-9EA1-8576AC3F70FA}" dt="2021-10-20T12:36:54.809" v="18831" actId="113"/>
        <pc:sldMkLst>
          <pc:docMk/>
          <pc:sldMk cId="4271707044" sldId="364"/>
        </pc:sldMkLst>
        <pc:spChg chg="mod">
          <ac:chgData name="Park, Young" userId="057fe65c-383f-48d1-a273-5f633c73dfb0" providerId="ADAL" clId="{3886F6E3-830B-45AC-9EA1-8576AC3F70FA}" dt="2021-10-20T12:36:54.809" v="18831" actId="113"/>
          <ac:spMkLst>
            <pc:docMk/>
            <pc:sldMk cId="4271707044" sldId="364"/>
            <ac:spMk id="9" creationId="{0C29ED88-4714-4E3B-973D-5B250DCBB5B0}"/>
          </ac:spMkLst>
        </pc:spChg>
      </pc:sldChg>
      <pc:sldChg chg="add del ord">
        <pc:chgData name="Park, Young" userId="057fe65c-383f-48d1-a273-5f633c73dfb0" providerId="ADAL" clId="{3886F6E3-830B-45AC-9EA1-8576AC3F70FA}" dt="2021-10-06T10:01:04.837" v="16447" actId="47"/>
        <pc:sldMkLst>
          <pc:docMk/>
          <pc:sldMk cId="4123283202" sldId="365"/>
        </pc:sldMkLst>
      </pc:sldChg>
      <pc:sldChg chg="addSp delSp modSp add mod ord">
        <pc:chgData name="Park, Young" userId="057fe65c-383f-48d1-a273-5f633c73dfb0" providerId="ADAL" clId="{3886F6E3-830B-45AC-9EA1-8576AC3F70FA}" dt="2021-10-05T12:06:23.264" v="5204" actId="113"/>
        <pc:sldMkLst>
          <pc:docMk/>
          <pc:sldMk cId="442638191" sldId="366"/>
        </pc:sldMkLst>
        <pc:spChg chg="mod">
          <ac:chgData name="Park, Young" userId="057fe65c-383f-48d1-a273-5f633c73dfb0" providerId="ADAL" clId="{3886F6E3-830B-45AC-9EA1-8576AC3F70FA}" dt="2021-10-05T12:01:22.929" v="4521" actId="20577"/>
          <ac:spMkLst>
            <pc:docMk/>
            <pc:sldMk cId="442638191" sldId="366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2:06:23.264" v="5204" actId="113"/>
          <ac:spMkLst>
            <pc:docMk/>
            <pc:sldMk cId="442638191" sldId="366"/>
            <ac:spMk id="6" creationId="{C9EC27CE-5636-440E-878C-A2DEA6EAA7F3}"/>
          </ac:spMkLst>
        </pc:spChg>
        <pc:picChg chg="add mod">
          <ac:chgData name="Park, Young" userId="057fe65c-383f-48d1-a273-5f633c73dfb0" providerId="ADAL" clId="{3886F6E3-830B-45AC-9EA1-8576AC3F70FA}" dt="2021-10-05T12:03:36.484" v="4701" actId="1076"/>
          <ac:picMkLst>
            <pc:docMk/>
            <pc:sldMk cId="442638191" sldId="366"/>
            <ac:picMk id="4" creationId="{5AF0D2D9-72D8-47E1-BBA6-27A24CB9FFB1}"/>
          </ac:picMkLst>
        </pc:picChg>
        <pc:picChg chg="add del mod">
          <ac:chgData name="Park, Young" userId="057fe65c-383f-48d1-a273-5f633c73dfb0" providerId="ADAL" clId="{3886F6E3-830B-45AC-9EA1-8576AC3F70FA}" dt="2021-10-05T12:03:30.008" v="4699" actId="478"/>
          <ac:picMkLst>
            <pc:docMk/>
            <pc:sldMk cId="442638191" sldId="366"/>
            <ac:picMk id="7" creationId="{19677616-3A6E-4803-8EE2-FAF8E4D2C819}"/>
          </ac:picMkLst>
        </pc:picChg>
        <pc:picChg chg="del mod">
          <ac:chgData name="Park, Young" userId="057fe65c-383f-48d1-a273-5f633c73dfb0" providerId="ADAL" clId="{3886F6E3-830B-45AC-9EA1-8576AC3F70FA}" dt="2021-10-05T12:02:46.991" v="4694" actId="478"/>
          <ac:picMkLst>
            <pc:docMk/>
            <pc:sldMk cId="442638191" sldId="366"/>
            <ac:picMk id="2050" creationId="{C9B78FA8-38FF-47EA-8142-389B7D851F93}"/>
          </ac:picMkLst>
        </pc:picChg>
        <pc:picChg chg="del">
          <ac:chgData name="Park, Young" userId="057fe65c-383f-48d1-a273-5f633c73dfb0" providerId="ADAL" clId="{3886F6E3-830B-45AC-9EA1-8576AC3F70FA}" dt="2021-10-05T12:01:28.208" v="4522" actId="478"/>
          <ac:picMkLst>
            <pc:docMk/>
            <pc:sldMk cId="442638191" sldId="366"/>
            <ac:picMk id="2052" creationId="{55F39520-B716-45CA-AE69-CC9574ED9730}"/>
          </ac:picMkLst>
        </pc:picChg>
      </pc:sldChg>
      <pc:sldChg chg="modSp add del mod">
        <pc:chgData name="Park, Young" userId="057fe65c-383f-48d1-a273-5f633c73dfb0" providerId="ADAL" clId="{3886F6E3-830B-45AC-9EA1-8576AC3F70FA}" dt="2021-10-05T13:58:43.901" v="7001" actId="2696"/>
        <pc:sldMkLst>
          <pc:docMk/>
          <pc:sldMk cId="1475877875" sldId="367"/>
        </pc:sldMkLst>
        <pc:spChg chg="mod">
          <ac:chgData name="Park, Young" userId="057fe65c-383f-48d1-a273-5f633c73dfb0" providerId="ADAL" clId="{3886F6E3-830B-45AC-9EA1-8576AC3F70FA}" dt="2021-10-05T12:06:42.539" v="5217" actId="6549"/>
          <ac:spMkLst>
            <pc:docMk/>
            <pc:sldMk cId="1475877875" sldId="367"/>
            <ac:spMk id="3" creationId="{60EA6DC4-42B2-4C8E-BA73-9C28EECCE886}"/>
          </ac:spMkLst>
        </pc:spChg>
      </pc:sldChg>
      <pc:sldChg chg="modSp add del mod ord">
        <pc:chgData name="Park, Young" userId="057fe65c-383f-48d1-a273-5f633c73dfb0" providerId="ADAL" clId="{3886F6E3-830B-45AC-9EA1-8576AC3F70FA}" dt="2021-10-06T09:53:15.258" v="16420" actId="2696"/>
        <pc:sldMkLst>
          <pc:docMk/>
          <pc:sldMk cId="477097664" sldId="368"/>
        </pc:sldMkLst>
        <pc:spChg chg="mod">
          <ac:chgData name="Park, Young" userId="057fe65c-383f-48d1-a273-5f633c73dfb0" providerId="ADAL" clId="{3886F6E3-830B-45AC-9EA1-8576AC3F70FA}" dt="2021-10-05T12:24:40.285" v="6490" actId="20577"/>
          <ac:spMkLst>
            <pc:docMk/>
            <pc:sldMk cId="477097664" sldId="368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2:22:16.008" v="6483" actId="113"/>
          <ac:spMkLst>
            <pc:docMk/>
            <pc:sldMk cId="477097664" sldId="368"/>
            <ac:spMk id="10" creationId="{5548EDAC-7D72-47CE-B461-085F6CC02AB2}"/>
          </ac:spMkLst>
        </pc:spChg>
      </pc:sldChg>
      <pc:sldChg chg="addSp modSp add mod">
        <pc:chgData name="Park, Young" userId="057fe65c-383f-48d1-a273-5f633c73dfb0" providerId="ADAL" clId="{3886F6E3-830B-45AC-9EA1-8576AC3F70FA}" dt="2021-10-20T12:22:44.983" v="18802" actId="113"/>
        <pc:sldMkLst>
          <pc:docMk/>
          <pc:sldMk cId="3929142929" sldId="368"/>
        </pc:sldMkLst>
        <pc:spChg chg="mod">
          <ac:chgData name="Park, Young" userId="057fe65c-383f-48d1-a273-5f633c73dfb0" providerId="ADAL" clId="{3886F6E3-830B-45AC-9EA1-8576AC3F70FA}" dt="2021-10-20T12:22:44.983" v="18802" actId="113"/>
          <ac:spMkLst>
            <pc:docMk/>
            <pc:sldMk cId="3929142929" sldId="368"/>
            <ac:spMk id="10" creationId="{5548EDAC-7D72-47CE-B461-085F6CC02AB2}"/>
          </ac:spMkLst>
        </pc:spChg>
        <pc:spChg chg="mod">
          <ac:chgData name="Park, Young" userId="057fe65c-383f-48d1-a273-5f633c73dfb0" providerId="ADAL" clId="{3886F6E3-830B-45AC-9EA1-8576AC3F70FA}" dt="2021-10-06T09:54:36.054" v="16425" actId="255"/>
          <ac:spMkLst>
            <pc:docMk/>
            <pc:sldMk cId="3929142929" sldId="368"/>
            <ac:spMk id="11" creationId="{DB1A9602-CFE7-4917-87F6-7C8E6F373B99}"/>
          </ac:spMkLst>
        </pc:spChg>
        <pc:picChg chg="add mod">
          <ac:chgData name="Park, Young" userId="057fe65c-383f-48d1-a273-5f633c73dfb0" providerId="ADAL" clId="{3886F6E3-830B-45AC-9EA1-8576AC3F70FA}" dt="2021-10-06T09:55:02.785" v="16434" actId="1076"/>
          <ac:picMkLst>
            <pc:docMk/>
            <pc:sldMk cId="3929142929" sldId="368"/>
            <ac:picMk id="4" creationId="{87B0C7FC-0459-4374-B738-6AED9B7C1733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20T13:01:32.618" v="18835" actId="113"/>
        <pc:sldMkLst>
          <pc:docMk/>
          <pc:sldMk cId="1715378470" sldId="369"/>
        </pc:sldMkLst>
        <pc:spChg chg="mod">
          <ac:chgData name="Park, Young" userId="057fe65c-383f-48d1-a273-5f633c73dfb0" providerId="ADAL" clId="{3886F6E3-830B-45AC-9EA1-8576AC3F70FA}" dt="2021-10-05T13:55:25.596" v="6804" actId="6549"/>
          <ac:spMkLst>
            <pc:docMk/>
            <pc:sldMk cId="1715378470" sldId="369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3:56:07.783" v="6805"/>
          <ac:spMkLst>
            <pc:docMk/>
            <pc:sldMk cId="1715378470" sldId="369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3:01:32.618" v="18835" actId="113"/>
          <ac:spMkLst>
            <pc:docMk/>
            <pc:sldMk cId="1715378470" sldId="369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13:56:34.823" v="6810" actId="478"/>
          <ac:picMkLst>
            <pc:docMk/>
            <pc:sldMk cId="1715378470" sldId="369"/>
            <ac:picMk id="4" creationId="{7E89C06E-31FE-4481-BF85-7C510DFE07BE}"/>
          </ac:picMkLst>
        </pc:picChg>
        <pc:picChg chg="add mod">
          <ac:chgData name="Park, Young" userId="057fe65c-383f-48d1-a273-5f633c73dfb0" providerId="ADAL" clId="{3886F6E3-830B-45AC-9EA1-8576AC3F70FA}" dt="2021-10-05T13:56:33.187" v="6809" actId="1076"/>
          <ac:picMkLst>
            <pc:docMk/>
            <pc:sldMk cId="1715378470" sldId="369"/>
            <ac:picMk id="5" creationId="{EE510857-D427-404D-B68E-2B19EA7CDB8E}"/>
          </ac:picMkLst>
        </pc:picChg>
      </pc:sldChg>
      <pc:sldChg chg="addSp delSp modSp add mod ord">
        <pc:chgData name="Park, Young" userId="057fe65c-383f-48d1-a273-5f633c73dfb0" providerId="ADAL" clId="{3886F6E3-830B-45AC-9EA1-8576AC3F70FA}" dt="2021-10-20T12:20:30.419" v="18799" actId="113"/>
        <pc:sldMkLst>
          <pc:docMk/>
          <pc:sldMk cId="104679711" sldId="370"/>
        </pc:sldMkLst>
        <pc:spChg chg="mod">
          <ac:chgData name="Park, Young" userId="057fe65c-383f-48d1-a273-5f633c73dfb0" providerId="ADAL" clId="{3886F6E3-830B-45AC-9EA1-8576AC3F70FA}" dt="2021-10-05T13:59:03.409" v="7012" actId="20577"/>
          <ac:spMkLst>
            <pc:docMk/>
            <pc:sldMk cId="104679711" sldId="370"/>
            <ac:spMk id="3" creationId="{60EA6DC4-42B2-4C8E-BA73-9C28EECCE886}"/>
          </ac:spMkLst>
        </pc:spChg>
        <pc:spChg chg="add mod">
          <ac:chgData name="Park, Young" userId="057fe65c-383f-48d1-a273-5f633c73dfb0" providerId="ADAL" clId="{3886F6E3-830B-45AC-9EA1-8576AC3F70FA}" dt="2021-10-05T14:05:23.502" v="7654" actId="6549"/>
          <ac:spMkLst>
            <pc:docMk/>
            <pc:sldMk cId="104679711" sldId="370"/>
            <ac:spMk id="5" creationId="{3A6A5EE2-8478-4262-B827-BFD401DD426C}"/>
          </ac:spMkLst>
        </pc:spChg>
        <pc:spChg chg="mod">
          <ac:chgData name="Park, Young" userId="057fe65c-383f-48d1-a273-5f633c73dfb0" providerId="ADAL" clId="{3886F6E3-830B-45AC-9EA1-8576AC3F70FA}" dt="2021-10-20T12:20:30.419" v="18799" actId="113"/>
          <ac:spMkLst>
            <pc:docMk/>
            <pc:sldMk cId="104679711" sldId="370"/>
            <ac:spMk id="6" creationId="{C9EC27CE-5636-440E-878C-A2DEA6EAA7F3}"/>
          </ac:spMkLst>
        </pc:spChg>
        <pc:picChg chg="del">
          <ac:chgData name="Park, Young" userId="057fe65c-383f-48d1-a273-5f633c73dfb0" providerId="ADAL" clId="{3886F6E3-830B-45AC-9EA1-8576AC3F70FA}" dt="2021-10-05T14:03:47.701" v="7533" actId="478"/>
          <ac:picMkLst>
            <pc:docMk/>
            <pc:sldMk cId="104679711" sldId="370"/>
            <ac:picMk id="4" creationId="{5AF0D2D9-72D8-47E1-BBA6-27A24CB9FFB1}"/>
          </ac:picMkLst>
        </pc:picChg>
        <pc:picChg chg="add mod">
          <ac:chgData name="Park, Young" userId="057fe65c-383f-48d1-a273-5f633c73dfb0" providerId="ADAL" clId="{3886F6E3-830B-45AC-9EA1-8576AC3F70FA}" dt="2021-10-05T14:05:41.740" v="7659" actId="1076"/>
          <ac:picMkLst>
            <pc:docMk/>
            <pc:sldMk cId="104679711" sldId="370"/>
            <ac:picMk id="7" creationId="{18E87F44-F0B2-4252-ACA4-71C814FFC459}"/>
          </ac:picMkLst>
        </pc:picChg>
      </pc:sldChg>
      <pc:sldChg chg="modSp add mod ord">
        <pc:chgData name="Park, Young" userId="057fe65c-383f-48d1-a273-5f633c73dfb0" providerId="ADAL" clId="{3886F6E3-830B-45AC-9EA1-8576AC3F70FA}" dt="2021-10-05T16:16:14.365" v="7682"/>
        <pc:sldMkLst>
          <pc:docMk/>
          <pc:sldMk cId="3722831403" sldId="371"/>
        </pc:sldMkLst>
        <pc:spChg chg="mod">
          <ac:chgData name="Park, Young" userId="057fe65c-383f-48d1-a273-5f633c73dfb0" providerId="ADAL" clId="{3886F6E3-830B-45AC-9EA1-8576AC3F70FA}" dt="2021-10-05T16:16:10.189" v="7680" actId="6549"/>
          <ac:spMkLst>
            <pc:docMk/>
            <pc:sldMk cId="3722831403" sldId="371"/>
            <ac:spMk id="221" creationId="{00000000-0000-0000-0000-000000000000}"/>
          </ac:spMkLst>
        </pc:spChg>
      </pc:sldChg>
      <pc:sldChg chg="add">
        <pc:chgData name="Park, Young" userId="057fe65c-383f-48d1-a273-5f633c73dfb0" providerId="ADAL" clId="{3886F6E3-830B-45AC-9EA1-8576AC3F70FA}" dt="2021-10-05T16:16:50.697" v="7699" actId="2890"/>
        <pc:sldMkLst>
          <pc:docMk/>
          <pc:sldMk cId="4192799626" sldId="372"/>
        </pc:sldMkLst>
      </pc:sldChg>
      <pc:sldChg chg="addSp modSp add mod ord">
        <pc:chgData name="Park, Young" userId="057fe65c-383f-48d1-a273-5f633c73dfb0" providerId="ADAL" clId="{3886F6E3-830B-45AC-9EA1-8576AC3F70FA}" dt="2021-10-20T13:02:07.346" v="18836" actId="14100"/>
        <pc:sldMkLst>
          <pc:docMk/>
          <pc:sldMk cId="781988937" sldId="373"/>
        </pc:sldMkLst>
        <pc:spChg chg="mod">
          <ac:chgData name="Park, Young" userId="057fe65c-383f-48d1-a273-5f633c73dfb0" providerId="ADAL" clId="{3886F6E3-830B-45AC-9EA1-8576AC3F70FA}" dt="2021-10-05T16:17:48.432" v="7736" actId="20577"/>
          <ac:spMkLst>
            <pc:docMk/>
            <pc:sldMk cId="781988937" sldId="373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20T13:02:07.346" v="18836" actId="14100"/>
          <ac:spMkLst>
            <pc:docMk/>
            <pc:sldMk cId="781988937" sldId="373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16:57:17.057" v="7895" actId="114"/>
          <ac:spMkLst>
            <pc:docMk/>
            <pc:sldMk cId="781988937" sldId="373"/>
            <ac:spMk id="9" creationId="{0C29ED88-4714-4E3B-973D-5B250DCBB5B0}"/>
          </ac:spMkLst>
        </pc:spChg>
        <pc:picChg chg="add mod">
          <ac:chgData name="Park, Young" userId="057fe65c-383f-48d1-a273-5f633c73dfb0" providerId="ADAL" clId="{3886F6E3-830B-45AC-9EA1-8576AC3F70FA}" dt="2021-10-05T16:54:39.990" v="7739" actId="1076"/>
          <ac:picMkLst>
            <pc:docMk/>
            <pc:sldMk cId="781988937" sldId="373"/>
            <ac:picMk id="4" creationId="{7174FB15-D9AC-4A04-BD64-712038359820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17:47:03.050" v="8333" actId="20577"/>
        <pc:sldMkLst>
          <pc:docMk/>
          <pc:sldMk cId="1260311251" sldId="374"/>
        </pc:sldMkLst>
        <pc:spChg chg="mod">
          <ac:chgData name="Park, Young" userId="057fe65c-383f-48d1-a273-5f633c73dfb0" providerId="ADAL" clId="{3886F6E3-830B-45AC-9EA1-8576AC3F70FA}" dt="2021-10-05T17:33:37.794" v="8090" actId="20577"/>
          <ac:spMkLst>
            <pc:docMk/>
            <pc:sldMk cId="1260311251" sldId="374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7:43:12.995" v="8290" actId="20577"/>
          <ac:spMkLst>
            <pc:docMk/>
            <pc:sldMk cId="1260311251" sldId="374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17:47:03.050" v="8333" actId="20577"/>
          <ac:spMkLst>
            <pc:docMk/>
            <pc:sldMk cId="1260311251" sldId="374"/>
            <ac:spMk id="9" creationId="{0C29ED88-4714-4E3B-973D-5B250DCBB5B0}"/>
          </ac:spMkLst>
        </pc:spChg>
        <pc:picChg chg="add mod">
          <ac:chgData name="Park, Young" userId="057fe65c-383f-48d1-a273-5f633c73dfb0" providerId="ADAL" clId="{3886F6E3-830B-45AC-9EA1-8576AC3F70FA}" dt="2021-10-05T17:38:28.849" v="8137" actId="1076"/>
          <ac:picMkLst>
            <pc:docMk/>
            <pc:sldMk cId="1260311251" sldId="374"/>
            <ac:picMk id="4" creationId="{38827647-8F26-472B-A1F6-3F07450BC402}"/>
          </ac:picMkLst>
        </pc:picChg>
        <pc:picChg chg="del">
          <ac:chgData name="Park, Young" userId="057fe65c-383f-48d1-a273-5f633c73dfb0" providerId="ADAL" clId="{3886F6E3-830B-45AC-9EA1-8576AC3F70FA}" dt="2021-10-05T17:38:30.857" v="8138" actId="478"/>
          <ac:picMkLst>
            <pc:docMk/>
            <pc:sldMk cId="1260311251" sldId="374"/>
            <ac:picMk id="11" creationId="{9AF2D6B0-EE4A-437C-AB61-000F6A876063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17:47:47.980" v="8432" actId="113"/>
        <pc:sldMkLst>
          <pc:docMk/>
          <pc:sldMk cId="744539602" sldId="375"/>
        </pc:sldMkLst>
        <pc:spChg chg="mod">
          <ac:chgData name="Park, Young" userId="057fe65c-383f-48d1-a273-5f633c73dfb0" providerId="ADAL" clId="{3886F6E3-830B-45AC-9EA1-8576AC3F70FA}" dt="2021-10-05T17:42:08.590" v="8286" actId="20577"/>
          <ac:spMkLst>
            <pc:docMk/>
            <pc:sldMk cId="744539602" sldId="375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7:45:28.761" v="8297" actId="6549"/>
          <ac:spMkLst>
            <pc:docMk/>
            <pc:sldMk cId="744539602" sldId="375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17:47:47.980" v="8432" actId="113"/>
          <ac:spMkLst>
            <pc:docMk/>
            <pc:sldMk cId="744539602" sldId="375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17:46:16.738" v="8304" actId="478"/>
          <ac:picMkLst>
            <pc:docMk/>
            <pc:sldMk cId="744539602" sldId="375"/>
            <ac:picMk id="4" creationId="{38827647-8F26-472B-A1F6-3F07450BC402}"/>
          </ac:picMkLst>
        </pc:picChg>
        <pc:picChg chg="add mod ord modCrop">
          <ac:chgData name="Park, Young" userId="057fe65c-383f-48d1-a273-5f633c73dfb0" providerId="ADAL" clId="{3886F6E3-830B-45AC-9EA1-8576AC3F70FA}" dt="2021-10-05T17:46:31.834" v="8306" actId="1076"/>
          <ac:picMkLst>
            <pc:docMk/>
            <pc:sldMk cId="744539602" sldId="375"/>
            <ac:picMk id="5" creationId="{7E3BC1C8-BA87-4A6F-B55C-B20998C527AF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17:52:13.373" v="8604" actId="113"/>
        <pc:sldMkLst>
          <pc:docMk/>
          <pc:sldMk cId="2970801859" sldId="376"/>
        </pc:sldMkLst>
        <pc:spChg chg="mod">
          <ac:chgData name="Park, Young" userId="057fe65c-383f-48d1-a273-5f633c73dfb0" providerId="ADAL" clId="{3886F6E3-830B-45AC-9EA1-8576AC3F70FA}" dt="2021-10-05T17:48:24.203" v="8453" actId="20577"/>
          <ac:spMkLst>
            <pc:docMk/>
            <pc:sldMk cId="2970801859" sldId="376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7:50:26.916" v="8457" actId="6549"/>
          <ac:spMkLst>
            <pc:docMk/>
            <pc:sldMk cId="2970801859" sldId="376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17:52:13.373" v="8604" actId="113"/>
          <ac:spMkLst>
            <pc:docMk/>
            <pc:sldMk cId="2970801859" sldId="376"/>
            <ac:spMk id="9" creationId="{0C29ED88-4714-4E3B-973D-5B250DCBB5B0}"/>
          </ac:spMkLst>
        </pc:spChg>
        <pc:picChg chg="add mod">
          <ac:chgData name="Park, Young" userId="057fe65c-383f-48d1-a273-5f633c73dfb0" providerId="ADAL" clId="{3886F6E3-830B-45AC-9EA1-8576AC3F70FA}" dt="2021-10-05T17:50:49.145" v="8462" actId="1076"/>
          <ac:picMkLst>
            <pc:docMk/>
            <pc:sldMk cId="2970801859" sldId="376"/>
            <ac:picMk id="4" creationId="{872CA81D-621B-42C0-B251-6E440C18A907}"/>
          </ac:picMkLst>
        </pc:picChg>
        <pc:picChg chg="del">
          <ac:chgData name="Park, Young" userId="057fe65c-383f-48d1-a273-5f633c73dfb0" providerId="ADAL" clId="{3886F6E3-830B-45AC-9EA1-8576AC3F70FA}" dt="2021-10-05T17:50:54.277" v="8463" actId="478"/>
          <ac:picMkLst>
            <pc:docMk/>
            <pc:sldMk cId="2970801859" sldId="376"/>
            <ac:picMk id="5" creationId="{7E3BC1C8-BA87-4A6F-B55C-B20998C527AF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18:00:04.357" v="8781" actId="113"/>
        <pc:sldMkLst>
          <pc:docMk/>
          <pc:sldMk cId="2939834274" sldId="377"/>
        </pc:sldMkLst>
        <pc:spChg chg="mod">
          <ac:chgData name="Park, Young" userId="057fe65c-383f-48d1-a273-5f633c73dfb0" providerId="ADAL" clId="{3886F6E3-830B-45AC-9EA1-8576AC3F70FA}" dt="2021-10-05T17:52:56.764" v="8625" actId="20577"/>
          <ac:spMkLst>
            <pc:docMk/>
            <pc:sldMk cId="2939834274" sldId="377"/>
            <ac:spMk id="3" creationId="{60EA6DC4-42B2-4C8E-BA73-9C28EECCE886}"/>
          </ac:spMkLst>
        </pc:spChg>
        <pc:spChg chg="add mod">
          <ac:chgData name="Park, Young" userId="057fe65c-383f-48d1-a273-5f633c73dfb0" providerId="ADAL" clId="{3886F6E3-830B-45AC-9EA1-8576AC3F70FA}" dt="2021-10-05T18:00:04.357" v="8781" actId="113"/>
          <ac:spMkLst>
            <pc:docMk/>
            <pc:sldMk cId="2939834274" sldId="377"/>
            <ac:spMk id="6" creationId="{4EB9A7CA-EF0D-418B-9AED-DC4F24733A90}"/>
          </ac:spMkLst>
        </pc:spChg>
        <pc:spChg chg="add del mod">
          <ac:chgData name="Park, Young" userId="057fe65c-383f-48d1-a273-5f633c73dfb0" providerId="ADAL" clId="{3886F6E3-830B-45AC-9EA1-8576AC3F70FA}" dt="2021-10-05T17:54:18.775" v="8633"/>
          <ac:spMkLst>
            <pc:docMk/>
            <pc:sldMk cId="2939834274" sldId="377"/>
            <ac:spMk id="7" creationId="{B64F835D-75B5-4839-AFDC-3ADDB1A8D8DF}"/>
          </ac:spMkLst>
        </pc:spChg>
        <pc:spChg chg="del">
          <ac:chgData name="Park, Young" userId="057fe65c-383f-48d1-a273-5f633c73dfb0" providerId="ADAL" clId="{3886F6E3-830B-45AC-9EA1-8576AC3F70FA}" dt="2021-10-05T17:53:57.307" v="8627" actId="478"/>
          <ac:spMkLst>
            <pc:docMk/>
            <pc:sldMk cId="2939834274" sldId="377"/>
            <ac:spMk id="8" creationId="{63CC86B1-1F39-4B99-AC09-1B99056F1FF7}"/>
          </ac:spMkLst>
        </pc:spChg>
        <pc:spChg chg="del">
          <ac:chgData name="Park, Young" userId="057fe65c-383f-48d1-a273-5f633c73dfb0" providerId="ADAL" clId="{3886F6E3-830B-45AC-9EA1-8576AC3F70FA}" dt="2021-10-05T17:53:53.067" v="8626" actId="478"/>
          <ac:spMkLst>
            <pc:docMk/>
            <pc:sldMk cId="2939834274" sldId="377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17:54:16.658" v="8631" actId="478"/>
          <ac:picMkLst>
            <pc:docMk/>
            <pc:sldMk cId="2939834274" sldId="377"/>
            <ac:picMk id="4" creationId="{872CA81D-621B-42C0-B251-6E440C18A907}"/>
          </ac:picMkLst>
        </pc:picChg>
        <pc:picChg chg="add mod">
          <ac:chgData name="Park, Young" userId="057fe65c-383f-48d1-a273-5f633c73dfb0" providerId="ADAL" clId="{3886F6E3-830B-45AC-9EA1-8576AC3F70FA}" dt="2021-10-05T17:54:45.178" v="8636" actId="1076"/>
          <ac:picMkLst>
            <pc:docMk/>
            <pc:sldMk cId="2939834274" sldId="377"/>
            <ac:picMk id="5" creationId="{EE375684-288C-4B67-9FBA-ADA8EC8DDC75}"/>
          </ac:picMkLst>
        </pc:picChg>
      </pc:sldChg>
      <pc:sldChg chg="modSp add mod">
        <pc:chgData name="Park, Young" userId="057fe65c-383f-48d1-a273-5f633c73dfb0" providerId="ADAL" clId="{3886F6E3-830B-45AC-9EA1-8576AC3F70FA}" dt="2021-10-06T08:57:09.141" v="14868" actId="20577"/>
        <pc:sldMkLst>
          <pc:docMk/>
          <pc:sldMk cId="3413799621" sldId="378"/>
        </pc:sldMkLst>
        <pc:spChg chg="mod">
          <ac:chgData name="Park, Young" userId="057fe65c-383f-48d1-a273-5f633c73dfb0" providerId="ADAL" clId="{3886F6E3-830B-45AC-9EA1-8576AC3F70FA}" dt="2021-10-06T08:57:09.141" v="14868" actId="20577"/>
          <ac:spMkLst>
            <pc:docMk/>
            <pc:sldMk cId="3413799621" sldId="378"/>
            <ac:spMk id="221" creationId="{00000000-0000-0000-0000-000000000000}"/>
          </ac:spMkLst>
        </pc:spChg>
      </pc:sldChg>
      <pc:sldChg chg="modSp add mod">
        <pc:chgData name="Park, Young" userId="057fe65c-383f-48d1-a273-5f633c73dfb0" providerId="ADAL" clId="{3886F6E3-830B-45AC-9EA1-8576AC3F70FA}" dt="2021-10-05T22:22:58.159" v="11856" actId="20577"/>
        <pc:sldMkLst>
          <pc:docMk/>
          <pc:sldMk cId="1322130612" sldId="379"/>
        </pc:sldMkLst>
        <pc:spChg chg="mod">
          <ac:chgData name="Park, Young" userId="057fe65c-383f-48d1-a273-5f633c73dfb0" providerId="ADAL" clId="{3886F6E3-830B-45AC-9EA1-8576AC3F70FA}" dt="2021-10-05T22:22:58.159" v="11856" actId="20577"/>
          <ac:spMkLst>
            <pc:docMk/>
            <pc:sldMk cId="1322130612" sldId="379"/>
            <ac:spMk id="221" creationId="{00000000-0000-0000-0000-000000000000}"/>
          </ac:spMkLst>
        </pc:spChg>
      </pc:sldChg>
      <pc:sldChg chg="addSp delSp modSp add mod ord">
        <pc:chgData name="Park, Young" userId="057fe65c-383f-48d1-a273-5f633c73dfb0" providerId="ADAL" clId="{3886F6E3-830B-45AC-9EA1-8576AC3F70FA}" dt="2021-10-20T13:24:41.613" v="18840" actId="113"/>
        <pc:sldMkLst>
          <pc:docMk/>
          <pc:sldMk cId="3063656744" sldId="380"/>
        </pc:sldMkLst>
        <pc:spChg chg="mod">
          <ac:chgData name="Park, Young" userId="057fe65c-383f-48d1-a273-5f633c73dfb0" providerId="ADAL" clId="{3886F6E3-830B-45AC-9EA1-8576AC3F70FA}" dt="2021-10-05T19:55:50.844" v="11002" actId="20577"/>
          <ac:spMkLst>
            <pc:docMk/>
            <pc:sldMk cId="3063656744" sldId="380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9:54:38.286" v="10939"/>
          <ac:spMkLst>
            <pc:docMk/>
            <pc:sldMk cId="3063656744" sldId="380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3:24:41.613" v="18840" actId="113"/>
          <ac:spMkLst>
            <pc:docMk/>
            <pc:sldMk cId="3063656744" sldId="380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19:55:06.019" v="10944" actId="478"/>
          <ac:picMkLst>
            <pc:docMk/>
            <pc:sldMk cId="3063656744" sldId="380"/>
            <ac:picMk id="4" creationId="{872CA81D-621B-42C0-B251-6E440C18A907}"/>
          </ac:picMkLst>
        </pc:picChg>
        <pc:picChg chg="add mod">
          <ac:chgData name="Park, Young" userId="057fe65c-383f-48d1-a273-5f633c73dfb0" providerId="ADAL" clId="{3886F6E3-830B-45AC-9EA1-8576AC3F70FA}" dt="2021-10-05T19:55:02.625" v="10943" actId="1076"/>
          <ac:picMkLst>
            <pc:docMk/>
            <pc:sldMk cId="3063656744" sldId="380"/>
            <ac:picMk id="5" creationId="{7161D21E-9196-409F-97FA-972ED61D168B}"/>
          </ac:picMkLst>
        </pc:picChg>
      </pc:sldChg>
      <pc:sldChg chg="addSp delSp modSp add mod ord">
        <pc:chgData name="Park, Young" userId="057fe65c-383f-48d1-a273-5f633c73dfb0" providerId="ADAL" clId="{3886F6E3-830B-45AC-9EA1-8576AC3F70FA}" dt="2021-10-20T13:23:57.582" v="18839" actId="113"/>
        <pc:sldMkLst>
          <pc:docMk/>
          <pc:sldMk cId="2935836506" sldId="381"/>
        </pc:sldMkLst>
        <pc:spChg chg="mod">
          <ac:chgData name="Park, Young" userId="057fe65c-383f-48d1-a273-5f633c73dfb0" providerId="ADAL" clId="{3886F6E3-830B-45AC-9EA1-8576AC3F70FA}" dt="2021-10-05T22:33:17.835" v="12118" actId="6549"/>
          <ac:spMkLst>
            <pc:docMk/>
            <pc:sldMk cId="2935836506" sldId="381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20T13:23:57.582" v="18839" actId="113"/>
          <ac:spMkLst>
            <pc:docMk/>
            <pc:sldMk cId="2935836506" sldId="381"/>
            <ac:spMk id="6" creationId="{C9EC27CE-5636-440E-878C-A2DEA6EAA7F3}"/>
          </ac:spMkLst>
        </pc:spChg>
        <pc:picChg chg="del">
          <ac:chgData name="Park, Young" userId="057fe65c-383f-48d1-a273-5f633c73dfb0" providerId="ADAL" clId="{3886F6E3-830B-45AC-9EA1-8576AC3F70FA}" dt="2021-10-05T18:43:04.062" v="10926" actId="478"/>
          <ac:picMkLst>
            <pc:docMk/>
            <pc:sldMk cId="2935836506" sldId="381"/>
            <ac:picMk id="4" creationId="{5AF0D2D9-72D8-47E1-BBA6-27A24CB9FFB1}"/>
          </ac:picMkLst>
        </pc:picChg>
        <pc:picChg chg="add mod">
          <ac:chgData name="Park, Young" userId="057fe65c-383f-48d1-a273-5f633c73dfb0" providerId="ADAL" clId="{3886F6E3-830B-45AC-9EA1-8576AC3F70FA}" dt="2021-10-05T22:33:39.635" v="12123" actId="1076"/>
          <ac:picMkLst>
            <pc:docMk/>
            <pc:sldMk cId="2935836506" sldId="381"/>
            <ac:picMk id="5" creationId="{A035EA7E-D501-47D6-A76F-B54E1BDD76C1}"/>
          </ac:picMkLst>
        </pc:picChg>
      </pc:sldChg>
      <pc:sldChg chg="modSp add mod">
        <pc:chgData name="Park, Young" userId="057fe65c-383f-48d1-a273-5f633c73dfb0" providerId="ADAL" clId="{3886F6E3-830B-45AC-9EA1-8576AC3F70FA}" dt="2021-10-20T13:38:51.144" v="18962" actId="113"/>
        <pc:sldMkLst>
          <pc:docMk/>
          <pc:sldMk cId="915819770" sldId="382"/>
        </pc:sldMkLst>
        <pc:spChg chg="mod">
          <ac:chgData name="Park, Young" userId="057fe65c-383f-48d1-a273-5f633c73dfb0" providerId="ADAL" clId="{3886F6E3-830B-45AC-9EA1-8576AC3F70FA}" dt="2021-10-06T10:03:34.106" v="16453" actId="20577"/>
          <ac:spMkLst>
            <pc:docMk/>
            <pc:sldMk cId="915819770" sldId="382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20T13:38:51.144" v="18962" actId="113"/>
          <ac:spMkLst>
            <pc:docMk/>
            <pc:sldMk cId="915819770" sldId="382"/>
            <ac:spMk id="10" creationId="{5548EDAC-7D72-47CE-B461-085F6CC02AB2}"/>
          </ac:spMkLst>
        </pc:spChg>
        <pc:spChg chg="mod">
          <ac:chgData name="Park, Young" userId="057fe65c-383f-48d1-a273-5f633c73dfb0" providerId="ADAL" clId="{3886F6E3-830B-45AC-9EA1-8576AC3F70FA}" dt="2021-10-06T10:13:59.700" v="17177"/>
          <ac:spMkLst>
            <pc:docMk/>
            <pc:sldMk cId="915819770" sldId="382"/>
            <ac:spMk id="11" creationId="{DB1A9602-CFE7-4917-87F6-7C8E6F373B99}"/>
          </ac:spMkLst>
        </pc:spChg>
      </pc:sldChg>
      <pc:sldChg chg="addSp delSp modSp add mod">
        <pc:chgData name="Park, Young" userId="057fe65c-383f-48d1-a273-5f633c73dfb0" providerId="ADAL" clId="{3886F6E3-830B-45AC-9EA1-8576AC3F70FA}" dt="2021-10-20T13:24:48.844" v="18841" actId="113"/>
        <pc:sldMkLst>
          <pc:docMk/>
          <pc:sldMk cId="2555472873" sldId="383"/>
        </pc:sldMkLst>
        <pc:spChg chg="mod">
          <ac:chgData name="Park, Young" userId="057fe65c-383f-48d1-a273-5f633c73dfb0" providerId="ADAL" clId="{3886F6E3-830B-45AC-9EA1-8576AC3F70FA}" dt="2021-10-05T19:56:35.249" v="11052" actId="6549"/>
          <ac:spMkLst>
            <pc:docMk/>
            <pc:sldMk cId="2555472873" sldId="383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1:24:57.899" v="11125" actId="20577"/>
          <ac:spMkLst>
            <pc:docMk/>
            <pc:sldMk cId="2555472873" sldId="383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3:24:48.844" v="18841" actId="113"/>
          <ac:spMkLst>
            <pc:docMk/>
            <pc:sldMk cId="2555472873" sldId="383"/>
            <ac:spMk id="9" creationId="{0C29ED88-4714-4E3B-973D-5B250DCBB5B0}"/>
          </ac:spMkLst>
        </pc:spChg>
        <pc:picChg chg="add mod ord">
          <ac:chgData name="Park, Young" userId="057fe65c-383f-48d1-a273-5f633c73dfb0" providerId="ADAL" clId="{3886F6E3-830B-45AC-9EA1-8576AC3F70FA}" dt="2021-10-05T21:06:57.657" v="11059" actId="167"/>
          <ac:picMkLst>
            <pc:docMk/>
            <pc:sldMk cId="2555472873" sldId="383"/>
            <ac:picMk id="4" creationId="{0882908D-35AB-448C-B7A5-E31F94DE0C28}"/>
          </ac:picMkLst>
        </pc:picChg>
        <pc:picChg chg="del">
          <ac:chgData name="Park, Young" userId="057fe65c-383f-48d1-a273-5f633c73dfb0" providerId="ADAL" clId="{3886F6E3-830B-45AC-9EA1-8576AC3F70FA}" dt="2021-10-05T21:07:00.447" v="11060" actId="478"/>
          <ac:picMkLst>
            <pc:docMk/>
            <pc:sldMk cId="2555472873" sldId="383"/>
            <ac:picMk id="5" creationId="{7161D21E-9196-409F-97FA-972ED61D168B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21:28:04.298" v="11307" actId="113"/>
        <pc:sldMkLst>
          <pc:docMk/>
          <pc:sldMk cId="3722682534" sldId="384"/>
        </pc:sldMkLst>
        <pc:spChg chg="mod">
          <ac:chgData name="Park, Young" userId="057fe65c-383f-48d1-a273-5f633c73dfb0" providerId="ADAL" clId="{3886F6E3-830B-45AC-9EA1-8576AC3F70FA}" dt="2021-10-05T21:26:18.543" v="11141" actId="6549"/>
          <ac:spMkLst>
            <pc:docMk/>
            <pc:sldMk cId="3722682534" sldId="384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1:25:16.969" v="11128" actId="6549"/>
          <ac:spMkLst>
            <pc:docMk/>
            <pc:sldMk cId="3722682534" sldId="384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21:28:04.298" v="11307" actId="113"/>
          <ac:spMkLst>
            <pc:docMk/>
            <pc:sldMk cId="3722682534" sldId="384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21:25:57.003" v="11133" actId="478"/>
          <ac:picMkLst>
            <pc:docMk/>
            <pc:sldMk cId="3722682534" sldId="384"/>
            <ac:picMk id="4" creationId="{0882908D-35AB-448C-B7A5-E31F94DE0C28}"/>
          </ac:picMkLst>
        </pc:picChg>
        <pc:picChg chg="add mod">
          <ac:chgData name="Park, Young" userId="057fe65c-383f-48d1-a273-5f633c73dfb0" providerId="ADAL" clId="{3886F6E3-830B-45AC-9EA1-8576AC3F70FA}" dt="2021-10-05T21:26:01.920" v="11134" actId="1076"/>
          <ac:picMkLst>
            <pc:docMk/>
            <pc:sldMk cId="3722682534" sldId="384"/>
            <ac:picMk id="5" creationId="{1294C9C0-E5A0-4A3E-9D64-8AAF964C515B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20T13:25:27.752" v="18842" actId="113"/>
        <pc:sldMkLst>
          <pc:docMk/>
          <pc:sldMk cId="1010384904" sldId="385"/>
        </pc:sldMkLst>
        <pc:spChg chg="mod">
          <ac:chgData name="Park, Young" userId="057fe65c-383f-48d1-a273-5f633c73dfb0" providerId="ADAL" clId="{3886F6E3-830B-45AC-9EA1-8576AC3F70FA}" dt="2021-10-05T21:31:29.345" v="11315" actId="20577"/>
          <ac:spMkLst>
            <pc:docMk/>
            <pc:sldMk cId="1010384904" sldId="385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1:32:46.698" v="11321" actId="6549"/>
          <ac:spMkLst>
            <pc:docMk/>
            <pc:sldMk cId="1010384904" sldId="385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3:25:27.752" v="18842" actId="113"/>
          <ac:spMkLst>
            <pc:docMk/>
            <pc:sldMk cId="1010384904" sldId="385"/>
            <ac:spMk id="9" creationId="{0C29ED88-4714-4E3B-973D-5B250DCBB5B0}"/>
          </ac:spMkLst>
        </pc:spChg>
        <pc:picChg chg="add mod ord">
          <ac:chgData name="Park, Young" userId="057fe65c-383f-48d1-a273-5f633c73dfb0" providerId="ADAL" clId="{3886F6E3-830B-45AC-9EA1-8576AC3F70FA}" dt="2021-10-05T21:33:10.193" v="11325" actId="167"/>
          <ac:picMkLst>
            <pc:docMk/>
            <pc:sldMk cId="1010384904" sldId="385"/>
            <ac:picMk id="4" creationId="{3A5011B6-8304-4E8C-9DBA-193A9F6F0448}"/>
          </ac:picMkLst>
        </pc:picChg>
        <pc:picChg chg="del">
          <ac:chgData name="Park, Young" userId="057fe65c-383f-48d1-a273-5f633c73dfb0" providerId="ADAL" clId="{3886F6E3-830B-45AC-9EA1-8576AC3F70FA}" dt="2021-10-05T21:33:12.685" v="11326" actId="478"/>
          <ac:picMkLst>
            <pc:docMk/>
            <pc:sldMk cId="1010384904" sldId="385"/>
            <ac:picMk id="5" creationId="{1294C9C0-E5A0-4A3E-9D64-8AAF964C515B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20T13:25:50.527" v="18843" actId="113"/>
        <pc:sldMkLst>
          <pc:docMk/>
          <pc:sldMk cId="947444948" sldId="386"/>
        </pc:sldMkLst>
        <pc:spChg chg="mod">
          <ac:chgData name="Park, Young" userId="057fe65c-383f-48d1-a273-5f633c73dfb0" providerId="ADAL" clId="{3886F6E3-830B-45AC-9EA1-8576AC3F70FA}" dt="2021-10-05T21:39:36.695" v="11465" actId="20577"/>
          <ac:spMkLst>
            <pc:docMk/>
            <pc:sldMk cId="947444948" sldId="386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1:39:59.043" v="11469" actId="6549"/>
          <ac:spMkLst>
            <pc:docMk/>
            <pc:sldMk cId="947444948" sldId="386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3:25:50.527" v="18843" actId="113"/>
          <ac:spMkLst>
            <pc:docMk/>
            <pc:sldMk cId="947444948" sldId="386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21:40:22.119" v="11473" actId="478"/>
          <ac:picMkLst>
            <pc:docMk/>
            <pc:sldMk cId="947444948" sldId="386"/>
            <ac:picMk id="4" creationId="{3A5011B6-8304-4E8C-9DBA-193A9F6F0448}"/>
          </ac:picMkLst>
        </pc:picChg>
        <pc:picChg chg="add mod">
          <ac:chgData name="Park, Young" userId="057fe65c-383f-48d1-a273-5f633c73dfb0" providerId="ADAL" clId="{3886F6E3-830B-45AC-9EA1-8576AC3F70FA}" dt="2021-10-05T21:40:27.400" v="11475" actId="14100"/>
          <ac:picMkLst>
            <pc:docMk/>
            <pc:sldMk cId="947444948" sldId="386"/>
            <ac:picMk id="5" creationId="{E7447AA4-E7B0-4416-B9E3-CDD7A0F00246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20T13:26:13.712" v="18844" actId="113"/>
        <pc:sldMkLst>
          <pc:docMk/>
          <pc:sldMk cId="2244417746" sldId="387"/>
        </pc:sldMkLst>
        <pc:spChg chg="mod">
          <ac:chgData name="Park, Young" userId="057fe65c-383f-48d1-a273-5f633c73dfb0" providerId="ADAL" clId="{3886F6E3-830B-45AC-9EA1-8576AC3F70FA}" dt="2021-10-05T22:13:00.943" v="11762" actId="6549"/>
          <ac:spMkLst>
            <pc:docMk/>
            <pc:sldMk cId="2244417746" sldId="387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2:17:03.005" v="11763"/>
          <ac:spMkLst>
            <pc:docMk/>
            <pc:sldMk cId="2244417746" sldId="387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3:26:13.712" v="18844" actId="113"/>
          <ac:spMkLst>
            <pc:docMk/>
            <pc:sldMk cId="2244417746" sldId="387"/>
            <ac:spMk id="9" creationId="{0C29ED88-4714-4E3B-973D-5B250DCBB5B0}"/>
          </ac:spMkLst>
        </pc:spChg>
        <pc:picChg chg="add del mod ord">
          <ac:chgData name="Park, Young" userId="057fe65c-383f-48d1-a273-5f633c73dfb0" providerId="ADAL" clId="{3886F6E3-830B-45AC-9EA1-8576AC3F70FA}" dt="2021-10-05T22:19:40.670" v="11773" actId="478"/>
          <ac:picMkLst>
            <pc:docMk/>
            <pc:sldMk cId="2244417746" sldId="387"/>
            <ac:picMk id="4" creationId="{DA87DA5B-FEFE-460D-9778-C632F6522C63}"/>
          </ac:picMkLst>
        </pc:picChg>
        <pc:picChg chg="del">
          <ac:chgData name="Park, Young" userId="057fe65c-383f-48d1-a273-5f633c73dfb0" providerId="ADAL" clId="{3886F6E3-830B-45AC-9EA1-8576AC3F70FA}" dt="2021-10-05T22:07:18.626" v="11638" actId="478"/>
          <ac:picMkLst>
            <pc:docMk/>
            <pc:sldMk cId="2244417746" sldId="387"/>
            <ac:picMk id="5" creationId="{E7447AA4-E7B0-4416-B9E3-CDD7A0F00246}"/>
          </ac:picMkLst>
        </pc:picChg>
        <pc:picChg chg="add del mod">
          <ac:chgData name="Park, Young" userId="057fe65c-383f-48d1-a273-5f633c73dfb0" providerId="ADAL" clId="{3886F6E3-830B-45AC-9EA1-8576AC3F70FA}" dt="2021-10-05T22:19:30.107" v="11768" actId="22"/>
          <ac:picMkLst>
            <pc:docMk/>
            <pc:sldMk cId="2244417746" sldId="387"/>
            <ac:picMk id="7" creationId="{DB310727-88E3-43E2-93F8-0E3BBDD17E97}"/>
          </ac:picMkLst>
        </pc:picChg>
        <pc:picChg chg="add mod ord">
          <ac:chgData name="Park, Young" userId="057fe65c-383f-48d1-a273-5f633c73dfb0" providerId="ADAL" clId="{3886F6E3-830B-45AC-9EA1-8576AC3F70FA}" dt="2021-10-05T22:19:38.839" v="11772" actId="167"/>
          <ac:picMkLst>
            <pc:docMk/>
            <pc:sldMk cId="2244417746" sldId="387"/>
            <ac:picMk id="11" creationId="{800B04B7-5D5B-40AD-A1EA-07BFFD70DCDC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20T13:26:44.725" v="18845" actId="113"/>
        <pc:sldMkLst>
          <pc:docMk/>
          <pc:sldMk cId="187066807" sldId="388"/>
        </pc:sldMkLst>
        <pc:spChg chg="mod">
          <ac:chgData name="Park, Young" userId="057fe65c-383f-48d1-a273-5f633c73dfb0" providerId="ADAL" clId="{3886F6E3-830B-45AC-9EA1-8576AC3F70FA}" dt="2021-10-05T22:20:47.838" v="11831" actId="20577"/>
          <ac:spMkLst>
            <pc:docMk/>
            <pc:sldMk cId="187066807" sldId="388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2:21:44.463" v="11834" actId="6549"/>
          <ac:spMkLst>
            <pc:docMk/>
            <pc:sldMk cId="187066807" sldId="388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3:26:44.725" v="18845" actId="113"/>
          <ac:spMkLst>
            <pc:docMk/>
            <pc:sldMk cId="187066807" sldId="388"/>
            <ac:spMk id="9" creationId="{0C29ED88-4714-4E3B-973D-5B250DCBB5B0}"/>
          </ac:spMkLst>
        </pc:spChg>
        <pc:picChg chg="add mod ord">
          <ac:chgData name="Park, Young" userId="057fe65c-383f-48d1-a273-5f633c73dfb0" providerId="ADAL" clId="{3886F6E3-830B-45AC-9EA1-8576AC3F70FA}" dt="2021-10-05T22:22:15.679" v="11839" actId="167"/>
          <ac:picMkLst>
            <pc:docMk/>
            <pc:sldMk cId="187066807" sldId="388"/>
            <ac:picMk id="4" creationId="{78B016CC-1ADE-4661-8331-F1EFA2491882}"/>
          </ac:picMkLst>
        </pc:picChg>
        <pc:picChg chg="del">
          <ac:chgData name="Park, Young" userId="057fe65c-383f-48d1-a273-5f633c73dfb0" providerId="ADAL" clId="{3886F6E3-830B-45AC-9EA1-8576AC3F70FA}" dt="2021-10-05T22:22:17.509" v="11840" actId="478"/>
          <ac:picMkLst>
            <pc:docMk/>
            <pc:sldMk cId="187066807" sldId="388"/>
            <ac:picMk id="11" creationId="{800B04B7-5D5B-40AD-A1EA-07BFFD70DCDC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20T13:26:54.147" v="18846" actId="113"/>
        <pc:sldMkLst>
          <pc:docMk/>
          <pc:sldMk cId="916965534" sldId="389"/>
        </pc:sldMkLst>
        <pc:spChg chg="mod">
          <ac:chgData name="Park, Young" userId="057fe65c-383f-48d1-a273-5f633c73dfb0" providerId="ADAL" clId="{3886F6E3-830B-45AC-9EA1-8576AC3F70FA}" dt="2021-10-05T22:23:26.376" v="11889" actId="6549"/>
          <ac:spMkLst>
            <pc:docMk/>
            <pc:sldMk cId="916965534" sldId="389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2:26:25.331" v="11901" actId="6549"/>
          <ac:spMkLst>
            <pc:docMk/>
            <pc:sldMk cId="916965534" sldId="389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3:26:54.147" v="18846" actId="113"/>
          <ac:spMkLst>
            <pc:docMk/>
            <pc:sldMk cId="916965534" sldId="389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22:26:52.643" v="11906" actId="478"/>
          <ac:picMkLst>
            <pc:docMk/>
            <pc:sldMk cId="916965534" sldId="389"/>
            <ac:picMk id="4" creationId="{78B016CC-1ADE-4661-8331-F1EFA2491882}"/>
          </ac:picMkLst>
        </pc:picChg>
        <pc:picChg chg="add mod ord">
          <ac:chgData name="Park, Young" userId="057fe65c-383f-48d1-a273-5f633c73dfb0" providerId="ADAL" clId="{3886F6E3-830B-45AC-9EA1-8576AC3F70FA}" dt="2021-10-05T22:26:50.282" v="11905" actId="167"/>
          <ac:picMkLst>
            <pc:docMk/>
            <pc:sldMk cId="916965534" sldId="389"/>
            <ac:picMk id="5" creationId="{1A687B10-E597-4101-BF14-8D26FBC272C2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20T13:27:21.931" v="18853" actId="20577"/>
        <pc:sldMkLst>
          <pc:docMk/>
          <pc:sldMk cId="2741656690" sldId="390"/>
        </pc:sldMkLst>
        <pc:spChg chg="mod">
          <ac:chgData name="Park, Young" userId="057fe65c-383f-48d1-a273-5f633c73dfb0" providerId="ADAL" clId="{3886F6E3-830B-45AC-9EA1-8576AC3F70FA}" dt="2021-10-05T22:29:03.104" v="11989" actId="20577"/>
          <ac:spMkLst>
            <pc:docMk/>
            <pc:sldMk cId="2741656690" sldId="390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2:30:59.008" v="11994" actId="6549"/>
          <ac:spMkLst>
            <pc:docMk/>
            <pc:sldMk cId="2741656690" sldId="390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3:27:21.931" v="18853" actId="20577"/>
          <ac:spMkLst>
            <pc:docMk/>
            <pc:sldMk cId="2741656690" sldId="390"/>
            <ac:spMk id="9" creationId="{0C29ED88-4714-4E3B-973D-5B250DCBB5B0}"/>
          </ac:spMkLst>
        </pc:spChg>
        <pc:picChg chg="add mod">
          <ac:chgData name="Park, Young" userId="057fe65c-383f-48d1-a273-5f633c73dfb0" providerId="ADAL" clId="{3886F6E3-830B-45AC-9EA1-8576AC3F70FA}" dt="2021-10-05T22:31:22.385" v="11998" actId="14100"/>
          <ac:picMkLst>
            <pc:docMk/>
            <pc:sldMk cId="2741656690" sldId="390"/>
            <ac:picMk id="4" creationId="{28B81ACA-078F-4A40-82AC-65992566E97B}"/>
          </ac:picMkLst>
        </pc:picChg>
        <pc:picChg chg="del">
          <ac:chgData name="Park, Young" userId="057fe65c-383f-48d1-a273-5f633c73dfb0" providerId="ADAL" clId="{3886F6E3-830B-45AC-9EA1-8576AC3F70FA}" dt="2021-10-05T22:31:27.111" v="11999" actId="478"/>
          <ac:picMkLst>
            <pc:docMk/>
            <pc:sldMk cId="2741656690" sldId="390"/>
            <ac:picMk id="5" creationId="{1A687B10-E597-4101-BF14-8D26FBC272C2}"/>
          </ac:picMkLst>
        </pc:picChg>
      </pc:sldChg>
      <pc:sldChg chg="addSp delSp modSp add mod ord">
        <pc:chgData name="Park, Young" userId="057fe65c-383f-48d1-a273-5f633c73dfb0" providerId="ADAL" clId="{3886F6E3-830B-45AC-9EA1-8576AC3F70FA}" dt="2021-10-05T22:44:28.375" v="12620" actId="113"/>
        <pc:sldMkLst>
          <pc:docMk/>
          <pc:sldMk cId="1617737034" sldId="391"/>
        </pc:sldMkLst>
        <pc:spChg chg="mod">
          <ac:chgData name="Park, Young" userId="057fe65c-383f-48d1-a273-5f633c73dfb0" providerId="ADAL" clId="{3886F6E3-830B-45AC-9EA1-8576AC3F70FA}" dt="2021-10-05T22:34:58.540" v="12133" actId="20577"/>
          <ac:spMkLst>
            <pc:docMk/>
            <pc:sldMk cId="1617737034" sldId="391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2:44:28.375" v="12620" actId="113"/>
          <ac:spMkLst>
            <pc:docMk/>
            <pc:sldMk cId="1617737034" sldId="391"/>
            <ac:spMk id="6" creationId="{C9EC27CE-5636-440E-878C-A2DEA6EAA7F3}"/>
          </ac:spMkLst>
        </pc:spChg>
        <pc:picChg chg="add mod">
          <ac:chgData name="Park, Young" userId="057fe65c-383f-48d1-a273-5f633c73dfb0" providerId="ADAL" clId="{3886F6E3-830B-45AC-9EA1-8576AC3F70FA}" dt="2021-10-05T22:39:28.843" v="12609" actId="1076"/>
          <ac:picMkLst>
            <pc:docMk/>
            <pc:sldMk cId="1617737034" sldId="391"/>
            <ac:picMk id="4" creationId="{75D8EC7E-DEB1-411D-BD43-D65A0852E601}"/>
          </ac:picMkLst>
        </pc:picChg>
        <pc:picChg chg="del">
          <ac:chgData name="Park, Young" userId="057fe65c-383f-48d1-a273-5f633c73dfb0" providerId="ADAL" clId="{3886F6E3-830B-45AC-9EA1-8576AC3F70FA}" dt="2021-10-05T22:39:22.702" v="12606" actId="478"/>
          <ac:picMkLst>
            <pc:docMk/>
            <pc:sldMk cId="1617737034" sldId="391"/>
            <ac:picMk id="5" creationId="{A035EA7E-D501-47D6-A76F-B54E1BDD76C1}"/>
          </ac:picMkLst>
        </pc:picChg>
      </pc:sldChg>
      <pc:sldChg chg="addSp delSp modSp add mod ord">
        <pc:chgData name="Park, Young" userId="057fe65c-383f-48d1-a273-5f633c73dfb0" providerId="ADAL" clId="{3886F6E3-830B-45AC-9EA1-8576AC3F70FA}" dt="2021-10-20T13:28:40.799" v="18854" actId="113"/>
        <pc:sldMkLst>
          <pc:docMk/>
          <pc:sldMk cId="3361709324" sldId="392"/>
        </pc:sldMkLst>
        <pc:spChg chg="mod">
          <ac:chgData name="Park, Young" userId="057fe65c-383f-48d1-a273-5f633c73dfb0" providerId="ADAL" clId="{3886F6E3-830B-45AC-9EA1-8576AC3F70FA}" dt="2021-10-05T22:46:49.436" v="12649" actId="6549"/>
          <ac:spMkLst>
            <pc:docMk/>
            <pc:sldMk cId="3361709324" sldId="392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2:48:18.770" v="12650"/>
          <ac:spMkLst>
            <pc:docMk/>
            <pc:sldMk cId="3361709324" sldId="392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3:28:40.799" v="18854" actId="113"/>
          <ac:spMkLst>
            <pc:docMk/>
            <pc:sldMk cId="3361709324" sldId="392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22:48:39.308" v="12654" actId="478"/>
          <ac:picMkLst>
            <pc:docMk/>
            <pc:sldMk cId="3361709324" sldId="392"/>
            <ac:picMk id="4" creationId="{28B81ACA-078F-4A40-82AC-65992566E97B}"/>
          </ac:picMkLst>
        </pc:picChg>
        <pc:picChg chg="add mod">
          <ac:chgData name="Park, Young" userId="057fe65c-383f-48d1-a273-5f633c73dfb0" providerId="ADAL" clId="{3886F6E3-830B-45AC-9EA1-8576AC3F70FA}" dt="2021-10-05T22:48:36.676" v="12653" actId="1076"/>
          <ac:picMkLst>
            <pc:docMk/>
            <pc:sldMk cId="3361709324" sldId="392"/>
            <ac:picMk id="5" creationId="{6728EE89-C6A4-440B-96B4-6FD0F743A6F3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20T13:28:53.247" v="18855" actId="113"/>
        <pc:sldMkLst>
          <pc:docMk/>
          <pc:sldMk cId="297998410" sldId="393"/>
        </pc:sldMkLst>
        <pc:spChg chg="mod">
          <ac:chgData name="Park, Young" userId="057fe65c-383f-48d1-a273-5f633c73dfb0" providerId="ADAL" clId="{3886F6E3-830B-45AC-9EA1-8576AC3F70FA}" dt="2021-10-05T22:49:38.076" v="12758" actId="20577"/>
          <ac:spMkLst>
            <pc:docMk/>
            <pc:sldMk cId="297998410" sldId="393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2:53:42.114" v="12759"/>
          <ac:spMkLst>
            <pc:docMk/>
            <pc:sldMk cId="297998410" sldId="393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3:28:53.247" v="18855" actId="113"/>
          <ac:spMkLst>
            <pc:docMk/>
            <pc:sldMk cId="297998410" sldId="393"/>
            <ac:spMk id="9" creationId="{0C29ED88-4714-4E3B-973D-5B250DCBB5B0}"/>
          </ac:spMkLst>
        </pc:spChg>
        <pc:picChg chg="add mod ord">
          <ac:chgData name="Park, Young" userId="057fe65c-383f-48d1-a273-5f633c73dfb0" providerId="ADAL" clId="{3886F6E3-830B-45AC-9EA1-8576AC3F70FA}" dt="2021-10-05T22:54:05.693" v="12763" actId="167"/>
          <ac:picMkLst>
            <pc:docMk/>
            <pc:sldMk cId="297998410" sldId="393"/>
            <ac:picMk id="4" creationId="{6B3E7D2D-EB87-455A-A6FE-8214D4C4583A}"/>
          </ac:picMkLst>
        </pc:picChg>
        <pc:picChg chg="del">
          <ac:chgData name="Park, Young" userId="057fe65c-383f-48d1-a273-5f633c73dfb0" providerId="ADAL" clId="{3886F6E3-830B-45AC-9EA1-8576AC3F70FA}" dt="2021-10-05T22:54:07.868" v="12764" actId="478"/>
          <ac:picMkLst>
            <pc:docMk/>
            <pc:sldMk cId="297998410" sldId="393"/>
            <ac:picMk id="5" creationId="{6728EE89-C6A4-440B-96B4-6FD0F743A6F3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20T13:29:03.677" v="18856" actId="113"/>
        <pc:sldMkLst>
          <pc:docMk/>
          <pc:sldMk cId="1136209047" sldId="394"/>
        </pc:sldMkLst>
        <pc:spChg chg="mod">
          <ac:chgData name="Park, Young" userId="057fe65c-383f-48d1-a273-5f633c73dfb0" providerId="ADAL" clId="{3886F6E3-830B-45AC-9EA1-8576AC3F70FA}" dt="2021-10-05T22:55:43.268" v="12941" actId="20577"/>
          <ac:spMkLst>
            <pc:docMk/>
            <pc:sldMk cId="1136209047" sldId="394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2:56:29.077" v="12942"/>
          <ac:spMkLst>
            <pc:docMk/>
            <pc:sldMk cId="1136209047" sldId="394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3:29:03.677" v="18856" actId="113"/>
          <ac:spMkLst>
            <pc:docMk/>
            <pc:sldMk cId="1136209047" sldId="394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22:56:52.801" v="12948" actId="478"/>
          <ac:picMkLst>
            <pc:docMk/>
            <pc:sldMk cId="1136209047" sldId="394"/>
            <ac:picMk id="4" creationId="{6B3E7D2D-EB87-455A-A6FE-8214D4C4583A}"/>
          </ac:picMkLst>
        </pc:picChg>
        <pc:picChg chg="add mod ord">
          <ac:chgData name="Park, Young" userId="057fe65c-383f-48d1-a273-5f633c73dfb0" providerId="ADAL" clId="{3886F6E3-830B-45AC-9EA1-8576AC3F70FA}" dt="2021-10-05T22:56:51.217" v="12947" actId="167"/>
          <ac:picMkLst>
            <pc:docMk/>
            <pc:sldMk cId="1136209047" sldId="394"/>
            <ac:picMk id="5" creationId="{9B5B55D1-069D-4599-BBE7-082CD6D7D8B1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20T13:29:25.046" v="18857" actId="113"/>
        <pc:sldMkLst>
          <pc:docMk/>
          <pc:sldMk cId="3289495432" sldId="395"/>
        </pc:sldMkLst>
        <pc:spChg chg="mod">
          <ac:chgData name="Park, Young" userId="057fe65c-383f-48d1-a273-5f633c73dfb0" providerId="ADAL" clId="{3886F6E3-830B-45AC-9EA1-8576AC3F70FA}" dt="2021-10-05T23:00:21.644" v="13136" actId="20577"/>
          <ac:spMkLst>
            <pc:docMk/>
            <pc:sldMk cId="3289495432" sldId="395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3:01:38.631" v="13137"/>
          <ac:spMkLst>
            <pc:docMk/>
            <pc:sldMk cId="3289495432" sldId="395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3:29:25.046" v="18857" actId="113"/>
          <ac:spMkLst>
            <pc:docMk/>
            <pc:sldMk cId="3289495432" sldId="395"/>
            <ac:spMk id="9" creationId="{0C29ED88-4714-4E3B-973D-5B250DCBB5B0}"/>
          </ac:spMkLst>
        </pc:spChg>
        <pc:picChg chg="add mod">
          <ac:chgData name="Park, Young" userId="057fe65c-383f-48d1-a273-5f633c73dfb0" providerId="ADAL" clId="{3886F6E3-830B-45AC-9EA1-8576AC3F70FA}" dt="2021-10-05T23:02:02.205" v="13140" actId="1076"/>
          <ac:picMkLst>
            <pc:docMk/>
            <pc:sldMk cId="3289495432" sldId="395"/>
            <ac:picMk id="4" creationId="{50877D9D-4B3D-4EA6-9C70-1DC81F14FC40}"/>
          </ac:picMkLst>
        </pc:picChg>
        <pc:picChg chg="del">
          <ac:chgData name="Park, Young" userId="057fe65c-383f-48d1-a273-5f633c73dfb0" providerId="ADAL" clId="{3886F6E3-830B-45AC-9EA1-8576AC3F70FA}" dt="2021-10-05T23:02:04.477" v="13141" actId="478"/>
          <ac:picMkLst>
            <pc:docMk/>
            <pc:sldMk cId="3289495432" sldId="395"/>
            <ac:picMk id="5" creationId="{9B5B55D1-069D-4599-BBE7-082CD6D7D8B1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23:09:02.719" v="13620" actId="6549"/>
        <pc:sldMkLst>
          <pc:docMk/>
          <pc:sldMk cId="81289620" sldId="396"/>
        </pc:sldMkLst>
        <pc:spChg chg="mod">
          <ac:chgData name="Park, Young" userId="057fe65c-383f-48d1-a273-5f633c73dfb0" providerId="ADAL" clId="{3886F6E3-830B-45AC-9EA1-8576AC3F70FA}" dt="2021-10-05T23:06:14.887" v="13451" actId="20577"/>
          <ac:spMkLst>
            <pc:docMk/>
            <pc:sldMk cId="81289620" sldId="396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3:07:28.839" v="13452"/>
          <ac:spMkLst>
            <pc:docMk/>
            <pc:sldMk cId="81289620" sldId="396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23:09:02.719" v="13620" actId="6549"/>
          <ac:spMkLst>
            <pc:docMk/>
            <pc:sldMk cId="81289620" sldId="396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23:07:55.248" v="13457" actId="478"/>
          <ac:picMkLst>
            <pc:docMk/>
            <pc:sldMk cId="81289620" sldId="396"/>
            <ac:picMk id="4" creationId="{50877D9D-4B3D-4EA6-9C70-1DC81F14FC40}"/>
          </ac:picMkLst>
        </pc:picChg>
        <pc:picChg chg="add mod">
          <ac:chgData name="Park, Young" userId="057fe65c-383f-48d1-a273-5f633c73dfb0" providerId="ADAL" clId="{3886F6E3-830B-45AC-9EA1-8576AC3F70FA}" dt="2021-10-05T23:07:52.421" v="13456" actId="14100"/>
          <ac:picMkLst>
            <pc:docMk/>
            <pc:sldMk cId="81289620" sldId="396"/>
            <ac:picMk id="5" creationId="{E51E7A68-A370-482B-90F0-47D7D8A118B9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20T13:30:34.774" v="18858" actId="113"/>
        <pc:sldMkLst>
          <pc:docMk/>
          <pc:sldMk cId="39842839" sldId="397"/>
        </pc:sldMkLst>
        <pc:spChg chg="mod">
          <ac:chgData name="Park, Young" userId="057fe65c-383f-48d1-a273-5f633c73dfb0" providerId="ADAL" clId="{3886F6E3-830B-45AC-9EA1-8576AC3F70FA}" dt="2021-10-05T23:09:19.773" v="13630" actId="20577"/>
          <ac:spMkLst>
            <pc:docMk/>
            <pc:sldMk cId="39842839" sldId="397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3:09:56.987" v="13631"/>
          <ac:spMkLst>
            <pc:docMk/>
            <pc:sldMk cId="39842839" sldId="397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3:30:34.774" v="18858" actId="113"/>
          <ac:spMkLst>
            <pc:docMk/>
            <pc:sldMk cId="39842839" sldId="397"/>
            <ac:spMk id="9" creationId="{0C29ED88-4714-4E3B-973D-5B250DCBB5B0}"/>
          </ac:spMkLst>
        </pc:spChg>
        <pc:picChg chg="add mod">
          <ac:chgData name="Park, Young" userId="057fe65c-383f-48d1-a273-5f633c73dfb0" providerId="ADAL" clId="{3886F6E3-830B-45AC-9EA1-8576AC3F70FA}" dt="2021-10-05T23:10:14.736" v="13634" actId="1076"/>
          <ac:picMkLst>
            <pc:docMk/>
            <pc:sldMk cId="39842839" sldId="397"/>
            <ac:picMk id="4" creationId="{1E730842-4882-420A-9814-EAB6D247BC13}"/>
          </ac:picMkLst>
        </pc:picChg>
        <pc:picChg chg="del">
          <ac:chgData name="Park, Young" userId="057fe65c-383f-48d1-a273-5f633c73dfb0" providerId="ADAL" clId="{3886F6E3-830B-45AC-9EA1-8576AC3F70FA}" dt="2021-10-05T23:10:16.316" v="13635" actId="478"/>
          <ac:picMkLst>
            <pc:docMk/>
            <pc:sldMk cId="39842839" sldId="397"/>
            <ac:picMk id="5" creationId="{E51E7A68-A370-482B-90F0-47D7D8A118B9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20T13:31:01.805" v="18859" actId="113"/>
        <pc:sldMkLst>
          <pc:docMk/>
          <pc:sldMk cId="2261281888" sldId="398"/>
        </pc:sldMkLst>
        <pc:spChg chg="mod">
          <ac:chgData name="Park, Young" userId="057fe65c-383f-48d1-a273-5f633c73dfb0" providerId="ADAL" clId="{3886F6E3-830B-45AC-9EA1-8576AC3F70FA}" dt="2021-10-05T23:12:05.642" v="13835" actId="20577"/>
          <ac:spMkLst>
            <pc:docMk/>
            <pc:sldMk cId="2261281888" sldId="398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3:13:46.328" v="13845" actId="6549"/>
          <ac:spMkLst>
            <pc:docMk/>
            <pc:sldMk cId="2261281888" sldId="398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3:31:01.805" v="18859" actId="113"/>
          <ac:spMkLst>
            <pc:docMk/>
            <pc:sldMk cId="2261281888" sldId="398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23:13:33.533" v="13842" actId="478"/>
          <ac:picMkLst>
            <pc:docMk/>
            <pc:sldMk cId="2261281888" sldId="398"/>
            <ac:picMk id="4" creationId="{1E730842-4882-420A-9814-EAB6D247BC13}"/>
          </ac:picMkLst>
        </pc:picChg>
        <pc:picChg chg="add mod ord">
          <ac:chgData name="Park, Young" userId="057fe65c-383f-48d1-a273-5f633c73dfb0" providerId="ADAL" clId="{3886F6E3-830B-45AC-9EA1-8576AC3F70FA}" dt="2021-10-05T23:13:31.787" v="13841" actId="167"/>
          <ac:picMkLst>
            <pc:docMk/>
            <pc:sldMk cId="2261281888" sldId="398"/>
            <ac:picMk id="5" creationId="{6C6F8E44-7E21-47B5-BDD6-266E8B9D8CEF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23:20:22.208" v="14496" actId="113"/>
        <pc:sldMkLst>
          <pc:docMk/>
          <pc:sldMk cId="3995165418" sldId="399"/>
        </pc:sldMkLst>
        <pc:spChg chg="mod">
          <ac:chgData name="Park, Young" userId="057fe65c-383f-48d1-a273-5f633c73dfb0" providerId="ADAL" clId="{3886F6E3-830B-45AC-9EA1-8576AC3F70FA}" dt="2021-10-05T23:15:16.462" v="13961" actId="20577"/>
          <ac:spMkLst>
            <pc:docMk/>
            <pc:sldMk cId="3995165418" sldId="399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3:19:07.062" v="14470" actId="6549"/>
          <ac:spMkLst>
            <pc:docMk/>
            <pc:sldMk cId="3995165418" sldId="399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23:20:22.208" v="14496" actId="113"/>
          <ac:spMkLst>
            <pc:docMk/>
            <pc:sldMk cId="3995165418" sldId="399"/>
            <ac:spMk id="9" creationId="{0C29ED88-4714-4E3B-973D-5B250DCBB5B0}"/>
          </ac:spMkLst>
        </pc:spChg>
        <pc:picChg chg="add mod modCrop">
          <ac:chgData name="Park, Young" userId="057fe65c-383f-48d1-a273-5f633c73dfb0" providerId="ADAL" clId="{3886F6E3-830B-45AC-9EA1-8576AC3F70FA}" dt="2021-10-05T23:18:03.046" v="14281" actId="732"/>
          <ac:picMkLst>
            <pc:docMk/>
            <pc:sldMk cId="3995165418" sldId="399"/>
            <ac:picMk id="4" creationId="{FDBE395F-D2E0-4084-A2DF-F962C2A764CB}"/>
          </ac:picMkLst>
        </pc:picChg>
        <pc:picChg chg="del">
          <ac:chgData name="Park, Young" userId="057fe65c-383f-48d1-a273-5f633c73dfb0" providerId="ADAL" clId="{3886F6E3-830B-45AC-9EA1-8576AC3F70FA}" dt="2021-10-05T23:16:26.553" v="13967" actId="478"/>
          <ac:picMkLst>
            <pc:docMk/>
            <pc:sldMk cId="3995165418" sldId="399"/>
            <ac:picMk id="5" creationId="{6C6F8E44-7E21-47B5-BDD6-266E8B9D8CEF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23:28:32.625" v="14862" actId="113"/>
        <pc:sldMkLst>
          <pc:docMk/>
          <pc:sldMk cId="211876669" sldId="400"/>
        </pc:sldMkLst>
        <pc:spChg chg="mod">
          <ac:chgData name="Park, Young" userId="057fe65c-383f-48d1-a273-5f633c73dfb0" providerId="ADAL" clId="{3886F6E3-830B-45AC-9EA1-8576AC3F70FA}" dt="2021-10-05T23:21:50.749" v="14525" actId="6549"/>
          <ac:spMkLst>
            <pc:docMk/>
            <pc:sldMk cId="211876669" sldId="400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3:24:32.541" v="14542" actId="20577"/>
          <ac:spMkLst>
            <pc:docMk/>
            <pc:sldMk cId="211876669" sldId="400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23:28:32.625" v="14862" actId="113"/>
          <ac:spMkLst>
            <pc:docMk/>
            <pc:sldMk cId="211876669" sldId="400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23:25:26.705" v="14547" actId="478"/>
          <ac:picMkLst>
            <pc:docMk/>
            <pc:sldMk cId="211876669" sldId="400"/>
            <ac:picMk id="4" creationId="{FDBE395F-D2E0-4084-A2DF-F962C2A764CB}"/>
          </ac:picMkLst>
        </pc:picChg>
        <pc:picChg chg="add mod">
          <ac:chgData name="Park, Young" userId="057fe65c-383f-48d1-a273-5f633c73dfb0" providerId="ADAL" clId="{3886F6E3-830B-45AC-9EA1-8576AC3F70FA}" dt="2021-10-05T23:25:22.258" v="14546" actId="14100"/>
          <ac:picMkLst>
            <pc:docMk/>
            <pc:sldMk cId="211876669" sldId="400"/>
            <ac:picMk id="5" creationId="{626C0649-5B7D-42D3-9DB9-074A1E2727A6}"/>
          </ac:picMkLst>
        </pc:picChg>
      </pc:sldChg>
      <pc:sldChg chg="modSp add mod">
        <pc:chgData name="Park, Young" userId="057fe65c-383f-48d1-a273-5f633c73dfb0" providerId="ADAL" clId="{3886F6E3-830B-45AC-9EA1-8576AC3F70FA}" dt="2021-10-06T09:59:31.290" v="16440" actId="20577"/>
        <pc:sldMkLst>
          <pc:docMk/>
          <pc:sldMk cId="2037260296" sldId="401"/>
        </pc:sldMkLst>
        <pc:spChg chg="mod">
          <ac:chgData name="Park, Young" userId="057fe65c-383f-48d1-a273-5f633c73dfb0" providerId="ADAL" clId="{3886F6E3-830B-45AC-9EA1-8576AC3F70FA}" dt="2021-10-06T09:59:31.290" v="16440" actId="20577"/>
          <ac:spMkLst>
            <pc:docMk/>
            <pc:sldMk cId="2037260296" sldId="401"/>
            <ac:spMk id="221" creationId="{00000000-0000-0000-0000-000000000000}"/>
          </ac:spMkLst>
        </pc:spChg>
      </pc:sldChg>
      <pc:sldChg chg="addSp delSp modSp add mod ord">
        <pc:chgData name="Park, Young" userId="057fe65c-383f-48d1-a273-5f633c73dfb0" providerId="ADAL" clId="{3886F6E3-830B-45AC-9EA1-8576AC3F70FA}" dt="2021-10-06T09:03:52.297" v="15260" actId="20577"/>
        <pc:sldMkLst>
          <pc:docMk/>
          <pc:sldMk cId="2589332675" sldId="402"/>
        </pc:sldMkLst>
        <pc:spChg chg="mod">
          <ac:chgData name="Park, Young" userId="057fe65c-383f-48d1-a273-5f633c73dfb0" providerId="ADAL" clId="{3886F6E3-830B-45AC-9EA1-8576AC3F70FA}" dt="2021-10-06T09:03:52.297" v="15260" actId="20577"/>
          <ac:spMkLst>
            <pc:docMk/>
            <pc:sldMk cId="2589332675" sldId="402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09:02:29.539" v="15187" actId="6549"/>
          <ac:spMkLst>
            <pc:docMk/>
            <pc:sldMk cId="2589332675" sldId="402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6T09:01:42.394" v="15184" actId="113"/>
          <ac:spMkLst>
            <pc:docMk/>
            <pc:sldMk cId="2589332675" sldId="402"/>
            <ac:spMk id="9" creationId="{0C29ED88-4714-4E3B-973D-5B250DCBB5B0}"/>
          </ac:spMkLst>
        </pc:spChg>
        <pc:picChg chg="add del mod">
          <ac:chgData name="Park, Young" userId="057fe65c-383f-48d1-a273-5f633c73dfb0" providerId="ADAL" clId="{3886F6E3-830B-45AC-9EA1-8576AC3F70FA}" dt="2021-10-06T09:03:24.433" v="15194" actId="478"/>
          <ac:picMkLst>
            <pc:docMk/>
            <pc:sldMk cId="2589332675" sldId="402"/>
            <ac:picMk id="4" creationId="{1FE7D72F-2D09-4ED7-9CDC-257FB6F4BEBA}"/>
          </ac:picMkLst>
        </pc:picChg>
        <pc:picChg chg="del">
          <ac:chgData name="Park, Young" userId="057fe65c-383f-48d1-a273-5f633c73dfb0" providerId="ADAL" clId="{3886F6E3-830B-45AC-9EA1-8576AC3F70FA}" dt="2021-10-06T08:59:45.543" v="14875" actId="478"/>
          <ac:picMkLst>
            <pc:docMk/>
            <pc:sldMk cId="2589332675" sldId="402"/>
            <ac:picMk id="5" creationId="{626C0649-5B7D-42D3-9DB9-074A1E2727A6}"/>
          </ac:picMkLst>
        </pc:picChg>
        <pc:picChg chg="add mod ord">
          <ac:chgData name="Park, Young" userId="057fe65c-383f-48d1-a273-5f633c73dfb0" providerId="ADAL" clId="{3886F6E3-830B-45AC-9EA1-8576AC3F70FA}" dt="2021-10-06T09:03:22.425" v="15192" actId="167"/>
          <ac:picMkLst>
            <pc:docMk/>
            <pc:sldMk cId="2589332675" sldId="402"/>
            <ac:picMk id="7" creationId="{4975C29D-EBDD-490F-BBB6-F0E07EB67711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20T13:35:08.642" v="18940" actId="20577"/>
        <pc:sldMkLst>
          <pc:docMk/>
          <pc:sldMk cId="2690952025" sldId="403"/>
        </pc:sldMkLst>
        <pc:spChg chg="mod">
          <ac:chgData name="Park, Young" userId="057fe65c-383f-48d1-a273-5f633c73dfb0" providerId="ADAL" clId="{3886F6E3-830B-45AC-9EA1-8576AC3F70FA}" dt="2021-10-06T09:04:09.903" v="15264" actId="6549"/>
          <ac:spMkLst>
            <pc:docMk/>
            <pc:sldMk cId="2690952025" sldId="403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09:04:55.615" v="15265"/>
          <ac:spMkLst>
            <pc:docMk/>
            <pc:sldMk cId="2690952025" sldId="403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3:35:08.642" v="18940" actId="20577"/>
          <ac:spMkLst>
            <pc:docMk/>
            <pc:sldMk cId="2690952025" sldId="403"/>
            <ac:spMk id="9" creationId="{0C29ED88-4714-4E3B-973D-5B250DCBB5B0}"/>
          </ac:spMkLst>
        </pc:spChg>
        <pc:picChg chg="add mod">
          <ac:chgData name="Park, Young" userId="057fe65c-383f-48d1-a273-5f633c73dfb0" providerId="ADAL" clId="{3886F6E3-830B-45AC-9EA1-8576AC3F70FA}" dt="2021-10-06T09:05:11.199" v="15268" actId="1076"/>
          <ac:picMkLst>
            <pc:docMk/>
            <pc:sldMk cId="2690952025" sldId="403"/>
            <ac:picMk id="4" creationId="{C911E8C4-A963-4FDD-AE76-B785374D1221}"/>
          </ac:picMkLst>
        </pc:picChg>
        <pc:picChg chg="del">
          <ac:chgData name="Park, Young" userId="057fe65c-383f-48d1-a273-5f633c73dfb0" providerId="ADAL" clId="{3886F6E3-830B-45AC-9EA1-8576AC3F70FA}" dt="2021-10-06T09:05:12.490" v="15269" actId="478"/>
          <ac:picMkLst>
            <pc:docMk/>
            <pc:sldMk cId="2690952025" sldId="403"/>
            <ac:picMk id="7" creationId="{4975C29D-EBDD-490F-BBB6-F0E07EB67711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6T09:11:49.833" v="15722" actId="113"/>
        <pc:sldMkLst>
          <pc:docMk/>
          <pc:sldMk cId="1976810369" sldId="404"/>
        </pc:sldMkLst>
        <pc:spChg chg="mod">
          <ac:chgData name="Park, Young" userId="057fe65c-383f-48d1-a273-5f633c73dfb0" providerId="ADAL" clId="{3886F6E3-830B-45AC-9EA1-8576AC3F70FA}" dt="2021-10-06T09:06:44.670" v="15539" actId="14100"/>
          <ac:spMkLst>
            <pc:docMk/>
            <pc:sldMk cId="1976810369" sldId="404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09:07:41.932" v="15542" actId="6549"/>
          <ac:spMkLst>
            <pc:docMk/>
            <pc:sldMk cId="1976810369" sldId="404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6T09:11:49.833" v="15722" actId="113"/>
          <ac:spMkLst>
            <pc:docMk/>
            <pc:sldMk cId="1976810369" sldId="404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6T09:08:01.111" v="15547" actId="478"/>
          <ac:picMkLst>
            <pc:docMk/>
            <pc:sldMk cId="1976810369" sldId="404"/>
            <ac:picMk id="4" creationId="{C911E8C4-A963-4FDD-AE76-B785374D1221}"/>
          </ac:picMkLst>
        </pc:picChg>
        <pc:picChg chg="add mod">
          <ac:chgData name="Park, Young" userId="057fe65c-383f-48d1-a273-5f633c73dfb0" providerId="ADAL" clId="{3886F6E3-830B-45AC-9EA1-8576AC3F70FA}" dt="2021-10-06T09:08:04.584" v="15548" actId="14100"/>
          <ac:picMkLst>
            <pc:docMk/>
            <pc:sldMk cId="1976810369" sldId="404"/>
            <ac:picMk id="5" creationId="{9A90AA35-C8C2-436B-A04D-2304125D59AA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6T09:11:41.258" v="15720" actId="113"/>
        <pc:sldMkLst>
          <pc:docMk/>
          <pc:sldMk cId="976231417" sldId="405"/>
        </pc:sldMkLst>
        <pc:spChg chg="mod">
          <ac:chgData name="Park, Young" userId="057fe65c-383f-48d1-a273-5f633c73dfb0" providerId="ADAL" clId="{3886F6E3-830B-45AC-9EA1-8576AC3F70FA}" dt="2021-10-06T09:10:18.203" v="15709" actId="6549"/>
          <ac:spMkLst>
            <pc:docMk/>
            <pc:sldMk cId="976231417" sldId="405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6T09:11:41.258" v="15720" actId="113"/>
          <ac:spMkLst>
            <pc:docMk/>
            <pc:sldMk cId="976231417" sldId="405"/>
            <ac:spMk id="9" creationId="{0C29ED88-4714-4E3B-973D-5B250DCBB5B0}"/>
          </ac:spMkLst>
        </pc:spChg>
        <pc:picChg chg="add mod ord">
          <ac:chgData name="Park, Young" userId="057fe65c-383f-48d1-a273-5f633c73dfb0" providerId="ADAL" clId="{3886F6E3-830B-45AC-9EA1-8576AC3F70FA}" dt="2021-10-06T09:10:43.355" v="15713" actId="167"/>
          <ac:picMkLst>
            <pc:docMk/>
            <pc:sldMk cId="976231417" sldId="405"/>
            <ac:picMk id="4" creationId="{E08FF30F-6AB0-4F16-B718-A9BA12325813}"/>
          </ac:picMkLst>
        </pc:picChg>
        <pc:picChg chg="del">
          <ac:chgData name="Park, Young" userId="057fe65c-383f-48d1-a273-5f633c73dfb0" providerId="ADAL" clId="{3886F6E3-830B-45AC-9EA1-8576AC3F70FA}" dt="2021-10-06T09:10:44.946" v="15714" actId="478"/>
          <ac:picMkLst>
            <pc:docMk/>
            <pc:sldMk cId="976231417" sldId="405"/>
            <ac:picMk id="5" creationId="{9A90AA35-C8C2-436B-A04D-2304125D59AA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6T09:34:23.595" v="16182" actId="1036"/>
        <pc:sldMkLst>
          <pc:docMk/>
          <pc:sldMk cId="2400061030" sldId="406"/>
        </pc:sldMkLst>
        <pc:spChg chg="mod">
          <ac:chgData name="Park, Young" userId="057fe65c-383f-48d1-a273-5f633c73dfb0" providerId="ADAL" clId="{3886F6E3-830B-45AC-9EA1-8576AC3F70FA}" dt="2021-10-06T09:30:31.136" v="15739" actId="20577"/>
          <ac:spMkLst>
            <pc:docMk/>
            <pc:sldMk cId="2400061030" sldId="406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09:30:37.633" v="15740"/>
          <ac:spMkLst>
            <pc:docMk/>
            <pc:sldMk cId="2400061030" sldId="406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6T09:34:23.595" v="16182" actId="1036"/>
          <ac:spMkLst>
            <pc:docMk/>
            <pc:sldMk cId="2400061030" sldId="406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6T09:30:55.788" v="15744" actId="478"/>
          <ac:picMkLst>
            <pc:docMk/>
            <pc:sldMk cId="2400061030" sldId="406"/>
            <ac:picMk id="4" creationId="{E08FF30F-6AB0-4F16-B718-A9BA12325813}"/>
          </ac:picMkLst>
        </pc:picChg>
        <pc:picChg chg="add mod ord">
          <ac:chgData name="Park, Young" userId="057fe65c-383f-48d1-a273-5f633c73dfb0" providerId="ADAL" clId="{3886F6E3-830B-45AC-9EA1-8576AC3F70FA}" dt="2021-10-06T09:33:25.856" v="16132" actId="14100"/>
          <ac:picMkLst>
            <pc:docMk/>
            <pc:sldMk cId="2400061030" sldId="406"/>
            <ac:picMk id="5" creationId="{3BA78545-0E32-4354-B66C-460B8096AD58}"/>
          </ac:picMkLst>
        </pc:picChg>
      </pc:sldChg>
      <pc:sldChg chg="addSp delSp modSp add mod ord">
        <pc:chgData name="Park, Young" userId="057fe65c-383f-48d1-a273-5f633c73dfb0" providerId="ADAL" clId="{3886F6E3-830B-45AC-9EA1-8576AC3F70FA}" dt="2021-10-06T09:38:17.307" v="16407" actId="113"/>
        <pc:sldMkLst>
          <pc:docMk/>
          <pc:sldMk cId="1937976876" sldId="407"/>
        </pc:sldMkLst>
        <pc:spChg chg="mod">
          <ac:chgData name="Park, Young" userId="057fe65c-383f-48d1-a273-5f633c73dfb0" providerId="ADAL" clId="{3886F6E3-830B-45AC-9EA1-8576AC3F70FA}" dt="2021-10-06T09:34:45.177" v="16197" actId="20577"/>
          <ac:spMkLst>
            <pc:docMk/>
            <pc:sldMk cId="1937976876" sldId="407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09:35:25.954" v="16198"/>
          <ac:spMkLst>
            <pc:docMk/>
            <pc:sldMk cId="1937976876" sldId="407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6T09:38:17.307" v="16407" actId="113"/>
          <ac:spMkLst>
            <pc:docMk/>
            <pc:sldMk cId="1937976876" sldId="407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6T09:36:47.297" v="16202" actId="478"/>
          <ac:picMkLst>
            <pc:docMk/>
            <pc:sldMk cId="1937976876" sldId="407"/>
            <ac:picMk id="4" creationId="{E08FF30F-6AB0-4F16-B718-A9BA12325813}"/>
          </ac:picMkLst>
        </pc:picChg>
        <pc:picChg chg="add mod">
          <ac:chgData name="Park, Young" userId="057fe65c-383f-48d1-a273-5f633c73dfb0" providerId="ADAL" clId="{3886F6E3-830B-45AC-9EA1-8576AC3F70FA}" dt="2021-10-06T09:36:45.210" v="16201" actId="1076"/>
          <ac:picMkLst>
            <pc:docMk/>
            <pc:sldMk cId="1937976876" sldId="407"/>
            <ac:picMk id="5" creationId="{30FFB07F-457B-4A78-9BA2-B83140F31DF3}"/>
          </ac:picMkLst>
        </pc:picChg>
      </pc:sldChg>
      <pc:sldChg chg="addSp delSp modSp add mod ord">
        <pc:chgData name="Park, Young" userId="057fe65c-383f-48d1-a273-5f633c73dfb0" providerId="ADAL" clId="{3886F6E3-830B-45AC-9EA1-8576AC3F70FA}" dt="2021-10-06T10:20:01.242" v="17553" actId="6549"/>
        <pc:sldMkLst>
          <pc:docMk/>
          <pc:sldMk cId="769900719" sldId="408"/>
        </pc:sldMkLst>
        <pc:spChg chg="mod">
          <ac:chgData name="Park, Young" userId="057fe65c-383f-48d1-a273-5f633c73dfb0" providerId="ADAL" clId="{3886F6E3-830B-45AC-9EA1-8576AC3F70FA}" dt="2021-10-06T10:16:35.623" v="17213" actId="20577"/>
          <ac:spMkLst>
            <pc:docMk/>
            <pc:sldMk cId="769900719" sldId="408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10:15:23.236" v="17178"/>
          <ac:spMkLst>
            <pc:docMk/>
            <pc:sldMk cId="769900719" sldId="408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6T10:20:01.242" v="17553" actId="6549"/>
          <ac:spMkLst>
            <pc:docMk/>
            <pc:sldMk cId="769900719" sldId="408"/>
            <ac:spMk id="9" creationId="{0C29ED88-4714-4E3B-973D-5B250DCBB5B0}"/>
          </ac:spMkLst>
        </pc:spChg>
        <pc:picChg chg="add mod">
          <ac:chgData name="Park, Young" userId="057fe65c-383f-48d1-a273-5f633c73dfb0" providerId="ADAL" clId="{3886F6E3-830B-45AC-9EA1-8576AC3F70FA}" dt="2021-10-06T10:16:11.132" v="17183" actId="14100"/>
          <ac:picMkLst>
            <pc:docMk/>
            <pc:sldMk cId="769900719" sldId="408"/>
            <ac:picMk id="4" creationId="{F88E04C0-07E3-4729-9693-C982F5A95788}"/>
          </ac:picMkLst>
        </pc:picChg>
        <pc:picChg chg="del">
          <ac:chgData name="Park, Young" userId="057fe65c-383f-48d1-a273-5f633c73dfb0" providerId="ADAL" clId="{3886F6E3-830B-45AC-9EA1-8576AC3F70FA}" dt="2021-10-06T10:16:12.900" v="17184" actId="478"/>
          <ac:picMkLst>
            <pc:docMk/>
            <pc:sldMk cId="769900719" sldId="408"/>
            <ac:picMk id="5" creationId="{30FFB07F-457B-4A78-9BA2-B83140F31DF3}"/>
          </ac:picMkLst>
        </pc:picChg>
      </pc:sldChg>
      <pc:sldChg chg="modSp add del mod">
        <pc:chgData name="Park, Young" userId="057fe65c-383f-48d1-a273-5f633c73dfb0" providerId="ADAL" clId="{3886F6E3-830B-45AC-9EA1-8576AC3F70FA}" dt="2021-10-06T09:53:39.103" v="16422" actId="47"/>
        <pc:sldMkLst>
          <pc:docMk/>
          <pc:sldMk cId="2953879674" sldId="408"/>
        </pc:sldMkLst>
        <pc:spChg chg="mod">
          <ac:chgData name="Park, Young" userId="057fe65c-383f-48d1-a273-5f633c73dfb0" providerId="ADAL" clId="{3886F6E3-830B-45AC-9EA1-8576AC3F70FA}" dt="2021-10-06T09:52:54.644" v="16419" actId="20577"/>
          <ac:spMkLst>
            <pc:docMk/>
            <pc:sldMk cId="2953879674" sldId="408"/>
            <ac:spMk id="3" creationId="{60EA6DC4-42B2-4C8E-BA73-9C28EECCE886}"/>
          </ac:spMkLst>
        </pc:spChg>
      </pc:sldChg>
      <pc:sldChg chg="addSp delSp modSp add mod">
        <pc:chgData name="Park, Young" userId="057fe65c-383f-48d1-a273-5f633c73dfb0" providerId="ADAL" clId="{3886F6E3-830B-45AC-9EA1-8576AC3F70FA}" dt="2021-10-20T13:39:24.986" v="18963" actId="113"/>
        <pc:sldMkLst>
          <pc:docMk/>
          <pc:sldMk cId="2377161323" sldId="409"/>
        </pc:sldMkLst>
        <pc:spChg chg="mod">
          <ac:chgData name="Park, Young" userId="057fe65c-383f-48d1-a273-5f633c73dfb0" providerId="ADAL" clId="{3886F6E3-830B-45AC-9EA1-8576AC3F70FA}" dt="2021-10-06T10:58:20.278" v="17566" actId="6549"/>
          <ac:spMkLst>
            <pc:docMk/>
            <pc:sldMk cId="2377161323" sldId="409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10:58:28.802" v="17569" actId="20577"/>
          <ac:spMkLst>
            <pc:docMk/>
            <pc:sldMk cId="2377161323" sldId="409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3:39:24.986" v="18963" actId="113"/>
          <ac:spMkLst>
            <pc:docMk/>
            <pc:sldMk cId="2377161323" sldId="409"/>
            <ac:spMk id="9" creationId="{0C29ED88-4714-4E3B-973D-5B250DCBB5B0}"/>
          </ac:spMkLst>
        </pc:spChg>
        <pc:picChg chg="add del">
          <ac:chgData name="Park, Young" userId="057fe65c-383f-48d1-a273-5f633c73dfb0" providerId="ADAL" clId="{3886F6E3-830B-45AC-9EA1-8576AC3F70FA}" dt="2021-10-06T10:59:12.627" v="17579" actId="478"/>
          <ac:picMkLst>
            <pc:docMk/>
            <pc:sldMk cId="2377161323" sldId="409"/>
            <ac:picMk id="4" creationId="{F88E04C0-07E3-4729-9693-C982F5A95788}"/>
          </ac:picMkLst>
        </pc:picChg>
        <pc:picChg chg="add del">
          <ac:chgData name="Park, Young" userId="057fe65c-383f-48d1-a273-5f633c73dfb0" providerId="ADAL" clId="{3886F6E3-830B-45AC-9EA1-8576AC3F70FA}" dt="2021-10-06T10:58:56.907" v="17572" actId="22"/>
          <ac:picMkLst>
            <pc:docMk/>
            <pc:sldMk cId="2377161323" sldId="409"/>
            <ac:picMk id="5" creationId="{E72AE0C9-2DB2-4EE9-875F-BE07B16CF1EB}"/>
          </ac:picMkLst>
        </pc:picChg>
        <pc:picChg chg="add mod">
          <ac:chgData name="Park, Young" userId="057fe65c-383f-48d1-a273-5f633c73dfb0" providerId="ADAL" clId="{3886F6E3-830B-45AC-9EA1-8576AC3F70FA}" dt="2021-10-06T10:59:19.963" v="17581" actId="14100"/>
          <ac:picMkLst>
            <pc:docMk/>
            <pc:sldMk cId="2377161323" sldId="409"/>
            <ac:picMk id="7" creationId="{69689906-2465-431F-AC1E-942465257203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20T13:39:36.883" v="18964" actId="113"/>
        <pc:sldMkLst>
          <pc:docMk/>
          <pc:sldMk cId="3148756276" sldId="410"/>
        </pc:sldMkLst>
        <pc:spChg chg="mod">
          <ac:chgData name="Park, Young" userId="057fe65c-383f-48d1-a273-5f633c73dfb0" providerId="ADAL" clId="{3886F6E3-830B-45AC-9EA1-8576AC3F70FA}" dt="2021-10-06T11:00:42.234" v="17750" actId="20577"/>
          <ac:spMkLst>
            <pc:docMk/>
            <pc:sldMk cId="3148756276" sldId="410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11:26:39.390" v="17888"/>
          <ac:spMkLst>
            <pc:docMk/>
            <pc:sldMk cId="3148756276" sldId="410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3:39:36.883" v="18964" actId="113"/>
          <ac:spMkLst>
            <pc:docMk/>
            <pc:sldMk cId="3148756276" sldId="410"/>
            <ac:spMk id="9" creationId="{0C29ED88-4714-4E3B-973D-5B250DCBB5B0}"/>
          </ac:spMkLst>
        </pc:spChg>
        <pc:picChg chg="add del mod">
          <ac:chgData name="Park, Young" userId="057fe65c-383f-48d1-a273-5f633c73dfb0" providerId="ADAL" clId="{3886F6E3-830B-45AC-9EA1-8576AC3F70FA}" dt="2021-10-06T11:27:04.096" v="17893" actId="478"/>
          <ac:picMkLst>
            <pc:docMk/>
            <pc:sldMk cId="3148756276" sldId="410"/>
            <ac:picMk id="4" creationId="{9EA6D80D-D3B3-4964-A877-79B6C68E54C0}"/>
          </ac:picMkLst>
        </pc:picChg>
        <pc:picChg chg="add mod ord">
          <ac:chgData name="Park, Young" userId="057fe65c-383f-48d1-a273-5f633c73dfb0" providerId="ADAL" clId="{3886F6E3-830B-45AC-9EA1-8576AC3F70FA}" dt="2021-10-06T11:27:02.138" v="17892" actId="167"/>
          <ac:picMkLst>
            <pc:docMk/>
            <pc:sldMk cId="3148756276" sldId="410"/>
            <ac:picMk id="6" creationId="{5936527C-81CA-4A38-B5CE-53596F91C076}"/>
          </ac:picMkLst>
        </pc:picChg>
        <pc:picChg chg="del">
          <ac:chgData name="Park, Young" userId="057fe65c-383f-48d1-a273-5f633c73dfb0" providerId="ADAL" clId="{3886F6E3-830B-45AC-9EA1-8576AC3F70FA}" dt="2021-10-06T11:23:24.815" v="17756" actId="478"/>
          <ac:picMkLst>
            <pc:docMk/>
            <pc:sldMk cId="3148756276" sldId="410"/>
            <ac:picMk id="7" creationId="{69689906-2465-431F-AC1E-942465257203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6T11:29:42.913" v="17985" actId="6549"/>
        <pc:sldMkLst>
          <pc:docMk/>
          <pc:sldMk cId="3278586138" sldId="411"/>
        </pc:sldMkLst>
        <pc:spChg chg="mod">
          <ac:chgData name="Park, Young" userId="057fe65c-383f-48d1-a273-5f633c73dfb0" providerId="ADAL" clId="{3886F6E3-830B-45AC-9EA1-8576AC3F70FA}" dt="2021-10-06T11:27:33.427" v="17902" actId="20577"/>
          <ac:spMkLst>
            <pc:docMk/>
            <pc:sldMk cId="3278586138" sldId="411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11:28:40.328" v="17903"/>
          <ac:spMkLst>
            <pc:docMk/>
            <pc:sldMk cId="3278586138" sldId="411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6T11:29:42.913" v="17985" actId="6549"/>
          <ac:spMkLst>
            <pc:docMk/>
            <pc:sldMk cId="3278586138" sldId="411"/>
            <ac:spMk id="9" creationId="{0C29ED88-4714-4E3B-973D-5B250DCBB5B0}"/>
          </ac:spMkLst>
        </pc:spChg>
        <pc:picChg chg="add mod">
          <ac:chgData name="Park, Young" userId="057fe65c-383f-48d1-a273-5f633c73dfb0" providerId="ADAL" clId="{3886F6E3-830B-45AC-9EA1-8576AC3F70FA}" dt="2021-10-06T11:29:06.456" v="17908" actId="14100"/>
          <ac:picMkLst>
            <pc:docMk/>
            <pc:sldMk cId="3278586138" sldId="411"/>
            <ac:picMk id="4" creationId="{31F83660-88E6-4050-86CB-892A07D4E5F1}"/>
          </ac:picMkLst>
        </pc:picChg>
        <pc:picChg chg="del">
          <ac:chgData name="Park, Young" userId="057fe65c-383f-48d1-a273-5f633c73dfb0" providerId="ADAL" clId="{3886F6E3-830B-45AC-9EA1-8576AC3F70FA}" dt="2021-10-06T11:29:08.162" v="17909" actId="478"/>
          <ac:picMkLst>
            <pc:docMk/>
            <pc:sldMk cId="3278586138" sldId="411"/>
            <ac:picMk id="6" creationId="{5936527C-81CA-4A38-B5CE-53596F91C076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6T11:35:33.144" v="18315" actId="20577"/>
        <pc:sldMkLst>
          <pc:docMk/>
          <pc:sldMk cId="3344878489" sldId="412"/>
        </pc:sldMkLst>
        <pc:spChg chg="mod">
          <ac:chgData name="Park, Young" userId="057fe65c-383f-48d1-a273-5f633c73dfb0" providerId="ADAL" clId="{3886F6E3-830B-45AC-9EA1-8576AC3F70FA}" dt="2021-10-06T11:30:15.469" v="18008" actId="6549"/>
          <ac:spMkLst>
            <pc:docMk/>
            <pc:sldMk cId="3344878489" sldId="412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11:32:17.919" v="18013" actId="6549"/>
          <ac:spMkLst>
            <pc:docMk/>
            <pc:sldMk cId="3344878489" sldId="412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6T11:35:33.144" v="18315" actId="20577"/>
          <ac:spMkLst>
            <pc:docMk/>
            <pc:sldMk cId="3344878489" sldId="412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6T11:32:56.172" v="18019" actId="478"/>
          <ac:picMkLst>
            <pc:docMk/>
            <pc:sldMk cId="3344878489" sldId="412"/>
            <ac:picMk id="4" creationId="{31F83660-88E6-4050-86CB-892A07D4E5F1}"/>
          </ac:picMkLst>
        </pc:picChg>
        <pc:picChg chg="add mod">
          <ac:chgData name="Park, Young" userId="057fe65c-383f-48d1-a273-5f633c73dfb0" providerId="ADAL" clId="{3886F6E3-830B-45AC-9EA1-8576AC3F70FA}" dt="2021-10-06T11:32:54.679" v="18018" actId="14100"/>
          <ac:picMkLst>
            <pc:docMk/>
            <pc:sldMk cId="3344878489" sldId="412"/>
            <ac:picMk id="5" creationId="{E538AD95-DC8A-4695-9F7D-21926F72CDC8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20T13:40:22.040" v="18966" actId="113"/>
        <pc:sldMkLst>
          <pc:docMk/>
          <pc:sldMk cId="828827568" sldId="413"/>
        </pc:sldMkLst>
        <pc:spChg chg="mod">
          <ac:chgData name="Park, Young" userId="057fe65c-383f-48d1-a273-5f633c73dfb0" providerId="ADAL" clId="{3886F6E3-830B-45AC-9EA1-8576AC3F70FA}" dt="2021-10-06T11:36:19.041" v="18332" actId="6549"/>
          <ac:spMkLst>
            <pc:docMk/>
            <pc:sldMk cId="828827568" sldId="413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11:37:45.759" v="18333"/>
          <ac:spMkLst>
            <pc:docMk/>
            <pc:sldMk cId="828827568" sldId="413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20T13:40:22.040" v="18966" actId="113"/>
          <ac:spMkLst>
            <pc:docMk/>
            <pc:sldMk cId="828827568" sldId="413"/>
            <ac:spMk id="9" creationId="{0C29ED88-4714-4E3B-973D-5B250DCBB5B0}"/>
          </ac:spMkLst>
        </pc:spChg>
        <pc:picChg chg="add mod">
          <ac:chgData name="Park, Young" userId="057fe65c-383f-48d1-a273-5f633c73dfb0" providerId="ADAL" clId="{3886F6E3-830B-45AC-9EA1-8576AC3F70FA}" dt="2021-10-06T11:38:01.832" v="18336" actId="1076"/>
          <ac:picMkLst>
            <pc:docMk/>
            <pc:sldMk cId="828827568" sldId="413"/>
            <ac:picMk id="4" creationId="{AA99292C-18AB-424B-9274-B8894FF87412}"/>
          </ac:picMkLst>
        </pc:picChg>
        <pc:picChg chg="del">
          <ac:chgData name="Park, Young" userId="057fe65c-383f-48d1-a273-5f633c73dfb0" providerId="ADAL" clId="{3886F6E3-830B-45AC-9EA1-8576AC3F70FA}" dt="2021-10-06T11:38:03.384" v="18337" actId="478"/>
          <ac:picMkLst>
            <pc:docMk/>
            <pc:sldMk cId="828827568" sldId="413"/>
            <ac:picMk id="5" creationId="{E538AD95-DC8A-4695-9F7D-21926F72CDC8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6T11:56:39.032" v="18792" actId="6549"/>
        <pc:sldMkLst>
          <pc:docMk/>
          <pc:sldMk cId="2015859635" sldId="414"/>
        </pc:sldMkLst>
        <pc:spChg chg="mod">
          <ac:chgData name="Park, Young" userId="057fe65c-383f-48d1-a273-5f633c73dfb0" providerId="ADAL" clId="{3886F6E3-830B-45AC-9EA1-8576AC3F70FA}" dt="2021-10-06T11:44:41.194" v="18691" actId="14100"/>
          <ac:spMkLst>
            <pc:docMk/>
            <pc:sldMk cId="2015859635" sldId="414"/>
            <ac:spMk id="2" creationId="{693BF072-D000-4E43-AC8E-2366F9200DB3}"/>
          </ac:spMkLst>
        </pc:spChg>
        <pc:spChg chg="del">
          <ac:chgData name="Park, Young" userId="057fe65c-383f-48d1-a273-5f633c73dfb0" providerId="ADAL" clId="{3886F6E3-830B-45AC-9EA1-8576AC3F70FA}" dt="2021-10-06T11:43:21.362" v="18668" actId="478"/>
          <ac:spMkLst>
            <pc:docMk/>
            <pc:sldMk cId="2015859635" sldId="414"/>
            <ac:spMk id="9" creationId="{375A62F6-4CCF-43FB-AC0E-CC4384FA9C4B}"/>
          </ac:spMkLst>
        </pc:spChg>
        <pc:spChg chg="del mod">
          <ac:chgData name="Park, Young" userId="057fe65c-383f-48d1-a273-5f633c73dfb0" providerId="ADAL" clId="{3886F6E3-830B-45AC-9EA1-8576AC3F70FA}" dt="2021-10-06T11:43:18.953" v="18666" actId="478"/>
          <ac:spMkLst>
            <pc:docMk/>
            <pc:sldMk cId="2015859635" sldId="414"/>
            <ac:spMk id="10" creationId="{9BCD7D4A-7CD9-4749-B1D2-1D87C7F091DC}"/>
          </ac:spMkLst>
        </pc:spChg>
        <pc:spChg chg="add mod">
          <ac:chgData name="Park, Young" userId="057fe65c-383f-48d1-a273-5f633c73dfb0" providerId="ADAL" clId="{3886F6E3-830B-45AC-9EA1-8576AC3F70FA}" dt="2021-10-06T11:56:39.032" v="18792" actId="6549"/>
          <ac:spMkLst>
            <pc:docMk/>
            <pc:sldMk cId="2015859635" sldId="414"/>
            <ac:spMk id="11" creationId="{3BDA5478-0447-4400-99BF-57073413A5CB}"/>
          </ac:spMkLst>
        </pc:spChg>
        <pc:picChg chg="del">
          <ac:chgData name="Park, Young" userId="057fe65c-383f-48d1-a273-5f633c73dfb0" providerId="ADAL" clId="{3886F6E3-830B-45AC-9EA1-8576AC3F70FA}" dt="2021-10-06T11:43:20.008" v="18667" actId="478"/>
          <ac:picMkLst>
            <pc:docMk/>
            <pc:sldMk cId="2015859635" sldId="414"/>
            <ac:picMk id="4" creationId="{7795E343-7164-411A-9FDB-99FE78A92645}"/>
          </ac:picMkLst>
        </pc:picChg>
        <pc:picChg chg="del">
          <ac:chgData name="Park, Young" userId="057fe65c-383f-48d1-a273-5f633c73dfb0" providerId="ADAL" clId="{3886F6E3-830B-45AC-9EA1-8576AC3F70FA}" dt="2021-10-06T11:43:17.648" v="18664" actId="478"/>
          <ac:picMkLst>
            <pc:docMk/>
            <pc:sldMk cId="2015859635" sldId="414"/>
            <ac:picMk id="5" creationId="{FEFC4F97-A678-4CB3-9668-4E64ED4F7E20}"/>
          </ac:picMkLst>
        </pc:picChg>
        <pc:picChg chg="add mod">
          <ac:chgData name="Park, Young" userId="057fe65c-383f-48d1-a273-5f633c73dfb0" providerId="ADAL" clId="{3886F6E3-830B-45AC-9EA1-8576AC3F70FA}" dt="2021-10-06T11:42:27.368" v="18624" actId="14100"/>
          <ac:picMkLst>
            <pc:docMk/>
            <pc:sldMk cId="2015859635" sldId="414"/>
            <ac:picMk id="3074" creationId="{DFAA9C57-C851-41B5-A112-FBBB5CA93AEB}"/>
          </ac:picMkLst>
        </pc:picChg>
        <pc:picChg chg="del">
          <ac:chgData name="Park, Young" userId="057fe65c-383f-48d1-a273-5f633c73dfb0" providerId="ADAL" clId="{3886F6E3-830B-45AC-9EA1-8576AC3F70FA}" dt="2021-10-06T11:42:29.658" v="18625" actId="478"/>
          <ac:picMkLst>
            <pc:docMk/>
            <pc:sldMk cId="2015859635" sldId="414"/>
            <ac:picMk id="32770" creationId="{13C8507B-0990-4490-B483-3B6EE4D8ED20}"/>
          </ac:picMkLst>
        </pc:picChg>
      </pc:sldChg>
      <pc:sldMasterChg chg="delSldLayout">
        <pc:chgData name="Park, Young" userId="057fe65c-383f-48d1-a273-5f633c73dfb0" providerId="ADAL" clId="{3886F6E3-830B-45AC-9EA1-8576AC3F70FA}" dt="2021-10-04T20:39:06.902" v="773" actId="2696"/>
        <pc:sldMasterMkLst>
          <pc:docMk/>
          <pc:sldMasterMk cId="0" sldId="2147483657"/>
        </pc:sldMasterMkLst>
        <pc:sldLayoutChg chg="del">
          <pc:chgData name="Park, Young" userId="057fe65c-383f-48d1-a273-5f633c73dfb0" providerId="ADAL" clId="{3886F6E3-830B-45AC-9EA1-8576AC3F70FA}" dt="2021-10-04T20:39:06.902" v="773" actId="2696"/>
          <pc:sldLayoutMkLst>
            <pc:docMk/>
            <pc:sldMasterMk cId="0" sldId="2147483657"/>
            <pc:sldLayoutMk cId="0" sldId="2147483651"/>
          </pc:sldLayoutMkLst>
        </pc:sldLayoutChg>
      </pc:sldMasterChg>
    </pc:docChg>
  </pc:docChgLst>
  <pc:docChgLst>
    <pc:chgData name="Park, Young" userId="057fe65c-383f-48d1-a273-5f633c73dfb0" providerId="ADAL" clId="{D23CEE2D-6EAC-48D1-82C0-3B0F1B9C0E4D}"/>
    <pc:docChg chg="undo custSel modSld">
      <pc:chgData name="Park, Young" userId="057fe65c-383f-48d1-a273-5f633c73dfb0" providerId="ADAL" clId="{D23CEE2D-6EAC-48D1-82C0-3B0F1B9C0E4D}" dt="2021-09-16T19:13:38.065" v="1203" actId="255"/>
      <pc:docMkLst>
        <pc:docMk/>
      </pc:docMkLst>
      <pc:sldChg chg="modSp mod">
        <pc:chgData name="Park, Young" userId="057fe65c-383f-48d1-a273-5f633c73dfb0" providerId="ADAL" clId="{D23CEE2D-6EAC-48D1-82C0-3B0F1B9C0E4D}" dt="2021-09-16T19:13:38.065" v="1203" actId="255"/>
        <pc:sldMkLst>
          <pc:docMk/>
          <pc:sldMk cId="0" sldId="261"/>
        </pc:sldMkLst>
        <pc:spChg chg="mod">
          <ac:chgData name="Park, Young" userId="057fe65c-383f-48d1-a273-5f633c73dfb0" providerId="ADAL" clId="{D23CEE2D-6EAC-48D1-82C0-3B0F1B9C0E4D}" dt="2021-09-16T19:13:38.065" v="1203" actId="255"/>
          <ac:spMkLst>
            <pc:docMk/>
            <pc:sldMk cId="0" sldId="261"/>
            <ac:spMk id="7" creationId="{5B398E2A-08FC-4C3D-BD19-3810E423E1DF}"/>
          </ac:spMkLst>
        </pc:spChg>
      </pc:sldChg>
      <pc:sldChg chg="modSp mod">
        <pc:chgData name="Park, Young" userId="057fe65c-383f-48d1-a273-5f633c73dfb0" providerId="ADAL" clId="{D23CEE2D-6EAC-48D1-82C0-3B0F1B9C0E4D}" dt="2021-09-06T11:39:16.803" v="981" actId="20577"/>
        <pc:sldMkLst>
          <pc:docMk/>
          <pc:sldMk cId="0" sldId="347"/>
        </pc:sldMkLst>
        <pc:spChg chg="mod">
          <ac:chgData name="Park, Young" userId="057fe65c-383f-48d1-a273-5f633c73dfb0" providerId="ADAL" clId="{D23CEE2D-6EAC-48D1-82C0-3B0F1B9C0E4D}" dt="2021-09-06T11:39:16.803" v="981" actId="20577"/>
          <ac:spMkLst>
            <pc:docMk/>
            <pc:sldMk cId="0" sldId="347"/>
            <ac:spMk id="1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380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595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811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723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974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951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431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754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002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63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633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202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243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509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535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88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122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0234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2145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6174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49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0005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7704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630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4950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3933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3850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126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3448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9409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4127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805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183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3968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3514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758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8017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1675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5578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6642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7601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0199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620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9083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6149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5484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3844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1711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5947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7984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5479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7574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6364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073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7957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7223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9767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5449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68958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91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09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68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01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 b="1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 dirty="0"/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A386DD92-CA33-4F3D-BF4A-8AD625FC84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733" y="4737101"/>
            <a:ext cx="1350267" cy="393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A7E95F1-1D99-4E4E-B873-90084469D5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6000" y="54000"/>
            <a:ext cx="1350267" cy="39382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B3D613D-BB8B-4470-97F1-699D84477D1B}"/>
              </a:ext>
            </a:extLst>
          </p:cNvPr>
          <p:cNvGrpSpPr/>
          <p:nvPr userDrawn="1"/>
        </p:nvGrpSpPr>
        <p:grpSpPr>
          <a:xfrm>
            <a:off x="-4" y="40"/>
            <a:ext cx="6939080" cy="670609"/>
            <a:chOff x="-4" y="40"/>
            <a:chExt cx="6939080" cy="670609"/>
          </a:xfrm>
        </p:grpSpPr>
        <p:sp>
          <p:nvSpPr>
            <p:cNvPr id="31" name="Shape 83">
              <a:extLst>
                <a:ext uri="{FF2B5EF4-FFF2-40B4-BE49-F238E27FC236}">
                  <a16:creationId xmlns:a16="http://schemas.microsoft.com/office/drawing/2014/main" id="{E8F0FFC3-C9EE-4561-8FD1-D47590919DD5}"/>
                </a:ext>
              </a:extLst>
            </p:cNvPr>
            <p:cNvSpPr/>
            <p:nvPr/>
          </p:nvSpPr>
          <p:spPr>
            <a:xfrm>
              <a:off x="6343449" y="6350"/>
              <a:ext cx="595627" cy="12555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2" name="Shape 84">
              <a:extLst>
                <a:ext uri="{FF2B5EF4-FFF2-40B4-BE49-F238E27FC236}">
                  <a16:creationId xmlns:a16="http://schemas.microsoft.com/office/drawing/2014/main" id="{397D983F-F6BF-4C6E-8273-E47ADAF31A8F}"/>
                </a:ext>
              </a:extLst>
            </p:cNvPr>
            <p:cNvGrpSpPr/>
            <p:nvPr/>
          </p:nvGrpSpPr>
          <p:grpSpPr>
            <a:xfrm rot="10800000" flipH="1">
              <a:off x="3" y="40"/>
              <a:ext cx="6756168" cy="670609"/>
              <a:chOff x="-2168138" y="330075"/>
              <a:chExt cx="8650663" cy="1699506"/>
            </a:xfrm>
          </p:grpSpPr>
          <p:sp>
            <p:nvSpPr>
              <p:cNvPr id="36" name="Shape 85">
                <a:extLst>
                  <a:ext uri="{FF2B5EF4-FFF2-40B4-BE49-F238E27FC236}">
                    <a16:creationId xmlns:a16="http://schemas.microsoft.com/office/drawing/2014/main" id="{A867CF3B-6FA7-4C7A-A1B8-C19FEE43D94F}"/>
                  </a:ext>
                </a:extLst>
              </p:cNvPr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7" name="Shape 86">
                <a:extLst>
                  <a:ext uri="{FF2B5EF4-FFF2-40B4-BE49-F238E27FC236}">
                    <a16:creationId xmlns:a16="http://schemas.microsoft.com/office/drawing/2014/main" id="{27597879-60FC-4A13-840B-EA2BDDD06166}"/>
                  </a:ext>
                </a:extLst>
              </p:cNvPr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33" name="Shape 87">
              <a:extLst>
                <a:ext uri="{FF2B5EF4-FFF2-40B4-BE49-F238E27FC236}">
                  <a16:creationId xmlns:a16="http://schemas.microsoft.com/office/drawing/2014/main" id="{1A966EC4-CB18-4EAE-A818-01086C4F492A}"/>
                </a:ext>
              </a:extLst>
            </p:cNvPr>
            <p:cNvGrpSpPr/>
            <p:nvPr/>
          </p:nvGrpSpPr>
          <p:grpSpPr>
            <a:xfrm rot="10800000" flipH="1">
              <a:off x="-4" y="123905"/>
              <a:ext cx="6934204" cy="421340"/>
              <a:chOff x="-9092084" y="330075"/>
              <a:chExt cx="15574609" cy="1699501"/>
            </a:xfrm>
          </p:grpSpPr>
          <p:sp>
            <p:nvSpPr>
              <p:cNvPr id="34" name="Shape 88">
                <a:extLst>
                  <a:ext uri="{FF2B5EF4-FFF2-40B4-BE49-F238E27FC236}">
                    <a16:creationId xmlns:a16="http://schemas.microsoft.com/office/drawing/2014/main" id="{9B0027B5-D3DF-4408-AFE6-87DC5032C0A2}"/>
                  </a:ext>
                </a:extLst>
              </p:cNvPr>
              <p:cNvSpPr/>
              <p:nvPr/>
            </p:nvSpPr>
            <p:spPr>
              <a:xfrm>
                <a:off x="-9092084" y="330075"/>
                <a:ext cx="13882200" cy="1699501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5" name="Shape 89">
                <a:extLst>
                  <a:ext uri="{FF2B5EF4-FFF2-40B4-BE49-F238E27FC236}">
                    <a16:creationId xmlns:a16="http://schemas.microsoft.com/office/drawing/2014/main" id="{BD1E057D-9F5B-4515-83B3-4183BE432AEF}"/>
                  </a:ext>
                </a:extLst>
              </p:cNvPr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38" name="Shape 98">
            <a:extLst>
              <a:ext uri="{FF2B5EF4-FFF2-40B4-BE49-F238E27FC236}">
                <a16:creationId xmlns:a16="http://schemas.microsoft.com/office/drawing/2014/main" id="{8273E324-73D9-4AD5-94D0-4D40E2BFAE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375" y="129647"/>
            <a:ext cx="5258400" cy="421341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 dirty="0"/>
          </a:p>
        </p:txBody>
      </p: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D1F56B40-B98E-4EFF-BBC6-55958DC52C6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24" y="204950"/>
            <a:ext cx="259247" cy="25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7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1CA90E2D-D5A4-4181-B78F-948C601224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6000" y="54000"/>
            <a:ext cx="1350267" cy="393828"/>
          </a:xfrm>
          <a:prstGeom prst="rect">
            <a:avLst/>
          </a:prstGeom>
        </p:spPr>
      </p:pic>
      <p:sp>
        <p:nvSpPr>
          <p:cNvPr id="29" name="Shape 98">
            <a:extLst>
              <a:ext uri="{FF2B5EF4-FFF2-40B4-BE49-F238E27FC236}">
                <a16:creationId xmlns:a16="http://schemas.microsoft.com/office/drawing/2014/main" id="{671B478F-FBA5-46E5-A9A5-C8C02C07B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450" y="192214"/>
            <a:ext cx="1730249" cy="304551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 dirty="0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12B70EDD-37D7-465D-A923-E4FF78E34B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03" y="248915"/>
            <a:ext cx="191147" cy="19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 rot="10800000">
            <a:off x="-8" y="-3"/>
            <a:ext cx="3562358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1CA90E2D-D5A4-4181-B78F-948C601224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733" y="4737101"/>
            <a:ext cx="1350267" cy="393828"/>
          </a:xfrm>
          <a:prstGeom prst="rect">
            <a:avLst/>
          </a:prstGeom>
        </p:spPr>
      </p:pic>
      <p:sp>
        <p:nvSpPr>
          <p:cNvPr id="29" name="Shape 98">
            <a:extLst>
              <a:ext uri="{FF2B5EF4-FFF2-40B4-BE49-F238E27FC236}">
                <a16:creationId xmlns:a16="http://schemas.microsoft.com/office/drawing/2014/main" id="{671B478F-FBA5-46E5-A9A5-C8C02C07B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50" y="192214"/>
            <a:ext cx="2825293" cy="304551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 dirty="0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2D1A97F-DD92-4B1B-8E07-303AAE629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03" y="248915"/>
            <a:ext cx="191147" cy="19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6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61256" y="1015337"/>
            <a:ext cx="8654143" cy="3457513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lvl="0" indent="0">
              <a:spcBef>
                <a:spcPts val="0"/>
              </a:spcBef>
              <a:buSzPts val="2400"/>
              <a:buFont typeface="Wingdings" panose="05000000000000000000" pitchFamily="2" charset="2"/>
              <a:buNone/>
              <a:defRPr sz="1400">
                <a:latin typeface="+mn-lt"/>
              </a:defRPr>
            </a:lvl1pPr>
            <a:lvl2pPr lvl="1">
              <a:spcBef>
                <a:spcPts val="0"/>
              </a:spcBef>
              <a:buSzPts val="2400"/>
              <a:buChar char="▻"/>
              <a:defRPr/>
            </a:lvl2pPr>
            <a:lvl3pPr lvl="2">
              <a:spcBef>
                <a:spcPts val="0"/>
              </a:spcBef>
              <a:buSzPts val="2400"/>
              <a:buChar char="▻"/>
              <a:defRPr/>
            </a:lvl3pPr>
            <a:lvl4pPr lvl="3">
              <a:spcBef>
                <a:spcPts val="0"/>
              </a:spcBef>
              <a:buSzPts val="2400"/>
              <a:buChar char="▻"/>
              <a:defRPr/>
            </a:lvl4pPr>
            <a:lvl5pPr lvl="4">
              <a:spcBef>
                <a:spcPts val="0"/>
              </a:spcBef>
              <a:buSzPts val="2400"/>
              <a:buChar char="▻"/>
              <a:defRPr/>
            </a:lvl5pPr>
            <a:lvl6pPr lvl="5">
              <a:spcBef>
                <a:spcPts val="0"/>
              </a:spcBef>
              <a:buSzPts val="2400"/>
              <a:buChar char="▻"/>
              <a:defRPr/>
            </a:lvl6pPr>
            <a:lvl7pPr lvl="6">
              <a:spcBef>
                <a:spcPts val="0"/>
              </a:spcBef>
              <a:buSzPts val="2400"/>
              <a:buChar char="▻"/>
              <a:defRPr/>
            </a:lvl7pPr>
            <a:lvl8pPr lvl="7">
              <a:spcBef>
                <a:spcPts val="0"/>
              </a:spcBef>
              <a:buSzPts val="2400"/>
              <a:buChar char="▻"/>
              <a:defRPr/>
            </a:lvl8pPr>
            <a:lvl9pPr lvl="8">
              <a:spcBef>
                <a:spcPts val="0"/>
              </a:spcBef>
              <a:buSzPts val="2400"/>
              <a:buChar char="▻"/>
              <a:defRPr/>
            </a:lvl9pPr>
          </a:lstStyle>
          <a:p>
            <a:endParaRPr lang="en-GB" dirty="0"/>
          </a:p>
          <a:p>
            <a:endParaRPr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A7E95F1-1D99-4E4E-B873-90084469D5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733" y="4737101"/>
            <a:ext cx="1350267" cy="39382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B3D613D-BB8B-4470-97F1-699D84477D1B}"/>
              </a:ext>
            </a:extLst>
          </p:cNvPr>
          <p:cNvGrpSpPr/>
          <p:nvPr userDrawn="1"/>
        </p:nvGrpSpPr>
        <p:grpSpPr>
          <a:xfrm>
            <a:off x="-4" y="40"/>
            <a:ext cx="6939080" cy="670609"/>
            <a:chOff x="-4" y="40"/>
            <a:chExt cx="6939080" cy="670609"/>
          </a:xfrm>
        </p:grpSpPr>
        <p:sp>
          <p:nvSpPr>
            <p:cNvPr id="31" name="Shape 83">
              <a:extLst>
                <a:ext uri="{FF2B5EF4-FFF2-40B4-BE49-F238E27FC236}">
                  <a16:creationId xmlns:a16="http://schemas.microsoft.com/office/drawing/2014/main" id="{E8F0FFC3-C9EE-4561-8FD1-D47590919DD5}"/>
                </a:ext>
              </a:extLst>
            </p:cNvPr>
            <p:cNvSpPr/>
            <p:nvPr/>
          </p:nvSpPr>
          <p:spPr>
            <a:xfrm>
              <a:off x="6343449" y="6350"/>
              <a:ext cx="595627" cy="12555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2" name="Shape 84">
              <a:extLst>
                <a:ext uri="{FF2B5EF4-FFF2-40B4-BE49-F238E27FC236}">
                  <a16:creationId xmlns:a16="http://schemas.microsoft.com/office/drawing/2014/main" id="{397D983F-F6BF-4C6E-8273-E47ADAF31A8F}"/>
                </a:ext>
              </a:extLst>
            </p:cNvPr>
            <p:cNvGrpSpPr/>
            <p:nvPr/>
          </p:nvGrpSpPr>
          <p:grpSpPr>
            <a:xfrm rot="10800000" flipH="1">
              <a:off x="3" y="40"/>
              <a:ext cx="6756168" cy="670609"/>
              <a:chOff x="-2168138" y="330075"/>
              <a:chExt cx="8650663" cy="1699506"/>
            </a:xfrm>
          </p:grpSpPr>
          <p:sp>
            <p:nvSpPr>
              <p:cNvPr id="36" name="Shape 85">
                <a:extLst>
                  <a:ext uri="{FF2B5EF4-FFF2-40B4-BE49-F238E27FC236}">
                    <a16:creationId xmlns:a16="http://schemas.microsoft.com/office/drawing/2014/main" id="{A867CF3B-6FA7-4C7A-A1B8-C19FEE43D94F}"/>
                  </a:ext>
                </a:extLst>
              </p:cNvPr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7" name="Shape 86">
                <a:extLst>
                  <a:ext uri="{FF2B5EF4-FFF2-40B4-BE49-F238E27FC236}">
                    <a16:creationId xmlns:a16="http://schemas.microsoft.com/office/drawing/2014/main" id="{27597879-60FC-4A13-840B-EA2BDDD06166}"/>
                  </a:ext>
                </a:extLst>
              </p:cNvPr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33" name="Shape 87">
              <a:extLst>
                <a:ext uri="{FF2B5EF4-FFF2-40B4-BE49-F238E27FC236}">
                  <a16:creationId xmlns:a16="http://schemas.microsoft.com/office/drawing/2014/main" id="{1A966EC4-CB18-4EAE-A818-01086C4F492A}"/>
                </a:ext>
              </a:extLst>
            </p:cNvPr>
            <p:cNvGrpSpPr/>
            <p:nvPr/>
          </p:nvGrpSpPr>
          <p:grpSpPr>
            <a:xfrm rot="10800000" flipH="1">
              <a:off x="-4" y="123905"/>
              <a:ext cx="6934204" cy="421340"/>
              <a:chOff x="-9092084" y="330075"/>
              <a:chExt cx="15574609" cy="1699501"/>
            </a:xfrm>
          </p:grpSpPr>
          <p:sp>
            <p:nvSpPr>
              <p:cNvPr id="34" name="Shape 88">
                <a:extLst>
                  <a:ext uri="{FF2B5EF4-FFF2-40B4-BE49-F238E27FC236}">
                    <a16:creationId xmlns:a16="http://schemas.microsoft.com/office/drawing/2014/main" id="{9B0027B5-D3DF-4408-AFE6-87DC5032C0A2}"/>
                  </a:ext>
                </a:extLst>
              </p:cNvPr>
              <p:cNvSpPr/>
              <p:nvPr/>
            </p:nvSpPr>
            <p:spPr>
              <a:xfrm>
                <a:off x="-9092084" y="330075"/>
                <a:ext cx="13882200" cy="1699501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5" name="Shape 89">
                <a:extLst>
                  <a:ext uri="{FF2B5EF4-FFF2-40B4-BE49-F238E27FC236}">
                    <a16:creationId xmlns:a16="http://schemas.microsoft.com/office/drawing/2014/main" id="{BD1E057D-9F5B-4515-83B3-4183BE432AEF}"/>
                  </a:ext>
                </a:extLst>
              </p:cNvPr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38" name="Shape 98">
            <a:extLst>
              <a:ext uri="{FF2B5EF4-FFF2-40B4-BE49-F238E27FC236}">
                <a16:creationId xmlns:a16="http://schemas.microsoft.com/office/drawing/2014/main" id="{8273E324-73D9-4AD5-94D0-4D40E2BFAE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375" y="129647"/>
            <a:ext cx="5258400" cy="421341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 dirty="0"/>
          </a:p>
        </p:txBody>
      </p: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D1F56B40-B98E-4EFF-BBC6-55958DC52C6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24" y="204950"/>
            <a:ext cx="259247" cy="25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1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3404980"/>
            <a:ext cx="4564192" cy="460143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000"/>
              <a:buNone/>
              <a:defRPr sz="3000"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buSzPts val="3000"/>
              <a:buNone/>
              <a:defRPr sz="3000"/>
            </a:lvl2pPr>
            <a:lvl3pPr lvl="2" rtl="0">
              <a:spcBef>
                <a:spcPts val="0"/>
              </a:spcBef>
              <a:buSzPts val="3000"/>
              <a:buNone/>
              <a:defRPr sz="3000"/>
            </a:lvl3pPr>
            <a:lvl4pPr lvl="3" rtl="0">
              <a:spcBef>
                <a:spcPts val="0"/>
              </a:spcBef>
              <a:buSzPts val="3000"/>
              <a:buNone/>
              <a:defRPr sz="3000"/>
            </a:lvl4pPr>
            <a:lvl5pPr lvl="4" rtl="0">
              <a:spcBef>
                <a:spcPts val="0"/>
              </a:spcBef>
              <a:buSzPts val="3000"/>
              <a:buNone/>
              <a:defRPr sz="3000"/>
            </a:lvl5pPr>
            <a:lvl6pPr lvl="5" rtl="0">
              <a:spcBef>
                <a:spcPts val="0"/>
              </a:spcBef>
              <a:buSzPts val="3000"/>
              <a:buNone/>
              <a:defRPr sz="3000"/>
            </a:lvl6pPr>
            <a:lvl7pPr lvl="6" rtl="0">
              <a:spcBef>
                <a:spcPts val="0"/>
              </a:spcBef>
              <a:buSzPts val="3000"/>
              <a:buNone/>
              <a:defRPr sz="3000"/>
            </a:lvl7pPr>
            <a:lvl8pPr lvl="7" rtl="0">
              <a:spcBef>
                <a:spcPts val="0"/>
              </a:spcBef>
              <a:buSzPts val="3000"/>
              <a:buNone/>
              <a:defRPr sz="3000"/>
            </a:lvl8pPr>
            <a:lvl9pPr lvl="8" rtl="0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4" y="2984100"/>
            <a:ext cx="4564191" cy="413792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16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 dirty="0"/>
          </a:p>
        </p:txBody>
      </p:sp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5406BAC8-53C9-4A91-A2BA-4A1C1AEDF1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733" y="4737101"/>
            <a:ext cx="1350267" cy="3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58" r:id="rId4"/>
    <p:sldLayoutId id="2147483661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guarlandrover.com/themes/custom/jlr_corporate/images/corporate.png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html/" TargetMode="External"/><Relationship Id="rId3" Type="http://schemas.openxmlformats.org/officeDocument/2006/relationships/image" Target="../media/image56.jpeg"/><Relationship Id="rId7" Type="http://schemas.openxmlformats.org/officeDocument/2006/relationships/hyperlink" Target="http://www.simplehtmlguide.com/cheatsheet.php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tml.com/" TargetMode="External"/><Relationship Id="rId5" Type="http://schemas.openxmlformats.org/officeDocument/2006/relationships/hyperlink" Target="https://www.freecodecamp.org/news/html-basics-for-beginners/" TargetMode="External"/><Relationship Id="rId4" Type="http://schemas.openxmlformats.org/officeDocument/2006/relationships/hyperlink" Target="https://www.geeksforgeeks.org/html-introduction/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59976" y="1090750"/>
            <a:ext cx="7530354" cy="208404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600" b="0" dirty="0">
                <a:solidFill>
                  <a:srgbClr val="FF9800"/>
                </a:solidFill>
              </a:rPr>
              <a:t>Softeare and Software Engineering</a:t>
            </a:r>
            <a:br>
              <a:rPr lang="e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" sz="3200" dirty="0"/>
              <a:t>Activity 9: 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38DD7D-3741-465A-AF89-5BF34A253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2" y="755946"/>
            <a:ext cx="4018332" cy="1262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 Attribute Example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"left"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left aligned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aligned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"right"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right aligned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Align Attribute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1806443"/>
            <a:ext cx="4159001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An attribute is used to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define the characteristics of an HTML element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and is placed inside the element’s opening tag.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All attributes are made up of two parts: a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name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and a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value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Three possible values of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align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attribute are used: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left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center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right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76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604369"/>
            <a:ext cx="5030250" cy="43668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dirty="0"/>
              <a:t>HTML Basic Tags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24" y="3190578"/>
            <a:ext cx="5797166" cy="413792"/>
          </a:xfrm>
        </p:spPr>
        <p:txBody>
          <a:bodyPr/>
          <a:lstStyle/>
          <a:p>
            <a:r>
              <a:rPr lang="en-GB" sz="1600" dirty="0"/>
              <a:t>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79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Heading Tag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3032A-7F7C-4D02-8B3E-57C2C3C704D4}"/>
              </a:ext>
            </a:extLst>
          </p:cNvPr>
          <p:cNvSpPr txBox="1"/>
          <p:nvPr/>
        </p:nvSpPr>
        <p:spPr>
          <a:xfrm>
            <a:off x="152822" y="755946"/>
            <a:ext cx="400769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 Example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heading 1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heading 2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heading 3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heading 4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&lt;h5&gt;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heading 5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&lt;/h5&gt;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&lt;h6&gt;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heading 6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&lt;/h6&gt;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13C0EB-A059-48E1-8E9A-7493CF39B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682" y="755946"/>
            <a:ext cx="3969975" cy="2031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6534F1-982A-4F27-87F3-464F040E1FB1}"/>
              </a:ext>
            </a:extLst>
          </p:cNvPr>
          <p:cNvSpPr txBox="1"/>
          <p:nvPr/>
        </p:nvSpPr>
        <p:spPr>
          <a:xfrm>
            <a:off x="4919682" y="2839595"/>
            <a:ext cx="4159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HTML has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six levels of headings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which use the elements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&lt;h1&gt;, &lt;h2&gt;, &lt;h3&gt;, &lt;h4&gt;, &lt;h5&gt;, and &lt;h6&gt;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03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 Example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Here is a first paragraph of text.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Here is a second paragraph of text.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Here is a third paragraph of text.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Paragraph Tag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8AF47-D862-43DD-AD85-D8B888B7966E}"/>
              </a:ext>
            </a:extLst>
          </p:cNvPr>
          <p:cNvSpPr txBox="1"/>
          <p:nvPr/>
        </p:nvSpPr>
        <p:spPr>
          <a:xfrm>
            <a:off x="4919684" y="2839595"/>
            <a:ext cx="4159001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&lt;p&gt; tag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offers a way to structure you text into different paragraphs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Each paragraph of text should go in between an opening an &lt;p&gt; and a closing &lt;/p&gt; tag.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5CC5C-1082-4BE2-BAF4-299562491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634" y="818125"/>
            <a:ext cx="4159002" cy="9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 Example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"http://www.bbc.co.uk"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a link to the BBC Web site.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Link Tag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8AF47-D862-43DD-AD85-D8B888B7966E}"/>
              </a:ext>
            </a:extLst>
          </p:cNvPr>
          <p:cNvSpPr txBox="1"/>
          <p:nvPr/>
        </p:nvSpPr>
        <p:spPr>
          <a:xfrm>
            <a:off x="4919684" y="2839595"/>
            <a:ext cx="4159001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HTML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links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are defined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with the &lt;a&gt; tag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URL address is an attribute of the link element using 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href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0E95C-6635-4B89-BCE5-BD99BBCBA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684" y="818125"/>
            <a:ext cx="364858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5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694C11-D992-4851-9656-5D4CF7DC5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683" y="818125"/>
            <a:ext cx="3648585" cy="1095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 Example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"https://www.jaguarlandrover.com//themes/custom/jlr_corporate/images/corporate.png"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Image Tag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8AF47-D862-43DD-AD85-D8B888B7966E}"/>
              </a:ext>
            </a:extLst>
          </p:cNvPr>
          <p:cNvSpPr txBox="1"/>
          <p:nvPr/>
        </p:nvSpPr>
        <p:spPr>
          <a:xfrm>
            <a:off x="4919684" y="2839595"/>
            <a:ext cx="4159001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HTML images are defined with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img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tag.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It tells the browser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where to find the image file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2977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0C88A6-1924-445E-8053-8134E9511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340" y="818125"/>
            <a:ext cx="4001058" cy="1190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 Break Example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Hello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for testing line break.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Thanks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Young Saeng Park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Line Break Tag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002383"/>
            <a:ext cx="4159001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HTML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elements without content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are called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empty elements.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br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/&gt;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is an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empty element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without a closing tag.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It defines a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line break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latest browsers will handle any way even though you miss the forward slash character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br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and you omit any space between the characters 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br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and the forward slash &lt;</a:t>
            </a:r>
            <a:r>
              <a:rPr lang="en-GB" sz="1600" dirty="0" err="1">
                <a:solidFill>
                  <a:srgbClr val="263248"/>
                </a:solidFill>
                <a:latin typeface="+mn-lt"/>
                <a:sym typeface="Roboto Condensed Light"/>
              </a:rPr>
              <a:t>br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/&gt;. </a:t>
            </a:r>
          </a:p>
        </p:txBody>
      </p:sp>
    </p:spTree>
    <p:extLst>
      <p:ext uri="{BB962C8B-B14F-4D97-AF65-F5344CB8AC3E}">
        <p14:creationId xmlns:p14="http://schemas.microsoft.com/office/powerpoint/2010/main" val="4271707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89C06E-31FE-4481-BF85-7C510DFE0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2" y="821002"/>
            <a:ext cx="4051677" cy="1378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9358"/>
            <a:ext cx="475228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Horizontal Line Example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 one and be on top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&lt;hr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 two and be at bottom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Horizontal Line Tag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133007"/>
            <a:ext cx="4159001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Horizontal line tag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&lt;hr /&gt;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is used to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break up sections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of a document.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&lt;hr /&gt;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tag is an empty element where there is no need closing tag.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latest browsers will handle any way even though you miss the forward slash character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&lt;hr&gt;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and you omit any space between the characters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hr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and the forward slash &lt;hr/&gt;.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endParaRPr lang="en-GB" sz="1600" dirty="0">
              <a:solidFill>
                <a:srgbClr val="263248"/>
              </a:solidFill>
              <a:latin typeface="+mn-l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815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 Example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 &lt;h1&gt;This is heading 1&lt;/h1&gt; --&gt;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heading 2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heading 3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 &lt;h4&gt;This is heading 4&lt;/h4&gt; --&gt;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&lt;h5&gt;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heading 5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&lt;/h5&gt;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&lt;h6&gt;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heading 6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&lt;/h6&gt;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Comment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133007"/>
            <a:ext cx="4159001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Comments can be inserted in the HTML code to make readable and understandable.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Comments are ignored by the browser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and are not displayed.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10857-D427-404D-B68E-2B19EA7CD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821002"/>
            <a:ext cx="3214611" cy="114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604369"/>
            <a:ext cx="5030250" cy="43668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dirty="0"/>
              <a:t>HTML Text Formatting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24" y="3190578"/>
            <a:ext cx="5797166" cy="413792"/>
          </a:xfrm>
        </p:spPr>
        <p:txBody>
          <a:bodyPr/>
          <a:lstStyle/>
          <a:p>
            <a:r>
              <a:rPr lang="en-GB" sz="1600" dirty="0"/>
              <a:t>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83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604369"/>
            <a:ext cx="5030250" cy="43668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dirty="0"/>
              <a:t>HTML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24" y="3190578"/>
            <a:ext cx="5797166" cy="413792"/>
          </a:xfrm>
        </p:spPr>
        <p:txBody>
          <a:bodyPr/>
          <a:lstStyle/>
          <a:p>
            <a:r>
              <a:rPr lang="en-GB" sz="1600" dirty="0"/>
              <a:t>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353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849083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Formatting Example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&lt;p&gt;&lt;b&gt;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text is bold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&lt;/b&gt;&lt;/p&gt;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&lt;p&gt;&lt;strong&gt;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text is strong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</a:t>
            </a:r>
            <a:r>
              <a:rPr lang="en-GB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big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text is big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big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text is emphasized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text is italic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&lt;p&gt;&lt;small&gt;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text is small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&lt;/small&gt;&lt;/p&gt;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&lt;sub&gt;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subscript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&lt;/sub&gt;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and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&lt;sup&gt;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superscript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&lt;/sup&gt;</a:t>
            </a:r>
            <a:r>
              <a:rPr lang="en-GB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 p&gt;</a:t>
            </a: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Text Formatting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3469322"/>
            <a:ext cx="4159001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HTML uses tags like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&lt;b&gt;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i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&gt;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to modify the appearance of text like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bold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or </a:t>
            </a:r>
            <a:r>
              <a:rPr lang="en-GB" sz="1600" i="1" dirty="0">
                <a:solidFill>
                  <a:srgbClr val="263248"/>
                </a:solidFill>
                <a:latin typeface="+mn-lt"/>
                <a:sym typeface="Roboto Condensed Light"/>
              </a:rPr>
              <a:t>italic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These HTML tags are called formatting tags.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10857-D427-404D-B68E-2B19EA7CD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821002"/>
            <a:ext cx="3214611" cy="1148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74FB15-D9AC-4A04-BD64-712038359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102" y="821002"/>
            <a:ext cx="3962953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8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AF2D6B0-EE4A-437C-AB61-000F6A876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848123"/>
            <a:ext cx="4037563" cy="1428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preformatted Formatting Example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This is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preformatted text.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It preserves both spaces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and line breaks and shows the text in a monospace font.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pre tag is good for displaying computer code: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for 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 to 10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print 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next 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Preformatted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551018"/>
            <a:ext cx="4159001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Any text between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&lt;pre&gt;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tag 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&lt;pre/&gt;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tag will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preserve the formatting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of the source document.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example demonstrates how you can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control the line breaks, spaces, and character width with the &lt;pre&gt; tag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endParaRPr lang="en-GB" sz="1600" dirty="0">
              <a:solidFill>
                <a:srgbClr val="263248"/>
              </a:solidFill>
              <a:latin typeface="+mn-l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1713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 Formatting Example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of University of Warwick is::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&lt;address&gt;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Univerisity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of Warwick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Coventry,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CV4 7AL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United Kingdom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&lt;/address&gt;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Address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551018"/>
            <a:ext cx="4159001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example shows how to write an address in an HTML document.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It is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the same as the &lt;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i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&gt; tag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27647-8F26-472B-A1F6-3F07450BC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848123"/>
            <a:ext cx="3657489" cy="131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1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3BC1C8-BA87-4A6F-B55C-B20998C52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9"/>
          <a:stretch/>
        </p:blipFill>
        <p:spPr>
          <a:xfrm>
            <a:off x="4905102" y="907657"/>
            <a:ext cx="4086077" cy="10272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 Quotation Example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 blockquote quotation: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&lt;blockquote&gt;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This is a long quotation. This is a long quotation. This is a long quotation.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&lt;/blockquote&gt;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&lt;p&gt;&lt;b&gt;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browser inserts line breaks and margins for a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blockquote element.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&lt;/b&gt;&lt;/p&gt;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 short quotation: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&lt;q&gt;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a short quotation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&lt;/q&gt;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Quotation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551018"/>
            <a:ext cx="415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This example demonstrates how to handle long and short quotations using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&lt;blockquote&gt; and &lt;q&gt; tags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4539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Deleted &amp; Inserted Example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a dozen is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twenty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&lt;/del&gt;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&lt;ins&gt;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twelve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&lt;/ins&gt;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pieces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Most browsers will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overstrike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&lt;/del&gt;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deleted text and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&lt;ins&gt;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underscore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&lt;/ins&gt;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inserted text.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Deleted and Inserted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551018"/>
            <a:ext cx="4159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This example demonstrates how to mark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a text that is deleted (strikethrough)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or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inserted (underscore)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to a document using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&lt;del&gt;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&lt;ins&gt;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tags.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CA81D-621B-42C0-B251-6E440C18A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912711"/>
            <a:ext cx="4086078" cy="83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01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Text Formatting Tags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9A7CA-EF0D-418B-9AED-DC4F24733A90}"/>
              </a:ext>
            </a:extLst>
          </p:cNvPr>
          <p:cNvSpPr txBox="1"/>
          <p:nvPr/>
        </p:nvSpPr>
        <p:spPr>
          <a:xfrm>
            <a:off x="152822" y="755947"/>
            <a:ext cx="4360395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Many of these tags are either deprecated or soon will be. 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Formatting with tags is very bad 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should be done with CSS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75684-288C-4B67-9FBA-ADA8EC8DD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785" y="724909"/>
            <a:ext cx="4276620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34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604369"/>
            <a:ext cx="5030250" cy="43668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dirty="0"/>
              <a:t>HTML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24" y="3190578"/>
            <a:ext cx="5797166" cy="413792"/>
          </a:xfrm>
        </p:spPr>
        <p:txBody>
          <a:bodyPr/>
          <a:lstStyle/>
          <a:p>
            <a:r>
              <a:rPr lang="en-GB" sz="1600" dirty="0"/>
              <a:t>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342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C27CE-5636-440E-878C-A2DEA6EAA7F3}"/>
              </a:ext>
            </a:extLst>
          </p:cNvPr>
          <p:cNvSpPr txBox="1"/>
          <p:nvPr/>
        </p:nvSpPr>
        <p:spPr>
          <a:xfrm>
            <a:off x="152822" y="755947"/>
            <a:ext cx="5046195" cy="377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Tables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are an excellent way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to organise and display information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on Web pages.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Tables are defined using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&lt;table&gt;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tag.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 table is divided into rows with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&lt;tr&gt;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tag.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Each row is divided into data cells using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&lt;td&gt;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tag.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 data cell can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contain text, images, lists, paragraphs, forms, tables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and so on. 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 basic table includes the following tags: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Each table starts with &lt;table&gt; tag.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Each table row starts with a &lt;tr&gt; tag.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Each table data (cell) starts with a &lt;td&gt; tag. </a:t>
            </a:r>
            <a:endParaRPr lang="en-GB" sz="14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5EA7E-D501-47D6-A76F-B54E1BDD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77" y="755947"/>
            <a:ext cx="3892404" cy="23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36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 Table Example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 column: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Simple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551018"/>
            <a:ext cx="41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This example demonstrates a table with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one row and one column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1D21E-9196-409F-97FA-972ED61D1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2" y="907930"/>
            <a:ext cx="2843626" cy="12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56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82908D-35AB-448C-B7A5-E31F94DE0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2" y="761649"/>
            <a:ext cx="3105583" cy="1495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Rows&amp;Columns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 Example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Two Rows and Three Columns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551018"/>
            <a:ext cx="41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This example demonstrates a table with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two rows and three columns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547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HTML?</a:t>
            </a:r>
          </a:p>
        </p:txBody>
      </p:sp>
      <p:pic>
        <p:nvPicPr>
          <p:cNvPr id="2050" name="Picture 2" descr="HTML - Wikipedia">
            <a:extLst>
              <a:ext uri="{FF2B5EF4-FFF2-40B4-BE49-F238E27FC236}">
                <a16:creationId xmlns:a16="http://schemas.microsoft.com/office/drawing/2014/main" id="{C9B78FA8-38FF-47EA-8142-389B7D851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887909"/>
            <a:ext cx="1952978" cy="19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little introduction to HTML. We all heard these letter at least once… |  by Roberto Moreno Celta | Prototypr">
            <a:extLst>
              <a:ext uri="{FF2B5EF4-FFF2-40B4-BE49-F238E27FC236}">
                <a16:creationId xmlns:a16="http://schemas.microsoft.com/office/drawing/2014/main" id="{55F39520-B716-45CA-AE69-CC9574ED9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636" y="3155950"/>
            <a:ext cx="2643210" cy="115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EC27CE-5636-440E-878C-A2DEA6EAA7F3}"/>
              </a:ext>
            </a:extLst>
          </p:cNvPr>
          <p:cNvSpPr txBox="1"/>
          <p:nvPr/>
        </p:nvSpPr>
        <p:spPr>
          <a:xfrm>
            <a:off x="152822" y="755947"/>
            <a:ext cx="622981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HTML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is a language for describing Web pages.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HTML stands for </a:t>
            </a:r>
            <a:r>
              <a:rPr lang="en-GB" b="1" dirty="0" err="1">
                <a:solidFill>
                  <a:srgbClr val="263248"/>
                </a:solidFill>
                <a:latin typeface="+mn-lt"/>
                <a:sym typeface="Roboto Condensed Light"/>
              </a:rPr>
              <a:t>HyperText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 Markup Language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HTML is not a programming language, it is markup language. 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A markup language is a 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collection of markup tags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HTML uses markup tags to describe Web pages.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HTML markup tags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are usually called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HTML tags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or jut tags.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HTML tags are keywords surrounded by angle brackets.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HTML tags normally 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come in pairs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, like &lt;p&gt; and &lt;/p&gt;.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The first tag in a pair is 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the start tag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; the second tag is 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the end tag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Start and end tags are also called opening tags and closing tags.</a:t>
            </a:r>
          </a:p>
          <a:p>
            <a:pPr marL="342900" lvl="1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HTML documents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describe Web pages.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HTML documents contain 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HTML tags and plain text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HTML documents are also called 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Web pages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  <a:endParaRPr lang="en-GB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9275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 a thick border: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table has no borders: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Table with Border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551018"/>
            <a:ext cx="4159001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border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attribute controls the appearance of the table’s borders or lines.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default border is 0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if you do not specify a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border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attribute.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4C9C0-E5A0-4A3E-9D64-8AAF964C5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5946"/>
            <a:ext cx="2624584" cy="161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82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5011B6-8304-4E8C-9DBA-193A9F6F0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5946"/>
            <a:ext cx="3639058" cy="1667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 in table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 Heading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 1, cell 1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 1, cell 2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 2, cell 1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 2, cell 2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Table with 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551018"/>
            <a:ext cx="4159001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Table headings are defined with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th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tag.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headings are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appeared in bold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0384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Missing cell in table: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 1, cell 1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 1, cell 2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 2, cell 1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Empty cell in table: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 1, cell 1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 1, cell 2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 2, cell 1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Table with Missing and Empty Cells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551018"/>
            <a:ext cx="415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two tables show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the difference of table shapes when missing a cell or not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47AA4-E7B0-4416-B9E3-CDD7A0F00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828242"/>
            <a:ext cx="2702961" cy="16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44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00B04B7-5D5B-40AD-A1EA-07BFFD70D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5946"/>
            <a:ext cx="3715268" cy="1581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 that spans two columns: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colspan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 Gates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555 77 854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555 77 855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Table with Column Span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551018"/>
            <a:ext cx="41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This example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shows how to span more than one column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4417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B016CC-1ADE-4661-8331-F1EFA2491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5946"/>
            <a:ext cx="4029637" cy="1562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 that spans two rows: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 Name: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 Gates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rowspan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Telephone: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555 77 854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555 77 855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Table with Row Span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551018"/>
            <a:ext cx="41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This example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shows how to span more than one row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7066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687B10-E597-4101-BF14-8D26FBC2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557" y="755946"/>
            <a:ext cx="3962953" cy="1790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Tags inside a Table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a paragraph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another paragraph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cell contains a table: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Tags Inside a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551018"/>
            <a:ext cx="41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This example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shows how to display inside other elements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6965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Aligning Cell Content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"400"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"left"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Money spent on..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"right"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January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"right"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February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"left"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Clothes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"right"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241.10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"right"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50.20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Aligning Cell Content in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551018"/>
            <a:ext cx="415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This example shows how to use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align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attribute to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align the content of cells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to create a nicely organised table.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81ACA-078F-4A40-82AC-65992566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1824"/>
            <a:ext cx="4071963" cy="12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56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604369"/>
            <a:ext cx="5030250" cy="43668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dirty="0"/>
              <a:t>HTML 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24" y="3190578"/>
            <a:ext cx="5797166" cy="413792"/>
          </a:xfrm>
        </p:spPr>
        <p:txBody>
          <a:bodyPr/>
          <a:lstStyle/>
          <a:p>
            <a:r>
              <a:rPr lang="en-GB" sz="1600" dirty="0"/>
              <a:t>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130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Forms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C27CE-5636-440E-878C-A2DEA6EAA7F3}"/>
              </a:ext>
            </a:extLst>
          </p:cNvPr>
          <p:cNvSpPr txBox="1"/>
          <p:nvPr/>
        </p:nvSpPr>
        <p:spPr>
          <a:xfrm>
            <a:off x="152822" y="755947"/>
            <a:ext cx="4888227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HTML forms are used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to collect different kinds of user input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 form is an area that can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contain form elements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Form elements are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elements that allow the user to enter information in a form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types of elements are: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text fields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text area fields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drop-down menus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radio button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check boxes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and so on. 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 form is defined with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&lt;form&gt;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tag</a:t>
            </a:r>
          </a:p>
          <a:p>
            <a:pPr marL="358775">
              <a:buClr>
                <a:srgbClr val="C7D3E6"/>
              </a:buClr>
              <a:buSzPct val="130000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&lt;form&gt;</a:t>
            </a:r>
          </a:p>
          <a:p>
            <a:pPr marL="358775">
              <a:buClr>
                <a:srgbClr val="C7D3E6"/>
              </a:buClr>
              <a:buSzPct val="130000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…</a:t>
            </a:r>
          </a:p>
          <a:p>
            <a:pPr marL="358775">
              <a:buClr>
                <a:srgbClr val="C7D3E6"/>
              </a:buClr>
              <a:buSzPct val="130000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Input elements</a:t>
            </a:r>
          </a:p>
          <a:p>
            <a:pPr marL="358775">
              <a:buClr>
                <a:srgbClr val="C7D3E6"/>
              </a:buClr>
              <a:buSzPct val="130000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…</a:t>
            </a:r>
          </a:p>
          <a:p>
            <a:pPr marL="358775">
              <a:buClr>
                <a:srgbClr val="C7D3E6"/>
              </a:buClr>
              <a:buSzPct val="130000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&lt;/form&gt;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EC7E-DEB1-411D-BD43-D65A0852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049" y="755947"/>
            <a:ext cx="4024544" cy="239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37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 fields in a Form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First name: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Last name: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Form with Text Fields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551018"/>
            <a:ext cx="415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Text fields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are used when you want to the user to type letters, numbers, and so in a form.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8EE89-C6A4-440B-96B4-6FD0F743A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1824"/>
            <a:ext cx="3743847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0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5C2C21-9007-4517-A4A1-F93EAFE77865}"/>
              </a:ext>
            </a:extLst>
          </p:cNvPr>
          <p:cNvSpPr txBox="1"/>
          <p:nvPr/>
        </p:nvSpPr>
        <p:spPr>
          <a:xfrm>
            <a:off x="152822" y="755947"/>
            <a:ext cx="441917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document title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a heading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 content goes here.....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Document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C8EB15-9DF1-41D3-B974-370EC9C88E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98"/>
          <a:stretch/>
        </p:blipFill>
        <p:spPr>
          <a:xfrm>
            <a:off x="152822" y="3923368"/>
            <a:ext cx="4284617" cy="76632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8E56CDA-3BBD-4C77-B7DB-7F926326B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04775"/>
              </p:ext>
            </p:extLst>
          </p:nvPr>
        </p:nvGraphicFramePr>
        <p:xfrm>
          <a:off x="4572000" y="755948"/>
          <a:ext cx="4474029" cy="312807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71154">
                  <a:extLst>
                    <a:ext uri="{9D8B030D-6E8A-4147-A177-3AD203B41FA5}">
                      <a16:colId xmlns:a16="http://schemas.microsoft.com/office/drawing/2014/main" val="2056152886"/>
                    </a:ext>
                  </a:extLst>
                </a:gridCol>
                <a:gridCol w="3402875">
                  <a:extLst>
                    <a:ext uri="{9D8B030D-6E8A-4147-A177-3AD203B41FA5}">
                      <a16:colId xmlns:a16="http://schemas.microsoft.com/office/drawing/2014/main" val="654607653"/>
                    </a:ext>
                  </a:extLst>
                </a:gridCol>
              </a:tblGrid>
              <a:tr h="267109">
                <a:tc>
                  <a:txBody>
                    <a:bodyPr/>
                    <a:lstStyle/>
                    <a:p>
                      <a:r>
                        <a:rPr lang="en-GB" sz="14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38016"/>
                  </a:ext>
                </a:extLst>
              </a:tr>
              <a:tr h="454085">
                <a:tc>
                  <a:txBody>
                    <a:bodyPr/>
                    <a:lstStyle/>
                    <a:p>
                      <a:r>
                        <a:rPr lang="en-GB" sz="1100" b="1" dirty="0"/>
                        <a:t>&lt;!DOCTYPE&gt;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This tag defines the document type and HTML version.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297848"/>
                  </a:ext>
                </a:extLst>
              </a:tr>
              <a:tr h="746281">
                <a:tc>
                  <a:txBody>
                    <a:bodyPr/>
                    <a:lstStyle/>
                    <a:p>
                      <a:r>
                        <a:rPr lang="en-GB" sz="1400" b="1" dirty="0"/>
                        <a:t>&lt;html&gt;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This tag encloses the complete HTML document and mainly comprises of document header and body.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71465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GB" sz="1400" b="1" dirty="0"/>
                        <a:t>&lt;head&gt;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This tag represents the document’s header which can keep other HTML tag.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55765"/>
                  </a:ext>
                </a:extLst>
              </a:tr>
              <a:tr h="454085">
                <a:tc>
                  <a:txBody>
                    <a:bodyPr/>
                    <a:lstStyle/>
                    <a:p>
                      <a:r>
                        <a:rPr lang="en-GB" sz="1400" b="1" dirty="0"/>
                        <a:t>&lt;title&gt;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The &lt;title&gt; tag is used inside the &lt;head&gt; tag to mention the document title.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788564"/>
                  </a:ext>
                </a:extLst>
              </a:tr>
              <a:tr h="494211">
                <a:tc>
                  <a:txBody>
                    <a:bodyPr/>
                    <a:lstStyle/>
                    <a:p>
                      <a:r>
                        <a:rPr lang="en-GB" sz="1400" b="1" dirty="0"/>
                        <a:t>&lt;body&gt;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The tag represents the document’s body which keep other HTML tags.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1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469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3E7D2D-EB87-455A-A6FE-8214D4C45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2" y="751824"/>
            <a:ext cx="3524742" cy="1448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 boxes in a Form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 have a bike: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"vehicle"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"Bike"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 have a car: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"vehicle"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 have an airplane: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"vehicle"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"Airplane"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Form with Check Boxes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551018"/>
            <a:ext cx="4159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This example shows how to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create check boxes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on a HTML form, changing the value of type attribute to “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checkbox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97998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5B55D1-069D-4599-BBE7-082CD6D7D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1824"/>
            <a:ext cx="3753374" cy="1467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Radio buttons in a Form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Male: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"checked"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"Sex"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Female: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"Sex"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Form with Radio Buttons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551018"/>
            <a:ext cx="4159001" cy="2190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This example shows how to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create radio buttons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on a HTML form, changing the value of type attribute to “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radio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”.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When a user clicks a radio button, that button becomes selected and all other buttons in the same group become deselected. </a:t>
            </a:r>
          </a:p>
        </p:txBody>
      </p:sp>
    </p:spTree>
    <p:extLst>
      <p:ext uri="{BB962C8B-B14F-4D97-AF65-F5344CB8AC3E}">
        <p14:creationId xmlns:p14="http://schemas.microsoft.com/office/powerpoint/2010/main" val="1136209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Drop Down List in a Form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&lt;select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"fiat"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Fiat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&lt;/select&gt;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Form with Drop Down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551018"/>
            <a:ext cx="415900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This example demonstrates how to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create a drop down list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on a HTML form using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&lt;select&gt;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&lt;option&gt;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tags.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You can define a value preselected on the list using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selected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attribute such as</a:t>
            </a:r>
          </a:p>
          <a:p>
            <a:pPr>
              <a:spcAft>
                <a:spcPts val="1000"/>
              </a:spcAft>
              <a:buClr>
                <a:srgbClr val="C7D3E6"/>
              </a:buClr>
              <a:buSzPct val="130000"/>
            </a:pPr>
            <a:r>
              <a:rPr lang="en-GB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fiat” selected</a:t>
            </a:r>
            <a:r>
              <a:rPr lang="en-GB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Fiat</a:t>
            </a:r>
            <a:r>
              <a:rPr lang="en-GB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endParaRPr lang="en-GB" sz="1600" dirty="0">
              <a:solidFill>
                <a:srgbClr val="263248"/>
              </a:solidFill>
              <a:latin typeface="+mn-lt"/>
              <a:sym typeface="Roboto Condensed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77D9D-4B3D-4EA6-9C70-1DC81F14F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1824"/>
            <a:ext cx="2991267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95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 Area in a Form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The cat was playing in the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garden. 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Form with Text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551018"/>
            <a:ext cx="4159001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Using a text area (a multiline text input control), you can write a unlimited number of characters.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 </a:t>
            </a:r>
            <a:r>
              <a:rPr lang="en-GB" sz="1600" dirty="0" err="1">
                <a:solidFill>
                  <a:srgbClr val="263248"/>
                </a:solidFill>
                <a:latin typeface="+mn-lt"/>
                <a:sym typeface="Roboto Condensed Light"/>
              </a:rPr>
              <a:t>textarea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can be in a form or elsewhere on a page.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E7A68-A370-482B-90F0-47D7D8A11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1824"/>
            <a:ext cx="2748681" cy="181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9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 in a Form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 world!"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Form with Buttons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551018"/>
            <a:ext cx="4159001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Buttons are common items on a form.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example shows how to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create a button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You can specify the own text on the face of the button using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value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attribute.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30842-4882-420A-9814-EAB6D247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1824"/>
            <a:ext cx="3010320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6F8E44-7E21-47B5-BDD6-266E8B9D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2" y="751824"/>
            <a:ext cx="4086077" cy="1403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 a Form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&lt;legend&gt;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Health information: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&lt;/legend&gt;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Height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Weight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If there is no border around the input form, your browser is too old.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Form with </a:t>
            </a:r>
            <a:r>
              <a:rPr lang="en-GB" dirty="0" err="1"/>
              <a:t>Fieldset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551018"/>
            <a:ext cx="4159001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 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fieldset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is a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grouping of data fields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example shows how to draw a border with a caption around your data. </a:t>
            </a:r>
          </a:p>
        </p:txBody>
      </p:sp>
    </p:spTree>
    <p:extLst>
      <p:ext uri="{BB962C8B-B14F-4D97-AF65-F5344CB8AC3E}">
        <p14:creationId xmlns:p14="http://schemas.microsoft.com/office/powerpoint/2010/main" val="2261281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 in a Form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"input"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test.php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Username: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Form with Action Attribute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1676668"/>
            <a:ext cx="4159001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When a user clicks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Submit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button, the content of the form is sent to the server.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form’s action attribute define the name of the file to send the content to.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file defined in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action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attribute usually does something with input.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In the example, if you type some characters in the text field and click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Submit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button, the browser sends your input to a page called ‘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test.php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’.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E395F-D2E0-4084-A2DF-F962C2A764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843"/>
          <a:stretch/>
        </p:blipFill>
        <p:spPr>
          <a:xfrm>
            <a:off x="4905102" y="751825"/>
            <a:ext cx="3791479" cy="9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65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 Example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sendmail.php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"text/plain"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form sends an e-mail to W3Schools.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Name: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yourname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Mail: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"mail"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yourmail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Comment: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"comment"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yourcomment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"40"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"Send"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Form with Send E-Mail from a 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630261"/>
            <a:ext cx="4159001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This example demonstrates how to send name, mail, comment.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When clicking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Send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button, the ‘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sendmail.php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’ will be executed from a server.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C0649-5B7D-42D3-9DB9-074A1E272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2" y="751824"/>
            <a:ext cx="3487784" cy="193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6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604369"/>
            <a:ext cx="5030250" cy="43668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dirty="0"/>
              <a:t>HTML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24" y="3190578"/>
            <a:ext cx="5797166" cy="413792"/>
          </a:xfrm>
        </p:spPr>
        <p:txBody>
          <a:bodyPr/>
          <a:lstStyle/>
          <a:p>
            <a:r>
              <a:rPr lang="en-GB" sz="1600" dirty="0"/>
              <a:t>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7996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75C29D-EBDD-490F-BBB6-F0E07EB67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3" y="751825"/>
            <a:ext cx="3829584" cy="1883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 Unordered List: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Disc bullets list: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"disc"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Apples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Bananas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Lemons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Unordered List and Different Bullets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630261"/>
            <a:ext cx="4159001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An unordered starts with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&lt;ul&gt;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tag.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Each list item start with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&lt;li&gt;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tag.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Inside a list item, it is possible to put paragraphs, images, links, and so on.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You can display different kinds of bullets in an unordered list by using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type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attribute. </a:t>
            </a:r>
          </a:p>
        </p:txBody>
      </p:sp>
    </p:spTree>
    <p:extLst>
      <p:ext uri="{BB962C8B-B14F-4D97-AF65-F5344CB8AC3E}">
        <p14:creationId xmlns:p14="http://schemas.microsoft.com/office/powerpoint/2010/main" val="258933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– Basic Tags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D00E2A-45A4-427C-9528-A01ED815A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015612"/>
              </p:ext>
            </p:extLst>
          </p:nvPr>
        </p:nvGraphicFramePr>
        <p:xfrm>
          <a:off x="176352" y="755950"/>
          <a:ext cx="8863145" cy="430591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12054">
                  <a:extLst>
                    <a:ext uri="{9D8B030D-6E8A-4147-A177-3AD203B41FA5}">
                      <a16:colId xmlns:a16="http://schemas.microsoft.com/office/drawing/2014/main" val="2056152886"/>
                    </a:ext>
                  </a:extLst>
                </a:gridCol>
                <a:gridCol w="3121973">
                  <a:extLst>
                    <a:ext uri="{9D8B030D-6E8A-4147-A177-3AD203B41FA5}">
                      <a16:colId xmlns:a16="http://schemas.microsoft.com/office/drawing/2014/main" val="654607653"/>
                    </a:ext>
                  </a:extLst>
                </a:gridCol>
                <a:gridCol w="1007476">
                  <a:extLst>
                    <a:ext uri="{9D8B030D-6E8A-4147-A177-3AD203B41FA5}">
                      <a16:colId xmlns:a16="http://schemas.microsoft.com/office/drawing/2014/main" val="514414105"/>
                    </a:ext>
                  </a:extLst>
                </a:gridCol>
                <a:gridCol w="3621642">
                  <a:extLst>
                    <a:ext uri="{9D8B030D-6E8A-4147-A177-3AD203B41FA5}">
                      <a16:colId xmlns:a16="http://schemas.microsoft.com/office/drawing/2014/main" val="1086194588"/>
                    </a:ext>
                  </a:extLst>
                </a:gridCol>
              </a:tblGrid>
              <a:tr h="253289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38016"/>
                  </a:ext>
                </a:extLst>
              </a:tr>
              <a:tr h="253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/>
                        <a:t>&lt;a&gt;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 hyperlink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&lt;</a:t>
                      </a:r>
                      <a:r>
                        <a:rPr lang="en-GB" sz="1000" b="1" dirty="0" err="1"/>
                        <a:t>ol</a:t>
                      </a:r>
                      <a:r>
                        <a:rPr lang="en-GB" sz="1000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an ordered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71465"/>
                  </a:ext>
                </a:extLst>
              </a:tr>
              <a:tr h="253289">
                <a:tc>
                  <a:txBody>
                    <a:bodyPr/>
                    <a:lstStyle/>
                    <a:p>
                      <a:r>
                        <a:rPr lang="en-GB" sz="1000" b="1" dirty="0"/>
                        <a:t>&lt;b&gt;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bold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&lt;option&gt;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an option in a drop-down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55765"/>
                  </a:ext>
                </a:extLst>
              </a:tr>
              <a:tr h="253289">
                <a:tc>
                  <a:txBody>
                    <a:bodyPr/>
                    <a:lstStyle/>
                    <a:p>
                      <a:r>
                        <a:rPr lang="en-GB" sz="1000" b="1" dirty="0"/>
                        <a:t>&lt;</a:t>
                      </a:r>
                      <a:r>
                        <a:rPr lang="en-GB" sz="1000" b="1" dirty="0" err="1"/>
                        <a:t>br</a:t>
                      </a:r>
                      <a:r>
                        <a:rPr lang="en-GB" sz="1000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 single line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&lt;pre&gt;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preformatted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788564"/>
                  </a:ext>
                </a:extLst>
              </a:tr>
              <a:tr h="253289">
                <a:tc>
                  <a:txBody>
                    <a:bodyPr/>
                    <a:lstStyle/>
                    <a:p>
                      <a:r>
                        <a:rPr lang="en-GB" sz="1000" b="1" dirty="0"/>
                        <a:t>&lt;button&gt;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 clickable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&lt;q&gt;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 a short quotation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16484"/>
                  </a:ext>
                </a:extLst>
              </a:tr>
              <a:tr h="253289">
                <a:tc>
                  <a:txBody>
                    <a:bodyPr/>
                    <a:lstStyle/>
                    <a:p>
                      <a:r>
                        <a:rPr lang="en-GB" sz="1000" b="1" dirty="0"/>
                        <a:t>&lt;canvas&gt;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Used to draw graphics (usually JavaScript)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&lt;script&gt;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 client-side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060407"/>
                  </a:ext>
                </a:extLst>
              </a:tr>
              <a:tr h="253289">
                <a:tc>
                  <a:txBody>
                    <a:bodyPr/>
                    <a:lstStyle/>
                    <a:p>
                      <a:r>
                        <a:rPr lang="en-GB" sz="1000" b="1" dirty="0"/>
                        <a:t>&lt;div&gt;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 section in a document.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&lt;section&gt;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 section in a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708606"/>
                  </a:ext>
                </a:extLst>
              </a:tr>
              <a:tr h="253289">
                <a:tc>
                  <a:txBody>
                    <a:bodyPr/>
                    <a:lstStyle/>
                    <a:p>
                      <a:r>
                        <a:rPr lang="en-GB" sz="1000" b="1" dirty="0"/>
                        <a:t>&lt;embed&gt;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 container for an external application.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&lt;strong&gt;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 important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41929"/>
                  </a:ext>
                </a:extLst>
              </a:tr>
              <a:tr h="253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/>
                        <a:t>&lt;form&gt;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an HTML form for user input.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&lt;style&gt;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 style information for a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3932"/>
                  </a:ext>
                </a:extLst>
              </a:tr>
              <a:tr h="253289">
                <a:tc>
                  <a:txBody>
                    <a:bodyPr/>
                    <a:lstStyle/>
                    <a:p>
                      <a:r>
                        <a:rPr lang="en-GB" sz="1000" b="1" dirty="0"/>
                        <a:t>&lt;h1&gt; to &lt;h6&gt;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HTML headings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&lt;sub&gt;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subscripted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15324"/>
                  </a:ext>
                </a:extLst>
              </a:tr>
              <a:tr h="253289">
                <a:tc>
                  <a:txBody>
                    <a:bodyPr/>
                    <a:lstStyle/>
                    <a:p>
                      <a:r>
                        <a:rPr lang="en-GB" sz="1000" b="1" dirty="0"/>
                        <a:t>&lt;hr&gt;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 horizontal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&lt;sup&gt;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superscripted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3985"/>
                  </a:ext>
                </a:extLst>
              </a:tr>
              <a:tr h="253289">
                <a:tc>
                  <a:txBody>
                    <a:bodyPr/>
                    <a:lstStyle/>
                    <a:p>
                      <a:r>
                        <a:rPr lang="en-GB" sz="1000" b="1" dirty="0"/>
                        <a:t>&lt;iframe&gt;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an inline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606619"/>
                  </a:ext>
                </a:extLst>
              </a:tr>
              <a:tr h="253289">
                <a:tc>
                  <a:txBody>
                    <a:bodyPr/>
                    <a:lstStyle/>
                    <a:p>
                      <a:r>
                        <a:rPr lang="en-GB" sz="1000" b="1" dirty="0"/>
                        <a:t>&lt;</a:t>
                      </a:r>
                      <a:r>
                        <a:rPr lang="en-GB" sz="1000" b="1" dirty="0" err="1"/>
                        <a:t>img</a:t>
                      </a:r>
                      <a:r>
                        <a:rPr lang="en-GB" sz="1000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an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&lt;td&gt;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 cell in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88398"/>
                  </a:ext>
                </a:extLst>
              </a:tr>
              <a:tr h="253289">
                <a:tc>
                  <a:txBody>
                    <a:bodyPr/>
                    <a:lstStyle/>
                    <a:p>
                      <a:r>
                        <a:rPr lang="en-GB" sz="1000" b="1" dirty="0"/>
                        <a:t>&lt;input&gt;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an input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&lt;</a:t>
                      </a:r>
                      <a:r>
                        <a:rPr lang="en-GB" sz="1000" b="1" dirty="0" err="1"/>
                        <a:t>textarea</a:t>
                      </a:r>
                      <a:r>
                        <a:rPr lang="en-GB" sz="1000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 multiple input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48333"/>
                  </a:ext>
                </a:extLst>
              </a:tr>
              <a:tr h="253289">
                <a:tc>
                  <a:txBody>
                    <a:bodyPr/>
                    <a:lstStyle/>
                    <a:p>
                      <a:r>
                        <a:rPr lang="en-GB" sz="1000" b="1" dirty="0"/>
                        <a:t>&lt;label&gt;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 a label for an &lt;input&gt;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&lt;</a:t>
                      </a:r>
                      <a:r>
                        <a:rPr lang="en-GB" sz="1000" b="1" dirty="0" err="1"/>
                        <a:t>th</a:t>
                      </a:r>
                      <a:r>
                        <a:rPr lang="en-GB" sz="1000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 header cell in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143908"/>
                  </a:ext>
                </a:extLst>
              </a:tr>
              <a:tr h="253289">
                <a:tc>
                  <a:txBody>
                    <a:bodyPr/>
                    <a:lstStyle/>
                    <a:p>
                      <a:r>
                        <a:rPr lang="en-GB" sz="1000" b="1" dirty="0"/>
                        <a:t>&lt;li&gt;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 list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&lt;tr&gt;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 row in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57489"/>
                  </a:ext>
                </a:extLst>
              </a:tr>
              <a:tr h="253289">
                <a:tc>
                  <a:txBody>
                    <a:bodyPr/>
                    <a:lstStyle/>
                    <a:p>
                      <a:r>
                        <a:rPr lang="en-GB" sz="1000" b="1" dirty="0"/>
                        <a:t>&lt;link&gt;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an external resource.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&lt;ul&gt;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Defines a unordered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310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413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 Ordered List: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– Ordered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630261"/>
            <a:ext cx="415900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It displays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a list with ordered numbers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items are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numbered sequentially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rather than bulleted.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An ordered list starts with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ol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tag.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Each list item starts with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&lt;li&gt;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tag.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1E8C4-A963-4FDD-AE76-B785374D1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2" y="751825"/>
            <a:ext cx="399153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52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Letters list: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Apples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Bananas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Lemons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Lowercase letters list: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Apples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Bananas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Lemons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6291556" cy="421341"/>
          </a:xfrm>
        </p:spPr>
        <p:txBody>
          <a:bodyPr/>
          <a:lstStyle/>
          <a:p>
            <a:r>
              <a:rPr lang="en-GB" dirty="0"/>
              <a:t>HTML – Ordered List with Different Types of Ordering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630261"/>
            <a:ext cx="4159001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You can display different kinds of ordered lists by using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type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attribute.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example shows lists marked with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uppercase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lowercase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letters.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0AA35-C8C2-436B-A04D-2304125D5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2" y="805079"/>
            <a:ext cx="3268342" cy="17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103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8FF30F-6AB0-4F16-B718-A9BA12325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805079"/>
            <a:ext cx="3356104" cy="1776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Roman numbers list: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Apples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Bananas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Lemons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Lowercase Roman numbers list: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Apples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Bananas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Lemons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6291556" cy="421341"/>
          </a:xfrm>
        </p:spPr>
        <p:txBody>
          <a:bodyPr/>
          <a:lstStyle/>
          <a:p>
            <a:r>
              <a:rPr lang="en-GB" dirty="0"/>
              <a:t>HTML – Ordered List with Different Types of Ordering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630261"/>
            <a:ext cx="4159001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You can display different kinds of ordered lists by using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type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attribute.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example shows lists marked with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uppercase I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lowercase 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i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letters.</a:t>
            </a:r>
          </a:p>
        </p:txBody>
      </p:sp>
    </p:spTree>
    <p:extLst>
      <p:ext uri="{BB962C8B-B14F-4D97-AF65-F5344CB8AC3E}">
        <p14:creationId xmlns:p14="http://schemas.microsoft.com/office/powerpoint/2010/main" val="9762314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A78545-0E32-4354-B66C-460B8096A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7" y="755946"/>
            <a:ext cx="3382230" cy="1270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 Definition List: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&lt;dt&gt;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&lt;/dt&gt;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Black hot drink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&lt;dt&gt;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&lt;/dt&gt;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&lt;dd&gt;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White cold drink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6291556" cy="421341"/>
          </a:xfrm>
        </p:spPr>
        <p:txBody>
          <a:bodyPr/>
          <a:lstStyle/>
          <a:p>
            <a:r>
              <a:rPr lang="en-GB" dirty="0"/>
              <a:t>HTML – Definition Lists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114285"/>
            <a:ext cx="4159001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 definition list is not a list of single items. It is a list of items (terms), together with a description of each item (term).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 definition list starts with a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&lt;dl&gt;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tag (definition list).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Each term starts with a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&lt;dt&gt;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tag (definition term).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Each description starts with a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&lt;dd&gt;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tag (definition description). </a:t>
            </a:r>
          </a:p>
        </p:txBody>
      </p:sp>
    </p:spTree>
    <p:extLst>
      <p:ext uri="{BB962C8B-B14F-4D97-AF65-F5344CB8AC3E}">
        <p14:creationId xmlns:p14="http://schemas.microsoft.com/office/powerpoint/2010/main" val="24000610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 nested List: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Black tea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 tea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6291556" cy="421341"/>
          </a:xfrm>
        </p:spPr>
        <p:txBody>
          <a:bodyPr/>
          <a:lstStyle/>
          <a:p>
            <a:r>
              <a:rPr lang="en-GB" dirty="0"/>
              <a:t>HTML – Nested Lists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630261"/>
            <a:ext cx="4159001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 nested list is a list within another list.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second list is indented another level 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the item markers will appear differently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than the original list.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FB07F-457B-4A78-9BA2-B83140F3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2" y="751020"/>
            <a:ext cx="4201111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768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604369"/>
            <a:ext cx="5030250" cy="43668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dirty="0"/>
              <a:t>HTML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24" y="3190578"/>
            <a:ext cx="5797166" cy="413792"/>
          </a:xfrm>
        </p:spPr>
        <p:txBody>
          <a:bodyPr/>
          <a:lstStyle/>
          <a:p>
            <a:r>
              <a:rPr lang="en-GB" sz="1600" dirty="0"/>
              <a:t>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2602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8EDAC-7D72-47CE-B461-085F6CC02AB2}"/>
              </a:ext>
            </a:extLst>
          </p:cNvPr>
          <p:cNvSpPr txBox="1"/>
          <p:nvPr/>
        </p:nvSpPr>
        <p:spPr>
          <a:xfrm>
            <a:off x="152822" y="755947"/>
            <a:ext cx="5350573" cy="4503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Images are defined with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img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&gt;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tag.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img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tag is an empty element which it contains attributes only and it has no closing tag.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You need to use the 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src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attribute to display an image.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src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stands for “source”. The value of the 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src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attribute is the URL of the image to display on a page. 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syntax of defining an image:</a:t>
            </a:r>
          </a:p>
          <a:p>
            <a:pPr marL="358775">
              <a:spcAft>
                <a:spcPts val="800"/>
              </a:spcAft>
              <a:buClr>
                <a:srgbClr val="C7D3E6"/>
              </a:buClr>
              <a:buSzPct val="130000"/>
            </a:pPr>
            <a:r>
              <a:rPr lang="en-GB" sz="1600" i="1" dirty="0">
                <a:solidFill>
                  <a:srgbClr val="263248"/>
                </a:solidFill>
                <a:latin typeface="+mn-lt"/>
                <a:sym typeface="Roboto Condensed Light"/>
              </a:rPr>
              <a:t>&lt;</a:t>
            </a:r>
            <a:r>
              <a:rPr lang="en-GB" sz="1600" i="1" dirty="0" err="1">
                <a:solidFill>
                  <a:srgbClr val="263248"/>
                </a:solidFill>
                <a:latin typeface="+mn-lt"/>
                <a:sym typeface="Roboto Condensed Light"/>
              </a:rPr>
              <a:t>img</a:t>
            </a:r>
            <a:r>
              <a:rPr lang="en-GB" sz="1600" i="1" dirty="0">
                <a:solidFill>
                  <a:srgbClr val="263248"/>
                </a:solidFill>
                <a:latin typeface="+mn-lt"/>
                <a:sym typeface="Roboto Condensed Light"/>
              </a:rPr>
              <a:t> </a:t>
            </a:r>
            <a:r>
              <a:rPr lang="en-GB" sz="1600" i="1" dirty="0" err="1">
                <a:solidFill>
                  <a:srgbClr val="263248"/>
                </a:solidFill>
                <a:latin typeface="+mn-lt"/>
                <a:sym typeface="Roboto Condensed Light"/>
              </a:rPr>
              <a:t>src</a:t>
            </a:r>
            <a:r>
              <a:rPr lang="en-GB" sz="1600" i="1" dirty="0">
                <a:solidFill>
                  <a:srgbClr val="263248"/>
                </a:solidFill>
                <a:latin typeface="+mn-lt"/>
                <a:sym typeface="Roboto Condensed Light"/>
              </a:rPr>
              <a:t>=“</a:t>
            </a:r>
            <a:r>
              <a:rPr lang="en-GB" sz="1600" i="1" dirty="0" err="1">
                <a:solidFill>
                  <a:srgbClr val="263248"/>
                </a:solidFill>
                <a:latin typeface="+mn-lt"/>
                <a:sym typeface="Roboto Condensed Light"/>
              </a:rPr>
              <a:t>url</a:t>
            </a:r>
            <a:r>
              <a:rPr lang="en-GB" sz="1600" i="1" dirty="0">
                <a:solidFill>
                  <a:srgbClr val="263248"/>
                </a:solidFill>
                <a:latin typeface="+mn-lt"/>
                <a:sym typeface="Roboto Condensed Light"/>
              </a:rPr>
              <a:t>” /&gt;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URL points to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the location or address where the image is stored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example shows that the image file named “corporate.png” located in the directory “</a:t>
            </a:r>
            <a:r>
              <a:rPr lang="en-GB" sz="1600" dirty="0">
                <a:solidFill>
                  <a:srgbClr val="263248"/>
                </a:solidFill>
                <a:latin typeface="+mn-lt"/>
              </a:rPr>
              <a:t>themes/custom/</a:t>
            </a:r>
            <a:r>
              <a:rPr lang="en-GB" sz="1600" dirty="0" err="1">
                <a:solidFill>
                  <a:srgbClr val="263248"/>
                </a:solidFill>
                <a:latin typeface="+mn-lt"/>
              </a:rPr>
              <a:t>jlr_corporate</a:t>
            </a:r>
            <a:r>
              <a:rPr lang="en-GB" sz="1600" dirty="0">
                <a:solidFill>
                  <a:srgbClr val="263248"/>
                </a:solidFill>
                <a:latin typeface="+mn-lt"/>
              </a:rPr>
              <a:t>/images/” on “www.jaguarlandrover.com”.</a:t>
            </a:r>
            <a:endParaRPr lang="en-GB" sz="1600" dirty="0">
              <a:solidFill>
                <a:srgbClr val="263248"/>
              </a:solidFill>
              <a:latin typeface="+mn-lt"/>
              <a:sym typeface="Roboto Condensed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A9602-CFE7-4917-87F6-7C8E6F373B99}"/>
              </a:ext>
            </a:extLst>
          </p:cNvPr>
          <p:cNvSpPr txBox="1"/>
          <p:nvPr/>
        </p:nvSpPr>
        <p:spPr>
          <a:xfrm>
            <a:off x="5503395" y="755947"/>
            <a:ext cx="34877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3"/>
              </a:rPr>
              <a:t>https://www.jaguarlandrover.com/themes/custom/jlr_corporate/images/corporate.png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19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An image: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"https://www.jaguarlandrover.com/themes/custom/jlr_corporate/images/corporate.png"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6291556" cy="421341"/>
          </a:xfrm>
        </p:spPr>
        <p:txBody>
          <a:bodyPr/>
          <a:lstStyle/>
          <a:p>
            <a:r>
              <a:rPr lang="en-GB" dirty="0"/>
              <a:t>HTML – Images with Paragraph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630261"/>
            <a:ext cx="4159001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browser puts the image where the image tag occurs in the document.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If you put an image tag inside &lt;p&gt; tag, the browser shows a paragraph and then display the image next to the paragraph.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E04C0-07E3-4729-9693-C982F5A95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5386"/>
            <a:ext cx="4153771" cy="11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007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"background.jpg"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Look: A background image!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Both gif and jpg files can be used as HTML backgrounds.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 the image is smaller than the page, the image will repeat itself.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6291556" cy="421341"/>
          </a:xfrm>
        </p:spPr>
        <p:txBody>
          <a:bodyPr/>
          <a:lstStyle/>
          <a:p>
            <a:r>
              <a:rPr lang="en-GB" dirty="0"/>
              <a:t>HTML – Background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630261"/>
            <a:ext cx="4159001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This example shows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how to add a background image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to an HTML page.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It uses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background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attribute on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&lt;body&gt;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tag.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689906-2465-431F-AC1E-942465257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826442"/>
            <a:ext cx="4077604" cy="11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613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36527C-81CA-4A38-B5CE-53596F91C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2" y="826443"/>
            <a:ext cx="3324498" cy="17659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text is aligned with the image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"wmglogo.png"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"bottom"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at the bottom.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text is aligned with the image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"wmglogo.png"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"middle"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 the middle.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text is aligned with the image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"wmglogo.png"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"top"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at the top.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&lt;p&gt;&lt;b&gt;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Note: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The bottom alignment is the default!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6291556" cy="421341"/>
          </a:xfrm>
        </p:spPr>
        <p:txBody>
          <a:bodyPr/>
          <a:lstStyle/>
          <a:p>
            <a:r>
              <a:rPr lang="en-GB" dirty="0"/>
              <a:t>HTML – Aligning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630261"/>
            <a:ext cx="4159001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This example shows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different ways to align images within the text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It uses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align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attribute to align the image. </a:t>
            </a:r>
          </a:p>
        </p:txBody>
      </p:sp>
    </p:spTree>
    <p:extLst>
      <p:ext uri="{BB962C8B-B14F-4D97-AF65-F5344CB8AC3E}">
        <p14:creationId xmlns:p14="http://schemas.microsoft.com/office/powerpoint/2010/main" val="314875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C27CE-5636-440E-878C-A2DEA6EAA7F3}"/>
              </a:ext>
            </a:extLst>
          </p:cNvPr>
          <p:cNvSpPr txBox="1"/>
          <p:nvPr/>
        </p:nvSpPr>
        <p:spPr>
          <a:xfrm>
            <a:off x="152822" y="755947"/>
            <a:ext cx="6019378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HTML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documents are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defined by HTML elements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 HTML element is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everything between the start tag and the end tag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HTML elements follow a certain format regardless of how the element is used. 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An HTML element starts with a start tag/opening tag.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An HTML element ends with an end tag/closing tag.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The element content is everything between the start and the end tag.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Some HTML element have empty content.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Empty elements are closed in the start tag, like &lt;</a:t>
            </a:r>
            <a:r>
              <a:rPr lang="en-GB" dirty="0" err="1">
                <a:solidFill>
                  <a:srgbClr val="263248"/>
                </a:solidFill>
                <a:latin typeface="+mn-lt"/>
                <a:sym typeface="Roboto Condensed Light"/>
              </a:rPr>
              <a:t>br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/&gt;, &lt;hr/&gt;.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Most HTML elements can have attributes.</a:t>
            </a:r>
            <a:endParaRPr lang="en-GB" sz="14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0D2D9-72D8-47E1-BBA6-27A24CB9F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755947"/>
            <a:ext cx="2880359" cy="6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381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"wmglogo.png"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"left"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paragraph with an image. The align attribute of the image is set to "left". The image will float to the left of this text.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"wmglogo.png"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"right"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paragraph with an image. The align attribute of the image is set to "right". The image will float to the right of this text.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6291556" cy="421341"/>
          </a:xfrm>
        </p:spPr>
        <p:txBody>
          <a:bodyPr/>
          <a:lstStyle/>
          <a:p>
            <a:r>
              <a:rPr lang="en-GB" dirty="0"/>
              <a:t>HTML – Floating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630261"/>
            <a:ext cx="415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This example shows how to let an image float to the left or right of a paragraph.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83660-88E6-4050-86CB-892A07D4E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5" y="826443"/>
            <a:ext cx="4126565" cy="94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861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"wmglogo.png"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"40"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"wmglogo.png"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"90"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"45"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"wmglogo.png"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"140"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"70"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 can make an image smaller or larger by changing the values of the height and width attributes.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6291556" cy="421341"/>
          </a:xfrm>
        </p:spPr>
        <p:txBody>
          <a:bodyPr/>
          <a:lstStyle/>
          <a:p>
            <a:r>
              <a:rPr lang="en-GB" dirty="0"/>
              <a:t>HTML – Adjusting Image Sizes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630261"/>
            <a:ext cx="4159001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This example shows how to display images in different sizes.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width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height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attributes allow the page to render properly and more efficiently before the image is downloaded.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Make sure the ratio of image, otherwise it will not good appearance.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8AD95-DC8A-4695-9F7D-21926F72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5" y="826443"/>
            <a:ext cx="3882112" cy="168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784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WMG logo: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"wmglogo1.png"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"This is WMG logo"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6291556" cy="421341"/>
          </a:xfrm>
        </p:spPr>
        <p:txBody>
          <a:bodyPr/>
          <a:lstStyle/>
          <a:p>
            <a:r>
              <a:rPr lang="en-GB" dirty="0"/>
              <a:t>HTML – alt Attribute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630261"/>
            <a:ext cx="415900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alt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attribute is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used to define an alternative text for an image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alt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attribute tells the reader what was missing a page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if the browser cannot load images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browser will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display the alternate text instead of the image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9292C-18AB-424B-9274-B8894FF87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2" y="826443"/>
            <a:ext cx="387721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275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9"/>
          <p:cNvSpPr txBox="1">
            <a:spLocks/>
          </p:cNvSpPr>
          <p:nvPr/>
        </p:nvSpPr>
        <p:spPr>
          <a:xfrm>
            <a:off x="181535" y="196376"/>
            <a:ext cx="1905361" cy="29845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1600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 REFERENCE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BF072-D000-4E43-AC8E-2366F9200DB3}"/>
              </a:ext>
            </a:extLst>
          </p:cNvPr>
          <p:cNvSpPr txBox="1"/>
          <p:nvPr/>
        </p:nvSpPr>
        <p:spPr>
          <a:xfrm>
            <a:off x="181536" y="3323614"/>
            <a:ext cx="4044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263248"/>
                </a:solidFill>
                <a:latin typeface="+mn-lt"/>
              </a:rPr>
              <a:t>HTML and CSS with w3chools</a:t>
            </a:r>
          </a:p>
          <a:p>
            <a:r>
              <a:rPr lang="en-GB" dirty="0">
                <a:solidFill>
                  <a:srgbClr val="263248"/>
                </a:solidFill>
                <a:latin typeface="+mn-lt"/>
              </a:rPr>
              <a:t>Hege </a:t>
            </a:r>
            <a:r>
              <a:rPr lang="en-GB" dirty="0" err="1">
                <a:solidFill>
                  <a:srgbClr val="263248"/>
                </a:solidFill>
                <a:latin typeface="+mn-lt"/>
              </a:rPr>
              <a:t>Refsnes</a:t>
            </a:r>
            <a:r>
              <a:rPr lang="en-GB" dirty="0">
                <a:solidFill>
                  <a:srgbClr val="263248"/>
                </a:solidFill>
                <a:latin typeface="+mn-lt"/>
              </a:rPr>
              <a:t>, </a:t>
            </a:r>
            <a:r>
              <a:rPr lang="en-GB" dirty="0" err="1">
                <a:solidFill>
                  <a:srgbClr val="263248"/>
                </a:solidFill>
                <a:latin typeface="+mn-lt"/>
              </a:rPr>
              <a:t>Ståle</a:t>
            </a:r>
            <a:r>
              <a:rPr lang="en-GB" dirty="0">
                <a:solidFill>
                  <a:srgbClr val="263248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263248"/>
                </a:solidFill>
                <a:latin typeface="+mn-lt"/>
              </a:rPr>
              <a:t>Refsnes</a:t>
            </a:r>
            <a:r>
              <a:rPr lang="en-GB" dirty="0">
                <a:solidFill>
                  <a:srgbClr val="263248"/>
                </a:solidFill>
                <a:latin typeface="+mn-lt"/>
              </a:rPr>
              <a:t>, Kai Jim </a:t>
            </a:r>
            <a:r>
              <a:rPr lang="en-GB" dirty="0" err="1">
                <a:solidFill>
                  <a:srgbClr val="263248"/>
                </a:solidFill>
                <a:latin typeface="+mn-lt"/>
              </a:rPr>
              <a:t>Refsnes</a:t>
            </a:r>
            <a:r>
              <a:rPr lang="en-GB" dirty="0">
                <a:solidFill>
                  <a:srgbClr val="263248"/>
                </a:solidFill>
                <a:latin typeface="+mn-lt"/>
              </a:rPr>
              <a:t>,</a:t>
            </a:r>
          </a:p>
          <a:p>
            <a:r>
              <a:rPr lang="en-GB" dirty="0">
                <a:solidFill>
                  <a:srgbClr val="263248"/>
                </a:solidFill>
                <a:latin typeface="+mn-lt"/>
              </a:rPr>
              <a:t>Jan </a:t>
            </a:r>
            <a:r>
              <a:rPr lang="en-GB" dirty="0" err="1">
                <a:solidFill>
                  <a:srgbClr val="263248"/>
                </a:solidFill>
                <a:latin typeface="+mn-lt"/>
              </a:rPr>
              <a:t>Egil</a:t>
            </a:r>
            <a:r>
              <a:rPr lang="en-GB" dirty="0">
                <a:solidFill>
                  <a:srgbClr val="263248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263248"/>
                </a:solidFill>
                <a:latin typeface="+mn-lt"/>
              </a:rPr>
              <a:t>Refsnes</a:t>
            </a:r>
            <a:r>
              <a:rPr lang="en-GB" dirty="0">
                <a:solidFill>
                  <a:srgbClr val="263248"/>
                </a:solidFill>
                <a:latin typeface="+mn-lt"/>
              </a:rPr>
              <a:t> with C. Michael Woodward</a:t>
            </a:r>
          </a:p>
          <a:p>
            <a:endParaRPr lang="en-GB" dirty="0">
              <a:solidFill>
                <a:srgbClr val="263248"/>
              </a:solidFill>
              <a:latin typeface="+mn-lt"/>
            </a:endParaRPr>
          </a:p>
          <a:p>
            <a:r>
              <a:rPr lang="en-GB" b="1" dirty="0" err="1">
                <a:solidFill>
                  <a:srgbClr val="263248"/>
                </a:solidFill>
                <a:latin typeface="+mn-lt"/>
              </a:rPr>
              <a:t>Sesson</a:t>
            </a:r>
            <a:r>
              <a:rPr lang="en-GB" b="1" dirty="0">
                <a:solidFill>
                  <a:srgbClr val="263248"/>
                </a:solidFill>
                <a:latin typeface="+mn-lt"/>
              </a:rPr>
              <a:t> 1: HTML Basic</a:t>
            </a:r>
          </a:p>
        </p:txBody>
      </p:sp>
      <p:pic>
        <p:nvPicPr>
          <p:cNvPr id="3074" name="Picture 2" descr="Learn HTML and CSS with w3schools [PDF]">
            <a:extLst>
              <a:ext uri="{FF2B5EF4-FFF2-40B4-BE49-F238E27FC236}">
                <a16:creationId xmlns:a16="http://schemas.microsoft.com/office/drawing/2014/main" id="{DFAA9C57-C851-41B5-A112-FBBB5CA93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5" y="1052241"/>
            <a:ext cx="1514249" cy="227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DA5478-0447-4400-99BF-57073413A5CB}"/>
              </a:ext>
            </a:extLst>
          </p:cNvPr>
          <p:cNvSpPr txBox="1"/>
          <p:nvPr/>
        </p:nvSpPr>
        <p:spPr>
          <a:xfrm>
            <a:off x="4225834" y="661853"/>
            <a:ext cx="480018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50825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rgbClr val="263248"/>
                </a:solidFill>
                <a:latin typeface="+mn-lt"/>
              </a:rPr>
              <a:t>GeeksforGeeks</a:t>
            </a:r>
            <a:r>
              <a:rPr lang="en-GB" dirty="0">
                <a:solidFill>
                  <a:srgbClr val="263248"/>
                </a:solidFill>
                <a:latin typeface="+mn-lt"/>
              </a:rPr>
              <a:t>: </a:t>
            </a:r>
            <a:br>
              <a:rPr lang="en-GB" dirty="0">
                <a:solidFill>
                  <a:srgbClr val="263248"/>
                </a:solidFill>
                <a:latin typeface="+mn-lt"/>
              </a:rPr>
            </a:br>
            <a:r>
              <a:rPr lang="en-GB" dirty="0">
                <a:solidFill>
                  <a:srgbClr val="263248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https://www.geeksforgeeks.org/html-introduction/</a:t>
            </a:r>
            <a:endParaRPr lang="en-GB" dirty="0">
              <a:solidFill>
                <a:srgbClr val="263248"/>
              </a:solidFill>
              <a:latin typeface="+mn-lt"/>
            </a:endParaRPr>
          </a:p>
          <a:p>
            <a:pPr marL="266700" lvl="1" indent="-250825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rgbClr val="263248"/>
                </a:solidFill>
                <a:latin typeface="+mn-lt"/>
              </a:rPr>
              <a:t>freeCodeCamp</a:t>
            </a:r>
            <a:r>
              <a:rPr lang="en-GB" dirty="0">
                <a:solidFill>
                  <a:srgbClr val="263248"/>
                </a:solidFill>
                <a:latin typeface="+mn-lt"/>
              </a:rPr>
              <a:t>: </a:t>
            </a:r>
            <a:r>
              <a:rPr lang="en-GB" dirty="0">
                <a:solidFill>
                  <a:srgbClr val="263248"/>
                </a:solidFill>
                <a:latin typeface="+mn-lt"/>
                <a:hlinkClick r:id="rId5"/>
              </a:rPr>
              <a:t>https://www.freecodecamp.org/news/html-basics-for-beginners/</a:t>
            </a:r>
            <a:endParaRPr lang="en-GB" dirty="0">
              <a:solidFill>
                <a:srgbClr val="263248"/>
              </a:solidFill>
              <a:latin typeface="+mn-lt"/>
            </a:endParaRPr>
          </a:p>
          <a:p>
            <a:pPr marL="266700" lvl="1" indent="-250825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</a:rPr>
              <a:t>HTML.COM:</a:t>
            </a:r>
            <a:br>
              <a:rPr lang="en-GB" dirty="0">
                <a:solidFill>
                  <a:srgbClr val="263248"/>
                </a:solidFill>
                <a:latin typeface="+mn-lt"/>
              </a:rPr>
            </a:br>
            <a:r>
              <a:rPr lang="en-GB" dirty="0">
                <a:solidFill>
                  <a:srgbClr val="263248"/>
                </a:solidFill>
                <a:latin typeface="+mn-lt"/>
                <a:hlinkClick r:id="rId6"/>
              </a:rPr>
              <a:t>https://html.com/</a:t>
            </a:r>
            <a:endParaRPr lang="en-GB" dirty="0">
              <a:solidFill>
                <a:srgbClr val="263248"/>
              </a:solidFill>
              <a:latin typeface="+mn-lt"/>
            </a:endParaRPr>
          </a:p>
          <a:p>
            <a:pPr marL="266700" lvl="1" indent="-250825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</a:rPr>
              <a:t>SimpleHtmlGuide.com</a:t>
            </a:r>
            <a:br>
              <a:rPr lang="en-GB" dirty="0">
                <a:solidFill>
                  <a:srgbClr val="263248"/>
                </a:solidFill>
                <a:latin typeface="+mn-lt"/>
              </a:rPr>
            </a:br>
            <a:r>
              <a:rPr lang="en-GB" dirty="0">
                <a:solidFill>
                  <a:srgbClr val="263248"/>
                </a:solidFill>
                <a:latin typeface="+mn-lt"/>
                <a:hlinkClick r:id="rId7"/>
              </a:rPr>
              <a:t>http://www.simplehtmlguide.com/cheatsheet</a:t>
            </a:r>
            <a:r>
              <a:rPr lang="en-GB">
                <a:solidFill>
                  <a:srgbClr val="263248"/>
                </a:solidFill>
                <a:latin typeface="+mn-lt"/>
                <a:hlinkClick r:id="rId7"/>
              </a:rPr>
              <a:t>.php</a:t>
            </a:r>
            <a:endParaRPr lang="en-GB">
              <a:solidFill>
                <a:srgbClr val="263248"/>
              </a:solidFill>
              <a:latin typeface="+mn-lt"/>
            </a:endParaRPr>
          </a:p>
          <a:p>
            <a:pPr marL="266700" lvl="1" indent="-250825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</a:rPr>
              <a:t>W3schools:</a:t>
            </a:r>
            <a:br>
              <a:rPr lang="en-GB" dirty="0">
                <a:solidFill>
                  <a:srgbClr val="263248"/>
                </a:solidFill>
                <a:latin typeface="+mn-lt"/>
              </a:rPr>
            </a:br>
            <a:r>
              <a:rPr lang="en-GB" dirty="0">
                <a:solidFill>
                  <a:srgbClr val="263248"/>
                </a:solidFill>
                <a:latin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https://www.w3schools.com/html/</a:t>
            </a:r>
            <a:endParaRPr lang="en-GB" dirty="0">
              <a:solidFill>
                <a:srgbClr val="263248"/>
              </a:solidFill>
              <a:latin typeface="+mn-lt"/>
            </a:endParaRPr>
          </a:p>
          <a:p>
            <a:pPr marL="266700" lvl="1" indent="-250825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endParaRPr lang="en-GB" dirty="0"/>
          </a:p>
          <a:p>
            <a:pPr marL="266700" lvl="1" indent="-250825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endParaRPr lang="en-GB" dirty="0">
              <a:solidFill>
                <a:srgbClr val="26324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58596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ctrTitle"/>
          </p:nvPr>
        </p:nvSpPr>
        <p:spPr>
          <a:xfrm>
            <a:off x="1276350" y="1721866"/>
            <a:ext cx="6594475" cy="1160463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9800"/>
                </a:solidFill>
              </a:rPr>
              <a:t>THANKS!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6350" y="2587054"/>
            <a:ext cx="6594475" cy="1343025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questions?</a:t>
            </a:r>
          </a:p>
          <a:p>
            <a:pPr marL="0" lvl="0" indent="-698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y.s.park@warwick.ac.uk</a:t>
            </a:r>
          </a:p>
        </p:txBody>
      </p:sp>
      <p:sp>
        <p:nvSpPr>
          <p:cNvPr id="8" name="Shape 189"/>
          <p:cNvSpPr txBox="1">
            <a:spLocks/>
          </p:cNvSpPr>
          <p:nvPr/>
        </p:nvSpPr>
        <p:spPr>
          <a:xfrm>
            <a:off x="168088" y="196376"/>
            <a:ext cx="1763070" cy="29845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1600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2510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E25C7C-6C93-4CA8-9790-5191F6DEE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2" y="755946"/>
            <a:ext cx="3886201" cy="1344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C86B1-1F39-4B99-AC09-1B99056F1FF7}"/>
              </a:ext>
            </a:extLst>
          </p:cNvPr>
          <p:cNvSpPr txBox="1"/>
          <p:nvPr/>
        </p:nvSpPr>
        <p:spPr>
          <a:xfrm>
            <a:off x="152821" y="755946"/>
            <a:ext cx="475228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Nested Elements Example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italic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heading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underlined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paragraph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Nested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ED88-4714-4E3B-973D-5B250DCBB5B0}"/>
              </a:ext>
            </a:extLst>
          </p:cNvPr>
          <p:cNvSpPr txBox="1"/>
          <p:nvPr/>
        </p:nvSpPr>
        <p:spPr>
          <a:xfrm>
            <a:off x="4919216" y="2551018"/>
            <a:ext cx="4159001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Most HTML elements can be nested.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HTML documents consists of nested HTML elements.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example shows that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i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&gt;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element is nested in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&lt;h1&gt;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which in turn is nested in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&lt;body&gt;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413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C27CE-5636-440E-878C-A2DEA6EAA7F3}"/>
              </a:ext>
            </a:extLst>
          </p:cNvPr>
          <p:cNvSpPr txBox="1"/>
          <p:nvPr/>
        </p:nvSpPr>
        <p:spPr>
          <a:xfrm>
            <a:off x="152822" y="755947"/>
            <a:ext cx="4804532" cy="321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It is sometimes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difficult to know how HTML will be displayed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Large or small screens, different brands of browsers, and resized windows will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create different results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Adding extra spaces or extra lines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in a HTML code will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not change the output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browser will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remove extra spaces and extra lines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when the page is displayed.</a:t>
            </a:r>
          </a:p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Any number of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lines count as one space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and any number of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spaces count as one space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 </a:t>
            </a:r>
            <a:endParaRPr lang="en-GB" sz="1400" b="1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A5EE2-8478-4262-B827-BFD401DD426C}"/>
              </a:ext>
            </a:extLst>
          </p:cNvPr>
          <p:cNvSpPr txBox="1"/>
          <p:nvPr/>
        </p:nvSpPr>
        <p:spPr>
          <a:xfrm>
            <a:off x="4957354" y="755946"/>
            <a:ext cx="403382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 Example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My Bonnie lies over the ocean. 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My Bonnie lies over the sea. 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My Bonnie lies over the ocean. 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Oh, bring back my Bonnie to me.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 that your browser ignores your layout!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E87F44-F0B2-4252-ACA4-71C814FF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838" y="4088360"/>
            <a:ext cx="4070162" cy="59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5" y="129647"/>
            <a:ext cx="5880076" cy="421341"/>
          </a:xfrm>
        </p:spPr>
        <p:txBody>
          <a:bodyPr/>
          <a:lstStyle/>
          <a:p>
            <a:r>
              <a:rPr lang="en-GB" dirty="0"/>
              <a:t>HTML Attributes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8EDAC-7D72-47CE-B461-085F6CC02AB2}"/>
              </a:ext>
            </a:extLst>
          </p:cNvPr>
          <p:cNvSpPr txBox="1"/>
          <p:nvPr/>
        </p:nvSpPr>
        <p:spPr>
          <a:xfrm>
            <a:off x="152823" y="755947"/>
            <a:ext cx="513110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Attributes in HTML elements. 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HTML elements can have attributes.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Attributes 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provide additional information 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about the element.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Attributes are 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always specified in the start tag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Attributes come in 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name/value pairs 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like name=“value”.</a:t>
            </a:r>
          </a:p>
          <a:p>
            <a:pPr marL="342900" lvl="1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example shows that HTML links are defined with &lt;a&gt; tag.</a:t>
            </a:r>
          </a:p>
          <a:p>
            <a:pPr marL="342900" lvl="1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Web address, surrounded by quotation marks, is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the value of the attributed of the link element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lvl="1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Attribute names and values are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not case sensitive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However, WWW Consortium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recommends using lowercase attributes and values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in its HTML .</a:t>
            </a:r>
          </a:p>
          <a:p>
            <a:pPr marL="342900" lvl="1" indent="-342900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endParaRPr lang="en-GB" sz="1600" dirty="0">
              <a:solidFill>
                <a:srgbClr val="263248"/>
              </a:solidFill>
              <a:latin typeface="+mn-lt"/>
              <a:sym typeface="Roboto Condensed Light"/>
            </a:endParaRPr>
          </a:p>
          <a:p>
            <a:pPr marL="627063" lvl="1" indent="-250825">
              <a:spcAft>
                <a:spcPts val="8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endParaRPr lang="en-GB" dirty="0">
              <a:solidFill>
                <a:srgbClr val="263248"/>
              </a:solidFill>
              <a:latin typeface="+mn-lt"/>
              <a:sym typeface="Roboto Condensed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A9602-CFE7-4917-87F6-7C8E6F373B99}"/>
              </a:ext>
            </a:extLst>
          </p:cNvPr>
          <p:cNvSpPr txBox="1"/>
          <p:nvPr/>
        </p:nvSpPr>
        <p:spPr>
          <a:xfrm>
            <a:off x="5283927" y="755947"/>
            <a:ext cx="370725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 Example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"http://www.bbc.co.uk"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a link to the BBC Web site.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0C7FC-0459-4374-B738-6AED9B7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927" y="3511112"/>
            <a:ext cx="3775662" cy="8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4292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34973</TotalTime>
  <Words>9837</Words>
  <Application>Microsoft Office PowerPoint</Application>
  <PresentationFormat>On-screen Show (16:9)</PresentationFormat>
  <Paragraphs>1001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Roboto Condensed</vt:lpstr>
      <vt:lpstr>Wingdings</vt:lpstr>
      <vt:lpstr>Arvo</vt:lpstr>
      <vt:lpstr>Consolas</vt:lpstr>
      <vt:lpstr>Salerio template</vt:lpstr>
      <vt:lpstr>Softeare and Software Engineering Activity 9: HTML</vt:lpstr>
      <vt:lpstr>HTML Fundamentals</vt:lpstr>
      <vt:lpstr>What is HTML?</vt:lpstr>
      <vt:lpstr>HTML Document Structure</vt:lpstr>
      <vt:lpstr>HTML – Basic Tags</vt:lpstr>
      <vt:lpstr>HTML Elements</vt:lpstr>
      <vt:lpstr>Nested HTML</vt:lpstr>
      <vt:lpstr>HTML Output</vt:lpstr>
      <vt:lpstr>HTML Attributes</vt:lpstr>
      <vt:lpstr>HTML – Align Attribute</vt:lpstr>
      <vt:lpstr>HTML Basic Tags</vt:lpstr>
      <vt:lpstr>HTML – Heading Tag</vt:lpstr>
      <vt:lpstr>HTML – Paragraph Tag</vt:lpstr>
      <vt:lpstr>HTML – Link Tag</vt:lpstr>
      <vt:lpstr>HTML – Image Tag</vt:lpstr>
      <vt:lpstr>HTML – Line Break Tag</vt:lpstr>
      <vt:lpstr>HTML – Horizontal Line Tag</vt:lpstr>
      <vt:lpstr>HTML – Comment</vt:lpstr>
      <vt:lpstr>HTML Text Formatting</vt:lpstr>
      <vt:lpstr>HTML – Text Formatting</vt:lpstr>
      <vt:lpstr>HTML – Preformatted Text</vt:lpstr>
      <vt:lpstr>HTML – Address Text</vt:lpstr>
      <vt:lpstr>HTML – Quotation Text</vt:lpstr>
      <vt:lpstr>HTML – Deleted and Inserted Text</vt:lpstr>
      <vt:lpstr>HTML – Text Formatting Tags</vt:lpstr>
      <vt:lpstr>HTML Tables</vt:lpstr>
      <vt:lpstr>HTML Tables</vt:lpstr>
      <vt:lpstr>HTML – Simple Table</vt:lpstr>
      <vt:lpstr>HTML – Two Rows and Three Columns Table</vt:lpstr>
      <vt:lpstr>HTML – Table with Border</vt:lpstr>
      <vt:lpstr>HTML – Table with Heading</vt:lpstr>
      <vt:lpstr>HTML – Table with Missing and Empty Cells</vt:lpstr>
      <vt:lpstr>HTML – Table with Column Span</vt:lpstr>
      <vt:lpstr>HTML – Table with Row Span</vt:lpstr>
      <vt:lpstr>HTML – Tags Inside a Table</vt:lpstr>
      <vt:lpstr>HTML – Aligning Cell Content in Table</vt:lpstr>
      <vt:lpstr>HTML Forms</vt:lpstr>
      <vt:lpstr>HTML Forms</vt:lpstr>
      <vt:lpstr>HTML – Form with Text Fields</vt:lpstr>
      <vt:lpstr>HTML – Form with Check Boxes</vt:lpstr>
      <vt:lpstr>HTML – Form with Radio Buttons</vt:lpstr>
      <vt:lpstr>HTML – Form with Drop Down List</vt:lpstr>
      <vt:lpstr>HTML – Form with Text Area</vt:lpstr>
      <vt:lpstr>HTML – Form with Buttons</vt:lpstr>
      <vt:lpstr>HTML – Form with Fieldset</vt:lpstr>
      <vt:lpstr>HTML – Form with Action Attribute</vt:lpstr>
      <vt:lpstr>HTML – Form with Send E-Mail from a Form</vt:lpstr>
      <vt:lpstr>HTML Lists</vt:lpstr>
      <vt:lpstr>HTML – Unordered List and Different Bullets</vt:lpstr>
      <vt:lpstr>HTML – Ordered List</vt:lpstr>
      <vt:lpstr>HTML – Ordered List with Different Types of Ordering</vt:lpstr>
      <vt:lpstr>HTML – Ordered List with Different Types of Ordering</vt:lpstr>
      <vt:lpstr>HTML – Definition Lists</vt:lpstr>
      <vt:lpstr>HTML – Nested Lists</vt:lpstr>
      <vt:lpstr>HTML Images</vt:lpstr>
      <vt:lpstr>HTML Images</vt:lpstr>
      <vt:lpstr>HTML – Images with Paragraph</vt:lpstr>
      <vt:lpstr>HTML – Background Image</vt:lpstr>
      <vt:lpstr>HTML – Aligning Images</vt:lpstr>
      <vt:lpstr>HTML – Floating Images</vt:lpstr>
      <vt:lpstr>HTML – Adjusting Image Sizes</vt:lpstr>
      <vt:lpstr>HTML – alt Attribute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Young Saeng Park</dc:creator>
  <cp:lastModifiedBy>Park, Young</cp:lastModifiedBy>
  <cp:revision>314</cp:revision>
  <dcterms:modified xsi:type="dcterms:W3CDTF">2021-10-20T13:40:28Z</dcterms:modified>
</cp:coreProperties>
</file>