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Vidal" userId="b61849d70bafa3b4" providerId="LiveId" clId="{B7084302-FC89-40B2-878B-477807918D89}"/>
    <pc:docChg chg="custSel addSld modSld">
      <pc:chgData name="Paulo Vidal" userId="b61849d70bafa3b4" providerId="LiveId" clId="{B7084302-FC89-40B2-878B-477807918D89}" dt="2020-07-09T21:35:38.623" v="86" actId="11529"/>
      <pc:docMkLst>
        <pc:docMk/>
      </pc:docMkLst>
      <pc:sldChg chg="addSp delSp modSp new mod">
        <pc:chgData name="Paulo Vidal" userId="b61849d70bafa3b4" providerId="LiveId" clId="{B7084302-FC89-40B2-878B-477807918D89}" dt="2020-07-09T21:35:38.623" v="86" actId="11529"/>
        <pc:sldMkLst>
          <pc:docMk/>
          <pc:sldMk cId="948271956" sldId="256"/>
        </pc:sldMkLst>
        <pc:spChg chg="del">
          <ac:chgData name="Paulo Vidal" userId="b61849d70bafa3b4" providerId="LiveId" clId="{B7084302-FC89-40B2-878B-477807918D89}" dt="2020-07-09T21:32:27.576" v="1" actId="478"/>
          <ac:spMkLst>
            <pc:docMk/>
            <pc:sldMk cId="948271956" sldId="256"/>
            <ac:spMk id="2" creationId="{694730E6-F487-49FD-B3E9-30DF5D9579E1}"/>
          </ac:spMkLst>
        </pc:spChg>
        <pc:spChg chg="del">
          <ac:chgData name="Paulo Vidal" userId="b61849d70bafa3b4" providerId="LiveId" clId="{B7084302-FC89-40B2-878B-477807918D89}" dt="2020-07-09T21:32:27.576" v="1" actId="478"/>
          <ac:spMkLst>
            <pc:docMk/>
            <pc:sldMk cId="948271956" sldId="256"/>
            <ac:spMk id="3" creationId="{B5791C4B-E441-44F0-9DBD-6B9E01987A20}"/>
          </ac:spMkLst>
        </pc:spChg>
        <pc:spChg chg="add mod">
          <ac:chgData name="Paulo Vidal" userId="b61849d70bafa3b4" providerId="LiveId" clId="{B7084302-FC89-40B2-878B-477807918D89}" dt="2020-07-09T21:33:50.469" v="28" actId="1076"/>
          <ac:spMkLst>
            <pc:docMk/>
            <pc:sldMk cId="948271956" sldId="256"/>
            <ac:spMk id="4" creationId="{19FD8002-958A-4BE0-A2B9-1685EE2F8B8C}"/>
          </ac:spMkLst>
        </pc:spChg>
        <pc:spChg chg="add mod">
          <ac:chgData name="Paulo Vidal" userId="b61849d70bafa3b4" providerId="LiveId" clId="{B7084302-FC89-40B2-878B-477807918D89}" dt="2020-07-09T21:34:03.952" v="45" actId="20577"/>
          <ac:spMkLst>
            <pc:docMk/>
            <pc:sldMk cId="948271956" sldId="256"/>
            <ac:spMk id="6" creationId="{E82FAEF6-B801-4D9A-A205-B3DEDEA096EA}"/>
          </ac:spMkLst>
        </pc:spChg>
        <pc:spChg chg="add mod">
          <ac:chgData name="Paulo Vidal" userId="b61849d70bafa3b4" providerId="LiveId" clId="{B7084302-FC89-40B2-878B-477807918D89}" dt="2020-07-09T21:34:31.215" v="71" actId="20577"/>
          <ac:spMkLst>
            <pc:docMk/>
            <pc:sldMk cId="948271956" sldId="256"/>
            <ac:spMk id="8" creationId="{43E066A5-5B17-46B9-A9D4-357C50593C47}"/>
          </ac:spMkLst>
        </pc:spChg>
        <pc:spChg chg="add mod">
          <ac:chgData name="Paulo Vidal" userId="b61849d70bafa3b4" providerId="LiveId" clId="{B7084302-FC89-40B2-878B-477807918D89}" dt="2020-07-09T21:34:36.955" v="80" actId="20577"/>
          <ac:spMkLst>
            <pc:docMk/>
            <pc:sldMk cId="948271956" sldId="256"/>
            <ac:spMk id="10" creationId="{215F4A79-C89C-4DBB-81E4-A219DFF7FDA6}"/>
          </ac:spMkLst>
        </pc:spChg>
        <pc:cxnChg chg="add">
          <ac:chgData name="Paulo Vidal" userId="b61849d70bafa3b4" providerId="LiveId" clId="{B7084302-FC89-40B2-878B-477807918D89}" dt="2020-07-09T21:35:00.198" v="81" actId="11529"/>
          <ac:cxnSpMkLst>
            <pc:docMk/>
            <pc:sldMk cId="948271956" sldId="256"/>
            <ac:cxnSpMk id="12" creationId="{1F4D2791-0C1B-4BD5-84CB-1362D3AC3E97}"/>
          </ac:cxnSpMkLst>
        </pc:cxnChg>
        <pc:cxnChg chg="add">
          <ac:chgData name="Paulo Vidal" userId="b61849d70bafa3b4" providerId="LiveId" clId="{B7084302-FC89-40B2-878B-477807918D89}" dt="2020-07-09T21:35:09.396" v="82" actId="11529"/>
          <ac:cxnSpMkLst>
            <pc:docMk/>
            <pc:sldMk cId="948271956" sldId="256"/>
            <ac:cxnSpMk id="14" creationId="{6DA3FF09-A7EE-4D9E-BF30-01F14FF40655}"/>
          </ac:cxnSpMkLst>
        </pc:cxnChg>
        <pc:cxnChg chg="add">
          <ac:chgData name="Paulo Vidal" userId="b61849d70bafa3b4" providerId="LiveId" clId="{B7084302-FC89-40B2-878B-477807918D89}" dt="2020-07-09T21:35:18.192" v="83" actId="11529"/>
          <ac:cxnSpMkLst>
            <pc:docMk/>
            <pc:sldMk cId="948271956" sldId="256"/>
            <ac:cxnSpMk id="16" creationId="{71185A86-041E-4B71-B8A4-9E3A4BA0EEF1}"/>
          </ac:cxnSpMkLst>
        </pc:cxnChg>
        <pc:cxnChg chg="add mod">
          <ac:chgData name="Paulo Vidal" userId="b61849d70bafa3b4" providerId="LiveId" clId="{B7084302-FC89-40B2-878B-477807918D89}" dt="2020-07-09T21:35:28.882" v="85" actId="14100"/>
          <ac:cxnSpMkLst>
            <pc:docMk/>
            <pc:sldMk cId="948271956" sldId="256"/>
            <ac:cxnSpMk id="18" creationId="{B5FD926A-9579-43C2-9DFB-0AB0311036C0}"/>
          </ac:cxnSpMkLst>
        </pc:cxnChg>
        <pc:cxnChg chg="add">
          <ac:chgData name="Paulo Vidal" userId="b61849d70bafa3b4" providerId="LiveId" clId="{B7084302-FC89-40B2-878B-477807918D89}" dt="2020-07-09T21:35:38.623" v="86" actId="11529"/>
          <ac:cxnSpMkLst>
            <pc:docMk/>
            <pc:sldMk cId="948271956" sldId="256"/>
            <ac:cxnSpMk id="21" creationId="{E1CA9D18-A4D1-447C-B006-22788156BE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2B814-48A9-49CD-86EF-8DE65A23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E90BA-9C4C-4241-9CD7-0950D6B98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29992-8C81-4BB1-A2DC-F12E31A9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5921A-15C3-4C3B-92B6-64A19243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9C815-7AD8-4035-8137-0B27AD37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96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0D34A-F699-4716-8872-26891413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EC81E-8022-45EA-8560-8F8B14FBB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DEEF1-EE18-4C51-B7BA-09CC3873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8DE32-C0E4-4907-A108-0158F0C6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ABD61-C97F-4EC3-85EA-05A9568B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3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B41B50-3FD6-4E16-962F-8236ABAC2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3B4B39-D025-4420-A8DC-1407C90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C3DEC-CD21-4DCD-9BE4-1EEAD51A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610BD-C5AA-4206-9D76-9B7B35D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A6667-FBBF-41FB-BBAB-A6D926E7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20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07BC6-51DC-409C-A1CA-5438E9C4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BDA6F-F336-43AB-9DEA-A37F6785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8F15EF-128A-4D6F-8FAA-A5103516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BD775-804A-4910-B9D4-659C9B96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66E5C-0DFE-4536-8AC6-63527695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1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75F77-32F0-4F84-B5A8-7F14FB5A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7AD3D7-7D52-405C-A5B7-A4ECB567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54F4B-4EB0-4E16-9518-AA128386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C6A222-0E53-46EE-9402-2C7620A4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4E684-E272-4315-B1BC-35ED5B53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93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484AA-B68D-43D4-A0E9-E13F3E54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DB9F1-5D52-4000-8C84-87DC92820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C1E41B-B4FA-4A9F-AC29-5413352D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6BFFF-D8CC-479C-A611-34A058A8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C41956-33F2-4420-9551-1FFA6D82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E168D5-978D-42B9-9C16-589695C0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99445-08A0-4C33-8BE2-24ED7DFA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43C343-6162-45BC-8D6F-AB499824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539113-BB15-403D-AA66-5DF791BD7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71F8B8-7CE0-4EDF-BC20-591ED78E8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6B1853-B650-47B4-8153-912BB533E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A89000-4142-4DEA-828D-9E100BAB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19939E-0BAE-4913-9386-8FC3BE31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6FD735-5B0A-4B03-B166-F4B4F75B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7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12481-5B78-4AE3-BDBA-467C42CC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ADB1ED-53BF-4B1D-9D76-46D09624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702142-2094-4D21-A9F0-0487327E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39BCF5-89BD-4E1E-BAF6-C1805BD8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FACC8-63F6-448D-81BA-EC202AF8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0BD273-4A66-4BCB-ADCB-86DC180C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87A321-2510-40C0-8A4C-75D1670A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9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09DE-1C7A-43CB-90C8-2FC5B754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7E9ED-381E-49C8-85DA-989E4473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14ABD3-3309-424F-BAE1-B0657088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CD255-4182-46F9-AC06-74FA95E8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A35AC6-A743-4366-A7AB-D6767667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2C34D6-DBF2-4C5E-B503-0511E378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87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9D386-3B40-4B28-90F5-2DC72A2F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B04B94-0794-4F69-93AA-0968BB39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B7AFAB-01CC-4945-9D5E-FDCA7EC6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F9CE61-B3CB-42F8-9780-853BFD2F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60C13F-1FE6-44D2-85E9-01880B4A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E3B782-824A-423A-B215-BD255AB6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9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AAB284-01CF-43FE-B99B-3DBA135B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471015-4A6D-49E1-A4D5-29003615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B1198-262A-4683-8E22-F38344077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75EB-8FAF-4CB3-B4B4-EE9A7E632FD7}" type="datetimeFigureOut">
              <a:rPr lang="pt-BR" smtClean="0"/>
              <a:t>09/07/2020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10EA0-6810-49BB-9168-8C0D705D7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49890-0884-47B8-88B1-97F65C4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6298-4CB7-4584-8127-1810403837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2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FD8002-958A-4BE0-A2B9-1685EE2F8B8C}"/>
              </a:ext>
            </a:extLst>
          </p:cNvPr>
          <p:cNvSpPr/>
          <p:nvPr/>
        </p:nvSpPr>
        <p:spPr>
          <a:xfrm>
            <a:off x="1789609" y="2978331"/>
            <a:ext cx="1750423" cy="90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  <a:endParaRPr lang="pt-BR" dirty="0"/>
          </a:p>
          <a:p>
            <a:pPr algn="ctr"/>
            <a:r>
              <a:rPr lang="pt-BR" dirty="0"/>
              <a:t>(SEQE-EU)</a:t>
            </a:r>
            <a:endParaRPr lang="fr-F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2FAEF6-B801-4D9A-A205-B3DEDEA096EA}"/>
              </a:ext>
            </a:extLst>
          </p:cNvPr>
          <p:cNvSpPr/>
          <p:nvPr/>
        </p:nvSpPr>
        <p:spPr>
          <a:xfrm>
            <a:off x="5220788" y="1223554"/>
            <a:ext cx="1750423" cy="90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Achat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E066A5-5B17-46B9-A9D4-357C50593C47}"/>
              </a:ext>
            </a:extLst>
          </p:cNvPr>
          <p:cNvSpPr/>
          <p:nvPr/>
        </p:nvSpPr>
        <p:spPr>
          <a:xfrm>
            <a:off x="5220788" y="2978331"/>
            <a:ext cx="1750423" cy="90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5F4A79-C89C-4DBB-81E4-A219DFF7FDA6}"/>
              </a:ext>
            </a:extLst>
          </p:cNvPr>
          <p:cNvSpPr/>
          <p:nvPr/>
        </p:nvSpPr>
        <p:spPr>
          <a:xfrm>
            <a:off x="5220788" y="4733108"/>
            <a:ext cx="1750423" cy="90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Mémoire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4D2791-0C1B-4BD5-84CB-1362D3AC3E97}"/>
              </a:ext>
            </a:extLst>
          </p:cNvPr>
          <p:cNvCxnSpPr>
            <a:stCxn id="4" idx="0"/>
            <a:endCxn id="6" idx="1"/>
          </p:cNvCxnSpPr>
          <p:nvPr/>
        </p:nvCxnSpPr>
        <p:spPr>
          <a:xfrm flipV="1">
            <a:off x="2664821" y="1674223"/>
            <a:ext cx="2555967" cy="130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DA3FF09-A7EE-4D9E-BF30-01F14FF40655}"/>
              </a:ext>
            </a:extLst>
          </p:cNvPr>
          <p:cNvCxnSpPr>
            <a:stCxn id="4" idx="3"/>
          </p:cNvCxnSpPr>
          <p:nvPr/>
        </p:nvCxnSpPr>
        <p:spPr>
          <a:xfrm>
            <a:off x="3540032" y="3429000"/>
            <a:ext cx="156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185A86-041E-4B71-B8A4-9E3A4BA0EEF1}"/>
              </a:ext>
            </a:extLst>
          </p:cNvPr>
          <p:cNvCxnSpPr/>
          <p:nvPr/>
        </p:nvCxnSpPr>
        <p:spPr>
          <a:xfrm>
            <a:off x="2664820" y="3997234"/>
            <a:ext cx="2442757" cy="118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5FD926A-9579-43C2-9DFB-0AB0311036C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2124892"/>
            <a:ext cx="0" cy="85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1CA9D18-A4D1-447C-B006-22788156BE98}"/>
              </a:ext>
            </a:extLst>
          </p:cNvPr>
          <p:cNvCxnSpPr>
            <a:endCxn id="10" idx="0"/>
          </p:cNvCxnSpPr>
          <p:nvPr/>
        </p:nvCxnSpPr>
        <p:spPr>
          <a:xfrm>
            <a:off x="6095999" y="3997234"/>
            <a:ext cx="1" cy="7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271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Vidal</dc:creator>
  <cp:lastModifiedBy>Paulo Vidal</cp:lastModifiedBy>
  <cp:revision>1</cp:revision>
  <dcterms:created xsi:type="dcterms:W3CDTF">2020-07-09T21:32:19Z</dcterms:created>
  <dcterms:modified xsi:type="dcterms:W3CDTF">2020-07-09T21:35:47Z</dcterms:modified>
</cp:coreProperties>
</file>