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2" autoAdjust="0"/>
    <p:restoredTop sz="94660"/>
  </p:normalViewPr>
  <p:slideViewPr>
    <p:cSldViewPr snapToGrid="0">
      <p:cViewPr>
        <p:scale>
          <a:sx n="75" d="100"/>
          <a:sy n="75" d="100"/>
        </p:scale>
        <p:origin x="-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A8D4-BF20-55FC-BD92-47369FB18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21194F-8D99-8CDF-CEB7-A443B20EF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0A2349-D7A9-88AB-5F8C-E1451701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2476-68D6-27C3-4065-F4830B4C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ED7EE6-C7F0-BDD0-5659-DACCB4A7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73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0A069-06E9-45F5-7D65-7069C0DE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E845B2-93BA-D760-FD0B-748E8BA32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337F64-FD99-340A-53FB-873BCEE2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BC9944-34DC-8147-8A33-8BC4CC5D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6FE90-68E6-B9A9-ABCA-0FC9D913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B82BB8-73FD-CA48-68AD-9CAC2186A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A90462-D51C-7FA6-23BA-6CE10D7FB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84EFCF-285E-D137-DF33-0BBF63DC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7F5822-6D90-B7B2-9008-6419EE82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5B71B-B8A0-524A-9BA1-0F20D610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42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4E0C4-9399-63E8-3F84-EB34CBC5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9523F-6C2C-FBE5-F839-A58813D3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505EC-9D5F-E5CC-CDB1-859749B1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858BCB-6B26-6495-EF77-D5B88168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D56708-335B-8AEB-BC19-F97DB2F3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14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FBA1E-E1A9-9C4A-A8AB-B6C9C08D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DBEAA1-12F2-6B3F-A40F-BB28980E7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595E0A-4103-AC65-05B6-8680B5A7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EABFF3-B003-BF0A-DC28-F40C6BF1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4642A3-9347-6963-0BB1-8827761A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38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630F6-6844-2932-A421-7C76F1FE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DF270D-9B63-4883-DA41-4C00B954D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D80608-3AEB-2C36-89BC-65BF1E082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A0AB40-6777-A161-15BC-32E35E3E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0864C0-1864-FE27-1274-E8F2478C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1C5F52-F3DE-3705-59B7-447728AB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0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4BAD4-990F-5805-2D14-62041B16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46B97C-54A6-4035-2163-0360063EE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28E9AC-BC06-41BE-4022-A4B96B590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522527-D1FA-2084-2C01-E9490A695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859112-6380-6E3F-7FA8-156AF109E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531C2C-3BC7-76FA-AFC6-92F35244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A74288-B208-8E54-9E45-6D399E08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9E2528-D115-53B1-ABB4-C8C8919F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43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B6967-E086-A1A1-CAAA-A9B6BBDD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745879-8754-8723-7DF7-CB92B203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D9B635-511B-2A2F-C521-478ADA17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37B7EE-21CD-FF9F-3248-E6669441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22201E-1886-8F8E-F52E-9F8B2BD4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DBCCD9-1561-E99E-DBB2-01EC5D44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36DCCD-C85E-B87E-F578-7F1EA8BE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86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AD713-208B-0087-39B8-FB935ECB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1F0737-F7AD-D7D6-B65C-4CE4378F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BF4540-0455-3374-CF35-79CDBBEDD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CA18DE-EAB5-BF0C-B120-D3C266E4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026B71-F659-33F6-76B4-1CF9873A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36BC4E-383A-EADC-F826-1BD172A6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0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7D48E-0325-F540-ABFF-DC937114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02726B-12D9-BE2D-463B-554D5B442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30426-1C5A-085A-20BE-555724C4B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FACA6E-2CAE-3230-FAAD-B230E20A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0247-2280-4A68-8B12-19214B36A90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E481EE-53E6-0584-0A97-4650AB37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2152BA-6C79-BC2E-C27E-C2D22BDC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8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9E1A96-62D8-7B62-AD91-E1823274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A04B4F-1639-476A-EEFB-5344856C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64FB8D-7394-3119-7A45-5CA908F43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0247-2280-4A68-8B12-19214B36A90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CC8BDF-3076-229B-E567-4F4382AD6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A127E8-C040-6836-20BC-80992ECE5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7290-955A-4DC2-8A8C-CBD280C786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82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7BA49D9F-9C2F-9E2A-DEBB-4E0645F8840F}"/>
              </a:ext>
            </a:extLst>
          </p:cNvPr>
          <p:cNvSpPr/>
          <p:nvPr/>
        </p:nvSpPr>
        <p:spPr>
          <a:xfrm>
            <a:off x="1297858" y="3429000"/>
            <a:ext cx="14850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422FC9B-A71B-71C5-03E1-3477216ECD03}"/>
              </a:ext>
            </a:extLst>
          </p:cNvPr>
          <p:cNvSpPr/>
          <p:nvPr/>
        </p:nvSpPr>
        <p:spPr>
          <a:xfrm>
            <a:off x="6021746" y="3429000"/>
            <a:ext cx="14850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23FEB67-850C-3434-2AA2-D61AB3445A5F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1446366" y="3505200"/>
            <a:ext cx="133222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092F99D-9530-01F6-607C-551506EF66DD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>
            <a:off x="4931860" y="3505200"/>
            <a:ext cx="10898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2E56C2B-F8A7-9F67-AFBF-E4CB5AF355BB}"/>
              </a:ext>
            </a:extLst>
          </p:cNvPr>
          <p:cNvCxnSpPr>
            <a:cxnSpLocks/>
            <a:stCxn id="20" idx="6"/>
            <a:endCxn id="20" idx="4"/>
          </p:cNvCxnSpPr>
          <p:nvPr/>
        </p:nvCxnSpPr>
        <p:spPr>
          <a:xfrm flipH="1">
            <a:off x="4474660" y="3505200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1905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5FAF934-D11F-B20F-22E0-55FA88D987D6}"/>
              </a:ext>
            </a:extLst>
          </p:cNvPr>
          <p:cNvGrpSpPr/>
          <p:nvPr/>
        </p:nvGrpSpPr>
        <p:grpSpPr>
          <a:xfrm>
            <a:off x="2778595" y="3048000"/>
            <a:ext cx="2153265" cy="914400"/>
            <a:chOff x="2778595" y="3048000"/>
            <a:chExt cx="2153265" cy="914400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716A5B5-1DA0-C242-A9D0-91EA8009BF7D}"/>
                </a:ext>
              </a:extLst>
            </p:cNvPr>
            <p:cNvSpPr/>
            <p:nvPr/>
          </p:nvSpPr>
          <p:spPr>
            <a:xfrm>
              <a:off x="2778595" y="3048000"/>
              <a:ext cx="2153265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chemeClr val="tx1"/>
                  </a:solidFill>
                </a:rPr>
                <a:t>0</a:t>
              </a:r>
              <a:r>
                <a:rPr kumimoji="1" lang="ja-JP" altLang="en-US" sz="3600" dirty="0">
                  <a:solidFill>
                    <a:schemeClr val="tx1"/>
                  </a:solidFill>
                </a:rPr>
                <a:t>～</a:t>
              </a:r>
              <a:r>
                <a:rPr kumimoji="1" lang="en-US" altLang="ja-JP" sz="3600" dirty="0">
                  <a:solidFill>
                    <a:schemeClr val="tx1"/>
                  </a:solidFill>
                </a:rPr>
                <a:t>9</a:t>
              </a:r>
              <a:endParaRPr kumimoji="1" lang="ja-JP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D46BBBEC-ACFB-9FD3-1BE6-2D89F018285F}"/>
                </a:ext>
              </a:extLst>
            </p:cNvPr>
            <p:cNvSpPr/>
            <p:nvPr/>
          </p:nvSpPr>
          <p:spPr>
            <a:xfrm>
              <a:off x="4017460" y="3048000"/>
              <a:ext cx="914400" cy="9144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39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外山 雄一</dc:creator>
  <cp:lastModifiedBy>外山 雄一</cp:lastModifiedBy>
  <cp:revision>1</cp:revision>
  <dcterms:created xsi:type="dcterms:W3CDTF">2022-06-16T00:32:49Z</dcterms:created>
  <dcterms:modified xsi:type="dcterms:W3CDTF">2022-06-16T00:37:28Z</dcterms:modified>
</cp:coreProperties>
</file>