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198330-036D-9687-8B50-A68058CD1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53F002-96A9-1CF6-8B2A-BD006F79F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5F7183-E06C-EDF7-15C0-1BD0F9B9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354A-74FB-4674-8104-9431AFD501BF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FD5883-F116-0A8F-7629-BB3E8AF0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BAA95A-2144-9705-8139-68E16D8D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5E28-2ABD-43A0-87BA-F2FE99DFFA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32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531A5C-2978-1A6C-4918-062BB636D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9BE7E0-A640-AA2D-2477-45C813504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1802CE-4AC4-91F4-01CB-606BBBCE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354A-74FB-4674-8104-9431AFD501BF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F4964F-18E8-4AF7-33BF-264F347BC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5948D1-68EC-014F-40B0-B3BC6470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5E28-2ABD-43A0-87BA-F2FE99DFFA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78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108C64-46C6-885C-C1C6-FF2F62D7C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845EA1-80B3-9493-61C3-00C21187B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9B3910-326B-B2DF-D1B3-34FE204C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354A-74FB-4674-8104-9431AFD501BF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CFBA49-A8AA-9083-9EE4-EAEDD990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E60EC9-1618-7DE6-4724-611647472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5E28-2ABD-43A0-87BA-F2FE99DFFA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09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E04AD-1926-6765-8FF1-A784DC5B1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EAB858-FC07-648C-8224-1B02AFFD5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0B6113-792C-BEC2-4B30-9A4BF8E3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354A-74FB-4674-8104-9431AFD501BF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0D421D-11BA-03A9-623C-EA326F1C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A5DF63-F336-9BBD-49CF-E9BBD748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5E28-2ABD-43A0-87BA-F2FE99DFFA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6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9F7A34-7971-F98C-B711-4042B8AFC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A865A0-5F16-A513-6391-FC75EA420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856F8E-9CC5-AD76-1437-933391A6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354A-74FB-4674-8104-9431AFD501BF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D4E4D2-51AB-4EAE-700B-AF153B34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BDC723-558B-8639-6B4A-D648DBD1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5E28-2ABD-43A0-87BA-F2FE99DFFA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52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13AC83-904D-E1B1-5EF4-7BED7FAE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200A42-0E3F-5232-0959-703E56885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703277-F6D7-923A-BBBD-F6B34481F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0B72A1-BEFE-02CB-44A0-9930D856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354A-74FB-4674-8104-9431AFD501BF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18F40E-8943-76C2-F313-22A2A100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C28582-C5BC-D633-338F-BC67ABDB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5E28-2ABD-43A0-87BA-F2FE99DFFA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57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5BEBB1-9596-C4E3-D816-EBB3DF897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D1BE92-96AB-07C4-27A2-FFFD90D9D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66B5F9-D0F0-8D96-528C-10FD7A4AA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3B2A805-2239-C524-8CEA-A845E839A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428B424-9366-D69D-3400-00B673AD8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6FDFFF7-9DC2-F765-3CB3-930D7FDF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354A-74FB-4674-8104-9431AFD501BF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90C30F8-0AD9-DE8A-1114-CE677F27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DE1ED38-AD08-A168-C838-AA6F6B9C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5E28-2ABD-43A0-87BA-F2FE99DFFA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00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19326-A0A3-CB68-A345-257D2984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82E5CA9-AD2C-0AB6-F7F2-0E8AE41F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354A-74FB-4674-8104-9431AFD501BF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6BDB8FD-755E-FFD0-7551-6E9A7BA0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5D6B371-AFCD-4E1F-7ED9-03690606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5E28-2ABD-43A0-87BA-F2FE99DFFA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97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0493CCD-57EC-26FB-6189-1D81886B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354A-74FB-4674-8104-9431AFD501BF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219F5E-5900-77CB-B8BA-6ED67828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26B2DE-1A93-5270-EB18-FE54D696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5E28-2ABD-43A0-87BA-F2FE99DFFA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39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716686-8FAF-0E91-A568-9173DA3E7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D568D6-040E-F21F-CEBB-10AFE5E1E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8B006E-42C4-A483-7402-56336F465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99A91E-CC14-6D61-9516-A7A5D0C5B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354A-74FB-4674-8104-9431AFD501BF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89C40C-A116-6A34-7274-5DE92974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78F82E-593B-0948-56C8-92C1BBC3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5E28-2ABD-43A0-87BA-F2FE99DFFA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55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BDDEFB-4AD4-9F3C-A04B-9B925875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9289A50-793E-F7A1-A20A-D64B40CCE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4BF9E8-A2C8-DD89-1A6C-85C5D27EB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B03D0A-9EE1-2B69-8BD7-C1D0A94C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354A-74FB-4674-8104-9431AFD501BF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B1324C-78DD-A4DE-17EC-FCF1103B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CD5A14-3C69-3B95-A67E-1FD6A2D6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5E28-2ABD-43A0-87BA-F2FE99DFFA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53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869AF06-1836-361E-C768-424269C2C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724D97-3BD3-E6E7-33AE-703D9204D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677760-2711-1BB7-874C-2D05DE626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6354A-74FB-4674-8104-9431AFD501BF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4CEA4C-69C2-7E78-8A3D-B60ED4C5F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473A70-0B91-2668-10F0-234E973BF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75E28-2ABD-43A0-87BA-F2FE99DFFA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02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169BF9C-65F8-419A-B171-9C77464C4DEA}"/>
              </a:ext>
            </a:extLst>
          </p:cNvPr>
          <p:cNvSpPr/>
          <p:nvPr/>
        </p:nvSpPr>
        <p:spPr>
          <a:xfrm>
            <a:off x="2065951" y="2496654"/>
            <a:ext cx="91440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3F70CCA-D632-AA76-C412-DBAAE6C7278D}"/>
              </a:ext>
            </a:extLst>
          </p:cNvPr>
          <p:cNvSpPr/>
          <p:nvPr/>
        </p:nvSpPr>
        <p:spPr>
          <a:xfrm>
            <a:off x="8252462" y="2496654"/>
            <a:ext cx="91440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DF79A1E-A1D7-8FDD-F9B5-53035A5BFC0B}"/>
              </a:ext>
            </a:extLst>
          </p:cNvPr>
          <p:cNvSpPr/>
          <p:nvPr/>
        </p:nvSpPr>
        <p:spPr>
          <a:xfrm>
            <a:off x="3213100" y="2592940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7490B6B-FA30-F46C-188C-4FFB3DF8BB1F}"/>
              </a:ext>
            </a:extLst>
          </p:cNvPr>
          <p:cNvCxnSpPr>
            <a:cxnSpLocks/>
            <a:stCxn id="12" idx="6"/>
            <a:endCxn id="5" idx="1"/>
          </p:cNvCxnSpPr>
          <p:nvPr/>
        </p:nvCxnSpPr>
        <p:spPr>
          <a:xfrm flipV="1">
            <a:off x="8008355" y="2635802"/>
            <a:ext cx="244107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31CFCB14-46FC-7AFC-8BE3-7797A05699F0}"/>
              </a:ext>
            </a:extLst>
          </p:cNvPr>
          <p:cNvSpPr/>
          <p:nvPr/>
        </p:nvSpPr>
        <p:spPr>
          <a:xfrm>
            <a:off x="7927393" y="2592940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7E90C83-C578-24B6-E91D-242EC74DE8DF}"/>
              </a:ext>
            </a:extLst>
          </p:cNvPr>
          <p:cNvSpPr/>
          <p:nvPr/>
        </p:nvSpPr>
        <p:spPr>
          <a:xfrm>
            <a:off x="3470889" y="2496654"/>
            <a:ext cx="813774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要素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014CDCBB-C45D-A1CF-9896-E6E97562EA0C}"/>
              </a:ext>
            </a:extLst>
          </p:cNvPr>
          <p:cNvSpPr/>
          <p:nvPr/>
        </p:nvSpPr>
        <p:spPr>
          <a:xfrm>
            <a:off x="4488289" y="2592940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E813F925-CE8D-B93E-3249-8C565434C24F}"/>
              </a:ext>
            </a:extLst>
          </p:cNvPr>
          <p:cNvSpPr/>
          <p:nvPr/>
        </p:nvSpPr>
        <p:spPr>
          <a:xfrm>
            <a:off x="4772876" y="2496654"/>
            <a:ext cx="1407261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Add</a:t>
            </a:r>
            <a:r>
              <a:rPr kumimoji="1" lang="ja-JP" altLang="en-US" dirty="0">
                <a:solidFill>
                  <a:schemeClr val="tx1"/>
                </a:solidFill>
              </a:rPr>
              <a:t>演算子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36EC8211-6F7A-1BA8-1AE7-E421C717DA69}"/>
              </a:ext>
            </a:extLst>
          </p:cNvPr>
          <p:cNvSpPr/>
          <p:nvPr/>
        </p:nvSpPr>
        <p:spPr>
          <a:xfrm>
            <a:off x="6383763" y="2592421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8F65AD53-E154-3563-0C35-E900F40ECCE8}"/>
              </a:ext>
            </a:extLst>
          </p:cNvPr>
          <p:cNvSpPr/>
          <p:nvPr/>
        </p:nvSpPr>
        <p:spPr>
          <a:xfrm>
            <a:off x="6758452" y="2491891"/>
            <a:ext cx="813774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要素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93077CE-C9FC-F300-3E51-982AD19E5FBF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>
            <a:off x="2980351" y="2635802"/>
            <a:ext cx="232749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77DF191-12A7-47B2-0FFB-88C7BBEBC9A5}"/>
              </a:ext>
            </a:extLst>
          </p:cNvPr>
          <p:cNvCxnSpPr>
            <a:cxnSpLocks/>
            <a:stCxn id="6" idx="6"/>
            <a:endCxn id="15" idx="1"/>
          </p:cNvCxnSpPr>
          <p:nvPr/>
        </p:nvCxnSpPr>
        <p:spPr>
          <a:xfrm flipV="1">
            <a:off x="3294062" y="2635802"/>
            <a:ext cx="176827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F1D70EB-E845-DA84-E2E6-D19761E5DFCD}"/>
              </a:ext>
            </a:extLst>
          </p:cNvPr>
          <p:cNvCxnSpPr>
            <a:cxnSpLocks/>
            <a:stCxn id="15" idx="3"/>
            <a:endCxn id="16" idx="2"/>
          </p:cNvCxnSpPr>
          <p:nvPr/>
        </p:nvCxnSpPr>
        <p:spPr>
          <a:xfrm>
            <a:off x="4284663" y="2635802"/>
            <a:ext cx="203626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59B8688-5C79-390E-0A56-C606EC53F4F3}"/>
              </a:ext>
            </a:extLst>
          </p:cNvPr>
          <p:cNvCxnSpPr>
            <a:cxnSpLocks/>
            <a:stCxn id="16" idx="6"/>
            <a:endCxn id="17" idx="1"/>
          </p:cNvCxnSpPr>
          <p:nvPr/>
        </p:nvCxnSpPr>
        <p:spPr>
          <a:xfrm flipV="1">
            <a:off x="4569251" y="2635802"/>
            <a:ext cx="203625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386E466-C2C9-6F55-FE4C-98DFC6EF1365}"/>
              </a:ext>
            </a:extLst>
          </p:cNvPr>
          <p:cNvCxnSpPr>
            <a:cxnSpLocks/>
            <a:stCxn id="17" idx="3"/>
            <a:endCxn id="18" idx="2"/>
          </p:cNvCxnSpPr>
          <p:nvPr/>
        </p:nvCxnSpPr>
        <p:spPr>
          <a:xfrm>
            <a:off x="6180137" y="2635802"/>
            <a:ext cx="203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64AB4DD-C25C-5ECE-471D-4700E8342CF0}"/>
              </a:ext>
            </a:extLst>
          </p:cNvPr>
          <p:cNvCxnSpPr>
            <a:cxnSpLocks/>
            <a:stCxn id="18" idx="6"/>
            <a:endCxn id="19" idx="1"/>
          </p:cNvCxnSpPr>
          <p:nvPr/>
        </p:nvCxnSpPr>
        <p:spPr>
          <a:xfrm flipV="1">
            <a:off x="6464725" y="2631039"/>
            <a:ext cx="293727" cy="47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0CAB2B2-1AB1-ED12-D8E4-9B3FD968A03C}"/>
              </a:ext>
            </a:extLst>
          </p:cNvPr>
          <p:cNvCxnSpPr>
            <a:cxnSpLocks/>
            <a:stCxn id="19" idx="3"/>
            <a:endCxn id="12" idx="2"/>
          </p:cNvCxnSpPr>
          <p:nvPr/>
        </p:nvCxnSpPr>
        <p:spPr>
          <a:xfrm>
            <a:off x="7572226" y="2631039"/>
            <a:ext cx="355167" cy="5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952B57F-5E64-B9A2-8433-A308CF94A5E4}"/>
              </a:ext>
            </a:extLst>
          </p:cNvPr>
          <p:cNvSpPr txBox="1"/>
          <p:nvPr/>
        </p:nvSpPr>
        <p:spPr>
          <a:xfrm>
            <a:off x="514350" y="1955800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5+3</a:t>
            </a:r>
            <a:r>
              <a:rPr kumimoji="1" lang="ja-JP" altLang="en-US" dirty="0"/>
              <a:t>」とか「</a:t>
            </a:r>
            <a:r>
              <a:rPr kumimoji="1" lang="en-US" altLang="ja-JP" dirty="0"/>
              <a:t>8-2</a:t>
            </a:r>
            <a:r>
              <a:rPr kumimoji="1" lang="ja-JP" altLang="en-US" dirty="0"/>
              <a:t>」とか。</a:t>
            </a: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785F9661-8A56-D8C7-BB06-A986CC62CFA1}"/>
              </a:ext>
            </a:extLst>
          </p:cNvPr>
          <p:cNvSpPr/>
          <p:nvPr/>
        </p:nvSpPr>
        <p:spPr>
          <a:xfrm>
            <a:off x="507117" y="2491891"/>
            <a:ext cx="98052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加減算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DA400CB-64CF-0DF7-8E04-B8AE52458D7B}"/>
              </a:ext>
            </a:extLst>
          </p:cNvPr>
          <p:cNvSpPr txBox="1"/>
          <p:nvPr/>
        </p:nvSpPr>
        <p:spPr>
          <a:xfrm>
            <a:off x="1558543" y="24463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=</a:t>
            </a:r>
            <a:endParaRPr kumimoji="1" lang="ja-JP" altLang="en-US" dirty="0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62E68710-042B-AFAF-5993-D43769D6B140}"/>
              </a:ext>
            </a:extLst>
          </p:cNvPr>
          <p:cNvSpPr/>
          <p:nvPr/>
        </p:nvSpPr>
        <p:spPr>
          <a:xfrm>
            <a:off x="2192951" y="3965091"/>
            <a:ext cx="91440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196B03D8-F745-E810-2E0A-60BB3EBBC79A}"/>
              </a:ext>
            </a:extLst>
          </p:cNvPr>
          <p:cNvSpPr/>
          <p:nvPr/>
        </p:nvSpPr>
        <p:spPr>
          <a:xfrm>
            <a:off x="8379462" y="3965091"/>
            <a:ext cx="91440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CB94C34B-1558-7ED1-80CA-B42BC3AA9DF6}"/>
              </a:ext>
            </a:extLst>
          </p:cNvPr>
          <p:cNvSpPr/>
          <p:nvPr/>
        </p:nvSpPr>
        <p:spPr>
          <a:xfrm>
            <a:off x="3340100" y="4061377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A05E1FC-4E02-2F7F-1A5C-5EDA67F7F012}"/>
              </a:ext>
            </a:extLst>
          </p:cNvPr>
          <p:cNvCxnSpPr>
            <a:cxnSpLocks/>
            <a:stCxn id="51" idx="6"/>
            <a:endCxn id="48" idx="1"/>
          </p:cNvCxnSpPr>
          <p:nvPr/>
        </p:nvCxnSpPr>
        <p:spPr>
          <a:xfrm flipV="1">
            <a:off x="8135355" y="4104239"/>
            <a:ext cx="244107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F133AE8B-78EA-47CA-1D44-73861D31D7E3}"/>
              </a:ext>
            </a:extLst>
          </p:cNvPr>
          <p:cNvSpPr/>
          <p:nvPr/>
        </p:nvSpPr>
        <p:spPr>
          <a:xfrm>
            <a:off x="8054393" y="4061377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C7067C2F-161B-4535-C691-7C3397D9979E}"/>
              </a:ext>
            </a:extLst>
          </p:cNvPr>
          <p:cNvSpPr/>
          <p:nvPr/>
        </p:nvSpPr>
        <p:spPr>
          <a:xfrm>
            <a:off x="3597889" y="3965091"/>
            <a:ext cx="813774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要素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913217FD-11CA-E677-1466-25184548E93B}"/>
              </a:ext>
            </a:extLst>
          </p:cNvPr>
          <p:cNvSpPr/>
          <p:nvPr/>
        </p:nvSpPr>
        <p:spPr>
          <a:xfrm>
            <a:off x="4615289" y="4061377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83838522-BCED-55C5-5CE0-BC63F114B0DC}"/>
              </a:ext>
            </a:extLst>
          </p:cNvPr>
          <p:cNvSpPr/>
          <p:nvPr/>
        </p:nvSpPr>
        <p:spPr>
          <a:xfrm>
            <a:off x="4899876" y="3965091"/>
            <a:ext cx="1407261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Add</a:t>
            </a:r>
            <a:r>
              <a:rPr kumimoji="1" lang="ja-JP" altLang="en-US" dirty="0">
                <a:solidFill>
                  <a:schemeClr val="tx1"/>
                </a:solidFill>
              </a:rPr>
              <a:t>演算子</a:t>
            </a: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5BE0A45F-F680-A65A-E71B-C25209B57963}"/>
              </a:ext>
            </a:extLst>
          </p:cNvPr>
          <p:cNvSpPr/>
          <p:nvPr/>
        </p:nvSpPr>
        <p:spPr>
          <a:xfrm>
            <a:off x="6510763" y="4060858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7DB512AB-1778-DA29-0BB4-F3CE0F054DF7}"/>
              </a:ext>
            </a:extLst>
          </p:cNvPr>
          <p:cNvCxnSpPr>
            <a:cxnSpLocks/>
            <a:stCxn id="47" idx="3"/>
            <a:endCxn id="49" idx="2"/>
          </p:cNvCxnSpPr>
          <p:nvPr/>
        </p:nvCxnSpPr>
        <p:spPr>
          <a:xfrm>
            <a:off x="3107351" y="4104239"/>
            <a:ext cx="232749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4DCAA6C5-208B-EF51-49FD-0DA0A6FE39B4}"/>
              </a:ext>
            </a:extLst>
          </p:cNvPr>
          <p:cNvCxnSpPr>
            <a:cxnSpLocks/>
            <a:stCxn id="49" idx="6"/>
            <a:endCxn id="52" idx="1"/>
          </p:cNvCxnSpPr>
          <p:nvPr/>
        </p:nvCxnSpPr>
        <p:spPr>
          <a:xfrm flipV="1">
            <a:off x="3421062" y="4104239"/>
            <a:ext cx="176827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E2048CBB-2D64-6B12-46F7-635329ABA31C}"/>
              </a:ext>
            </a:extLst>
          </p:cNvPr>
          <p:cNvCxnSpPr>
            <a:cxnSpLocks/>
            <a:stCxn id="52" idx="3"/>
            <a:endCxn id="53" idx="2"/>
          </p:cNvCxnSpPr>
          <p:nvPr/>
        </p:nvCxnSpPr>
        <p:spPr>
          <a:xfrm>
            <a:off x="4411663" y="4104239"/>
            <a:ext cx="203626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899422CF-53C6-FCCA-9B7E-B683831A5F94}"/>
              </a:ext>
            </a:extLst>
          </p:cNvPr>
          <p:cNvCxnSpPr>
            <a:cxnSpLocks/>
            <a:stCxn id="53" idx="6"/>
            <a:endCxn id="54" idx="1"/>
          </p:cNvCxnSpPr>
          <p:nvPr/>
        </p:nvCxnSpPr>
        <p:spPr>
          <a:xfrm flipV="1">
            <a:off x="4696251" y="4104239"/>
            <a:ext cx="203625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450A5F59-00EB-2698-A122-DD9DB7ECFB97}"/>
              </a:ext>
            </a:extLst>
          </p:cNvPr>
          <p:cNvCxnSpPr>
            <a:cxnSpLocks/>
            <a:stCxn id="54" idx="3"/>
            <a:endCxn id="55" idx="2"/>
          </p:cNvCxnSpPr>
          <p:nvPr/>
        </p:nvCxnSpPr>
        <p:spPr>
          <a:xfrm>
            <a:off x="6307137" y="4104239"/>
            <a:ext cx="203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8B6570B-8E94-43EC-AB6B-FAD0928AD7CE}"/>
              </a:ext>
            </a:extLst>
          </p:cNvPr>
          <p:cNvCxnSpPr>
            <a:cxnSpLocks/>
            <a:stCxn id="53" idx="4"/>
            <a:endCxn id="51" idx="4"/>
          </p:cNvCxnSpPr>
          <p:nvPr/>
        </p:nvCxnSpPr>
        <p:spPr>
          <a:xfrm rot="16200000" flipH="1">
            <a:off x="6375322" y="2428586"/>
            <a:ext cx="12700" cy="3439104"/>
          </a:xfrm>
          <a:prstGeom prst="curvedConnector3">
            <a:avLst>
              <a:gd name="adj1" fmla="val 3175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62C74F66-9E21-7E9A-466E-8EADF3940DCB}"/>
              </a:ext>
            </a:extLst>
          </p:cNvPr>
          <p:cNvCxnSpPr>
            <a:cxnSpLocks/>
            <a:stCxn id="67" idx="3"/>
            <a:endCxn id="51" idx="2"/>
          </p:cNvCxnSpPr>
          <p:nvPr/>
        </p:nvCxnSpPr>
        <p:spPr>
          <a:xfrm>
            <a:off x="7866376" y="4099476"/>
            <a:ext cx="188017" cy="5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3BC48A1-E47E-F13A-C5E3-2E8346197641}"/>
              </a:ext>
            </a:extLst>
          </p:cNvPr>
          <p:cNvSpPr txBox="1"/>
          <p:nvPr/>
        </p:nvSpPr>
        <p:spPr>
          <a:xfrm>
            <a:off x="641350" y="3424237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5+3+2</a:t>
            </a:r>
            <a:r>
              <a:rPr kumimoji="1" lang="ja-JP" altLang="en-US" dirty="0"/>
              <a:t>」とかにも対応。加えて、「</a:t>
            </a:r>
            <a:r>
              <a:rPr kumimoji="1" lang="en-US" altLang="ja-JP" dirty="0"/>
              <a:t>4</a:t>
            </a:r>
            <a:r>
              <a:rPr kumimoji="1" lang="ja-JP" altLang="en-US" dirty="0"/>
              <a:t>」とかも。</a:t>
            </a:r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4A8C0471-F3FE-4E29-1EEC-6D2BA3E65C4C}"/>
              </a:ext>
            </a:extLst>
          </p:cNvPr>
          <p:cNvSpPr/>
          <p:nvPr/>
        </p:nvSpPr>
        <p:spPr>
          <a:xfrm>
            <a:off x="634117" y="3960328"/>
            <a:ext cx="98052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加減算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AFA8AA1-CAAF-75C0-AC68-D5FB0EC2595C}"/>
              </a:ext>
            </a:extLst>
          </p:cNvPr>
          <p:cNvSpPr txBox="1"/>
          <p:nvPr/>
        </p:nvSpPr>
        <p:spPr>
          <a:xfrm>
            <a:off x="1685543" y="391481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=</a:t>
            </a:r>
            <a:endParaRPr kumimoji="1" lang="ja-JP" altLang="en-US" dirty="0"/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C2BD2294-9565-9012-84FF-E97CAE55277B}"/>
              </a:ext>
            </a:extLst>
          </p:cNvPr>
          <p:cNvSpPr/>
          <p:nvPr/>
        </p:nvSpPr>
        <p:spPr>
          <a:xfrm>
            <a:off x="6885856" y="3960328"/>
            <a:ext cx="98052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加減算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6A214B7E-C690-0F91-C8AF-1515E90BCC7A}"/>
              </a:ext>
            </a:extLst>
          </p:cNvPr>
          <p:cNvCxnSpPr>
            <a:cxnSpLocks/>
            <a:stCxn id="55" idx="6"/>
            <a:endCxn id="67" idx="1"/>
          </p:cNvCxnSpPr>
          <p:nvPr/>
        </p:nvCxnSpPr>
        <p:spPr>
          <a:xfrm flipV="1">
            <a:off x="6591725" y="4099476"/>
            <a:ext cx="294131" cy="47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79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169BF9C-65F8-419A-B171-9C77464C4DEA}"/>
              </a:ext>
            </a:extLst>
          </p:cNvPr>
          <p:cNvSpPr/>
          <p:nvPr/>
        </p:nvSpPr>
        <p:spPr>
          <a:xfrm>
            <a:off x="2065951" y="2496654"/>
            <a:ext cx="91440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3F70CCA-D632-AA76-C412-DBAAE6C7278D}"/>
              </a:ext>
            </a:extLst>
          </p:cNvPr>
          <p:cNvSpPr/>
          <p:nvPr/>
        </p:nvSpPr>
        <p:spPr>
          <a:xfrm>
            <a:off x="8252462" y="2496654"/>
            <a:ext cx="91440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DF79A1E-A1D7-8FDD-F9B5-53035A5BFC0B}"/>
              </a:ext>
            </a:extLst>
          </p:cNvPr>
          <p:cNvSpPr/>
          <p:nvPr/>
        </p:nvSpPr>
        <p:spPr>
          <a:xfrm>
            <a:off x="3213100" y="2592940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7490B6B-FA30-F46C-188C-4FFB3DF8BB1F}"/>
              </a:ext>
            </a:extLst>
          </p:cNvPr>
          <p:cNvCxnSpPr>
            <a:cxnSpLocks/>
            <a:stCxn id="12" idx="6"/>
            <a:endCxn id="5" idx="1"/>
          </p:cNvCxnSpPr>
          <p:nvPr/>
        </p:nvCxnSpPr>
        <p:spPr>
          <a:xfrm flipV="1">
            <a:off x="8008355" y="2635802"/>
            <a:ext cx="244107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31CFCB14-46FC-7AFC-8BE3-7797A05699F0}"/>
              </a:ext>
            </a:extLst>
          </p:cNvPr>
          <p:cNvSpPr/>
          <p:nvPr/>
        </p:nvSpPr>
        <p:spPr>
          <a:xfrm>
            <a:off x="7927393" y="2592940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7E90C83-C578-24B6-E91D-242EC74DE8DF}"/>
              </a:ext>
            </a:extLst>
          </p:cNvPr>
          <p:cNvSpPr/>
          <p:nvPr/>
        </p:nvSpPr>
        <p:spPr>
          <a:xfrm>
            <a:off x="3470889" y="2496654"/>
            <a:ext cx="813774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要素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014CDCBB-C45D-A1CF-9896-E6E97562EA0C}"/>
              </a:ext>
            </a:extLst>
          </p:cNvPr>
          <p:cNvSpPr/>
          <p:nvPr/>
        </p:nvSpPr>
        <p:spPr>
          <a:xfrm>
            <a:off x="4488289" y="2592940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E813F925-CE8D-B93E-3249-8C565434C24F}"/>
              </a:ext>
            </a:extLst>
          </p:cNvPr>
          <p:cNvSpPr/>
          <p:nvPr/>
        </p:nvSpPr>
        <p:spPr>
          <a:xfrm>
            <a:off x="4772876" y="2496654"/>
            <a:ext cx="1407261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Mul</a:t>
            </a:r>
            <a:r>
              <a:rPr kumimoji="1" lang="ja-JP" altLang="en-US" dirty="0">
                <a:solidFill>
                  <a:schemeClr val="tx1"/>
                </a:solidFill>
              </a:rPr>
              <a:t>演算子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36EC8211-6F7A-1BA8-1AE7-E421C717DA69}"/>
              </a:ext>
            </a:extLst>
          </p:cNvPr>
          <p:cNvSpPr/>
          <p:nvPr/>
        </p:nvSpPr>
        <p:spPr>
          <a:xfrm>
            <a:off x="6383763" y="2592421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8F65AD53-E154-3563-0C35-E900F40ECCE8}"/>
              </a:ext>
            </a:extLst>
          </p:cNvPr>
          <p:cNvSpPr/>
          <p:nvPr/>
        </p:nvSpPr>
        <p:spPr>
          <a:xfrm>
            <a:off x="6758452" y="2491891"/>
            <a:ext cx="813774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要素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93077CE-C9FC-F300-3E51-982AD19E5FBF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>
            <a:off x="2980351" y="2635802"/>
            <a:ext cx="232749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77DF191-12A7-47B2-0FFB-88C7BBEBC9A5}"/>
              </a:ext>
            </a:extLst>
          </p:cNvPr>
          <p:cNvCxnSpPr>
            <a:cxnSpLocks/>
            <a:stCxn id="6" idx="6"/>
            <a:endCxn id="15" idx="1"/>
          </p:cNvCxnSpPr>
          <p:nvPr/>
        </p:nvCxnSpPr>
        <p:spPr>
          <a:xfrm flipV="1">
            <a:off x="3294062" y="2635802"/>
            <a:ext cx="176827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F1D70EB-E845-DA84-E2E6-D19761E5DFCD}"/>
              </a:ext>
            </a:extLst>
          </p:cNvPr>
          <p:cNvCxnSpPr>
            <a:cxnSpLocks/>
            <a:stCxn id="15" idx="3"/>
            <a:endCxn id="16" idx="2"/>
          </p:cNvCxnSpPr>
          <p:nvPr/>
        </p:nvCxnSpPr>
        <p:spPr>
          <a:xfrm>
            <a:off x="4284663" y="2635802"/>
            <a:ext cx="203626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59B8688-5C79-390E-0A56-C606EC53F4F3}"/>
              </a:ext>
            </a:extLst>
          </p:cNvPr>
          <p:cNvCxnSpPr>
            <a:cxnSpLocks/>
            <a:stCxn id="16" idx="6"/>
            <a:endCxn id="17" idx="1"/>
          </p:cNvCxnSpPr>
          <p:nvPr/>
        </p:nvCxnSpPr>
        <p:spPr>
          <a:xfrm flipV="1">
            <a:off x="4569251" y="2635802"/>
            <a:ext cx="203625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386E466-C2C9-6F55-FE4C-98DFC6EF1365}"/>
              </a:ext>
            </a:extLst>
          </p:cNvPr>
          <p:cNvCxnSpPr>
            <a:cxnSpLocks/>
            <a:stCxn id="17" idx="3"/>
            <a:endCxn id="18" idx="2"/>
          </p:cNvCxnSpPr>
          <p:nvPr/>
        </p:nvCxnSpPr>
        <p:spPr>
          <a:xfrm>
            <a:off x="6180137" y="2635802"/>
            <a:ext cx="203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64AB4DD-C25C-5ECE-471D-4700E8342CF0}"/>
              </a:ext>
            </a:extLst>
          </p:cNvPr>
          <p:cNvCxnSpPr>
            <a:cxnSpLocks/>
            <a:stCxn id="18" idx="6"/>
            <a:endCxn id="19" idx="1"/>
          </p:cNvCxnSpPr>
          <p:nvPr/>
        </p:nvCxnSpPr>
        <p:spPr>
          <a:xfrm flipV="1">
            <a:off x="6464725" y="2631039"/>
            <a:ext cx="293727" cy="47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0CAB2B2-1AB1-ED12-D8E4-9B3FD968A03C}"/>
              </a:ext>
            </a:extLst>
          </p:cNvPr>
          <p:cNvCxnSpPr>
            <a:cxnSpLocks/>
            <a:stCxn id="19" idx="3"/>
            <a:endCxn id="12" idx="2"/>
          </p:cNvCxnSpPr>
          <p:nvPr/>
        </p:nvCxnSpPr>
        <p:spPr>
          <a:xfrm>
            <a:off x="7572226" y="2631039"/>
            <a:ext cx="355167" cy="5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952B57F-5E64-B9A2-8433-A308CF94A5E4}"/>
              </a:ext>
            </a:extLst>
          </p:cNvPr>
          <p:cNvSpPr txBox="1"/>
          <p:nvPr/>
        </p:nvSpPr>
        <p:spPr>
          <a:xfrm>
            <a:off x="514350" y="1955800"/>
            <a:ext cx="311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5</a:t>
            </a:r>
            <a:r>
              <a:rPr kumimoji="1" lang="ja-JP" altLang="en-US" dirty="0"/>
              <a:t>*</a:t>
            </a:r>
            <a:r>
              <a:rPr kumimoji="1" lang="en-US" altLang="ja-JP" dirty="0"/>
              <a:t>3</a:t>
            </a:r>
            <a:r>
              <a:rPr kumimoji="1" lang="ja-JP" altLang="en-US" dirty="0"/>
              <a:t>」とか「</a:t>
            </a:r>
            <a:r>
              <a:rPr kumimoji="1" lang="en-US" altLang="ja-JP" dirty="0"/>
              <a:t>8/2</a:t>
            </a:r>
            <a:r>
              <a:rPr kumimoji="1" lang="ja-JP" altLang="en-US" dirty="0"/>
              <a:t>」とか。</a:t>
            </a: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785F9661-8A56-D8C7-BB06-A986CC62CFA1}"/>
              </a:ext>
            </a:extLst>
          </p:cNvPr>
          <p:cNvSpPr/>
          <p:nvPr/>
        </p:nvSpPr>
        <p:spPr>
          <a:xfrm>
            <a:off x="507117" y="2491891"/>
            <a:ext cx="98052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乗除算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DA400CB-64CF-0DF7-8E04-B8AE52458D7B}"/>
              </a:ext>
            </a:extLst>
          </p:cNvPr>
          <p:cNvSpPr txBox="1"/>
          <p:nvPr/>
        </p:nvSpPr>
        <p:spPr>
          <a:xfrm>
            <a:off x="1558543" y="24463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=</a:t>
            </a:r>
            <a:endParaRPr kumimoji="1" lang="ja-JP" altLang="en-US" dirty="0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62E68710-042B-AFAF-5993-D43769D6B140}"/>
              </a:ext>
            </a:extLst>
          </p:cNvPr>
          <p:cNvSpPr/>
          <p:nvPr/>
        </p:nvSpPr>
        <p:spPr>
          <a:xfrm>
            <a:off x="2192951" y="3965091"/>
            <a:ext cx="91440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196B03D8-F745-E810-2E0A-60BB3EBBC79A}"/>
              </a:ext>
            </a:extLst>
          </p:cNvPr>
          <p:cNvSpPr/>
          <p:nvPr/>
        </p:nvSpPr>
        <p:spPr>
          <a:xfrm>
            <a:off x="8379462" y="3965091"/>
            <a:ext cx="91440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CB94C34B-1558-7ED1-80CA-B42BC3AA9DF6}"/>
              </a:ext>
            </a:extLst>
          </p:cNvPr>
          <p:cNvSpPr/>
          <p:nvPr/>
        </p:nvSpPr>
        <p:spPr>
          <a:xfrm>
            <a:off x="3340100" y="4061377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A05E1FC-4E02-2F7F-1A5C-5EDA67F7F012}"/>
              </a:ext>
            </a:extLst>
          </p:cNvPr>
          <p:cNvCxnSpPr>
            <a:cxnSpLocks/>
            <a:stCxn id="51" idx="6"/>
            <a:endCxn id="48" idx="1"/>
          </p:cNvCxnSpPr>
          <p:nvPr/>
        </p:nvCxnSpPr>
        <p:spPr>
          <a:xfrm flipV="1">
            <a:off x="8135355" y="4104239"/>
            <a:ext cx="244107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F133AE8B-78EA-47CA-1D44-73861D31D7E3}"/>
              </a:ext>
            </a:extLst>
          </p:cNvPr>
          <p:cNvSpPr/>
          <p:nvPr/>
        </p:nvSpPr>
        <p:spPr>
          <a:xfrm>
            <a:off x="8054393" y="4061377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C7067C2F-161B-4535-C691-7C3397D9979E}"/>
              </a:ext>
            </a:extLst>
          </p:cNvPr>
          <p:cNvSpPr/>
          <p:nvPr/>
        </p:nvSpPr>
        <p:spPr>
          <a:xfrm>
            <a:off x="3597889" y="3965091"/>
            <a:ext cx="813774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要素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913217FD-11CA-E677-1466-25184548E93B}"/>
              </a:ext>
            </a:extLst>
          </p:cNvPr>
          <p:cNvSpPr/>
          <p:nvPr/>
        </p:nvSpPr>
        <p:spPr>
          <a:xfrm>
            <a:off x="4615289" y="4061377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83838522-BCED-55C5-5CE0-BC63F114B0DC}"/>
              </a:ext>
            </a:extLst>
          </p:cNvPr>
          <p:cNvSpPr/>
          <p:nvPr/>
        </p:nvSpPr>
        <p:spPr>
          <a:xfrm>
            <a:off x="4899876" y="3965091"/>
            <a:ext cx="1407261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Mul</a:t>
            </a:r>
            <a:r>
              <a:rPr kumimoji="1" lang="ja-JP" altLang="en-US" dirty="0">
                <a:solidFill>
                  <a:schemeClr val="tx1"/>
                </a:solidFill>
              </a:rPr>
              <a:t>演算子</a:t>
            </a: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5BE0A45F-F680-A65A-E71B-C25209B57963}"/>
              </a:ext>
            </a:extLst>
          </p:cNvPr>
          <p:cNvSpPr/>
          <p:nvPr/>
        </p:nvSpPr>
        <p:spPr>
          <a:xfrm>
            <a:off x="6510763" y="4060858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7DB512AB-1778-DA29-0BB4-F3CE0F054DF7}"/>
              </a:ext>
            </a:extLst>
          </p:cNvPr>
          <p:cNvCxnSpPr>
            <a:cxnSpLocks/>
            <a:stCxn id="47" idx="3"/>
            <a:endCxn id="49" idx="2"/>
          </p:cNvCxnSpPr>
          <p:nvPr/>
        </p:nvCxnSpPr>
        <p:spPr>
          <a:xfrm>
            <a:off x="3107351" y="4104239"/>
            <a:ext cx="232749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4DCAA6C5-208B-EF51-49FD-0DA0A6FE39B4}"/>
              </a:ext>
            </a:extLst>
          </p:cNvPr>
          <p:cNvCxnSpPr>
            <a:cxnSpLocks/>
            <a:stCxn id="49" idx="6"/>
            <a:endCxn id="52" idx="1"/>
          </p:cNvCxnSpPr>
          <p:nvPr/>
        </p:nvCxnSpPr>
        <p:spPr>
          <a:xfrm flipV="1">
            <a:off x="3421062" y="4104239"/>
            <a:ext cx="176827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E2048CBB-2D64-6B12-46F7-635329ABA31C}"/>
              </a:ext>
            </a:extLst>
          </p:cNvPr>
          <p:cNvCxnSpPr>
            <a:cxnSpLocks/>
            <a:stCxn id="52" idx="3"/>
            <a:endCxn id="53" idx="2"/>
          </p:cNvCxnSpPr>
          <p:nvPr/>
        </p:nvCxnSpPr>
        <p:spPr>
          <a:xfrm>
            <a:off x="4411663" y="4104239"/>
            <a:ext cx="203626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899422CF-53C6-FCCA-9B7E-B683831A5F94}"/>
              </a:ext>
            </a:extLst>
          </p:cNvPr>
          <p:cNvCxnSpPr>
            <a:cxnSpLocks/>
            <a:stCxn id="53" idx="6"/>
            <a:endCxn id="54" idx="1"/>
          </p:cNvCxnSpPr>
          <p:nvPr/>
        </p:nvCxnSpPr>
        <p:spPr>
          <a:xfrm flipV="1">
            <a:off x="4696251" y="4104239"/>
            <a:ext cx="203625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450A5F59-00EB-2698-A122-DD9DB7ECFB97}"/>
              </a:ext>
            </a:extLst>
          </p:cNvPr>
          <p:cNvCxnSpPr>
            <a:cxnSpLocks/>
            <a:stCxn id="54" idx="3"/>
            <a:endCxn id="55" idx="2"/>
          </p:cNvCxnSpPr>
          <p:nvPr/>
        </p:nvCxnSpPr>
        <p:spPr>
          <a:xfrm>
            <a:off x="6307137" y="4104239"/>
            <a:ext cx="203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8B6570B-8E94-43EC-AB6B-FAD0928AD7CE}"/>
              </a:ext>
            </a:extLst>
          </p:cNvPr>
          <p:cNvCxnSpPr>
            <a:cxnSpLocks/>
            <a:stCxn id="53" idx="4"/>
            <a:endCxn id="51" idx="4"/>
          </p:cNvCxnSpPr>
          <p:nvPr/>
        </p:nvCxnSpPr>
        <p:spPr>
          <a:xfrm rot="16200000" flipH="1">
            <a:off x="6375322" y="2428586"/>
            <a:ext cx="12700" cy="3439104"/>
          </a:xfrm>
          <a:prstGeom prst="curvedConnector3">
            <a:avLst>
              <a:gd name="adj1" fmla="val 3175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62C74F66-9E21-7E9A-466E-8EADF3940DCB}"/>
              </a:ext>
            </a:extLst>
          </p:cNvPr>
          <p:cNvCxnSpPr>
            <a:cxnSpLocks/>
            <a:stCxn id="67" idx="3"/>
            <a:endCxn id="51" idx="2"/>
          </p:cNvCxnSpPr>
          <p:nvPr/>
        </p:nvCxnSpPr>
        <p:spPr>
          <a:xfrm>
            <a:off x="7866376" y="4099476"/>
            <a:ext cx="188017" cy="5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3BC48A1-E47E-F13A-C5E3-2E8346197641}"/>
              </a:ext>
            </a:extLst>
          </p:cNvPr>
          <p:cNvSpPr txBox="1"/>
          <p:nvPr/>
        </p:nvSpPr>
        <p:spPr>
          <a:xfrm>
            <a:off x="641350" y="3424237"/>
            <a:ext cx="548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5</a:t>
            </a:r>
            <a:r>
              <a:rPr kumimoji="1" lang="ja-JP" altLang="en-US" dirty="0"/>
              <a:t>*</a:t>
            </a:r>
            <a:r>
              <a:rPr kumimoji="1" lang="en-US" altLang="ja-JP" dirty="0"/>
              <a:t>3/2</a:t>
            </a:r>
            <a:r>
              <a:rPr kumimoji="1" lang="ja-JP" altLang="en-US" dirty="0"/>
              <a:t>」とかにも対応。加えて、「</a:t>
            </a:r>
            <a:r>
              <a:rPr kumimoji="1" lang="en-US" altLang="ja-JP" dirty="0"/>
              <a:t>4</a:t>
            </a:r>
            <a:r>
              <a:rPr kumimoji="1" lang="ja-JP" altLang="en-US" dirty="0"/>
              <a:t>」とかも。</a:t>
            </a:r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4A8C0471-F3FE-4E29-1EEC-6D2BA3E65C4C}"/>
              </a:ext>
            </a:extLst>
          </p:cNvPr>
          <p:cNvSpPr/>
          <p:nvPr/>
        </p:nvSpPr>
        <p:spPr>
          <a:xfrm>
            <a:off x="634117" y="3960328"/>
            <a:ext cx="98052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乗除算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AFA8AA1-CAAF-75C0-AC68-D5FB0EC2595C}"/>
              </a:ext>
            </a:extLst>
          </p:cNvPr>
          <p:cNvSpPr txBox="1"/>
          <p:nvPr/>
        </p:nvSpPr>
        <p:spPr>
          <a:xfrm>
            <a:off x="1685543" y="391481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=</a:t>
            </a:r>
            <a:endParaRPr kumimoji="1" lang="ja-JP" altLang="en-US" dirty="0"/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C2BD2294-9565-9012-84FF-E97CAE55277B}"/>
              </a:ext>
            </a:extLst>
          </p:cNvPr>
          <p:cNvSpPr/>
          <p:nvPr/>
        </p:nvSpPr>
        <p:spPr>
          <a:xfrm>
            <a:off x="6885856" y="3960328"/>
            <a:ext cx="98052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乗除算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6A214B7E-C690-0F91-C8AF-1515E90BCC7A}"/>
              </a:ext>
            </a:extLst>
          </p:cNvPr>
          <p:cNvCxnSpPr>
            <a:cxnSpLocks/>
            <a:stCxn id="55" idx="6"/>
            <a:endCxn id="67" idx="1"/>
          </p:cNvCxnSpPr>
          <p:nvPr/>
        </p:nvCxnSpPr>
        <p:spPr>
          <a:xfrm flipV="1">
            <a:off x="6591725" y="4099476"/>
            <a:ext cx="294131" cy="47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32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4BFFA57A-5BB5-9BB1-DDC6-1AD3A5076B36}"/>
              </a:ext>
            </a:extLst>
          </p:cNvPr>
          <p:cNvSpPr/>
          <p:nvPr/>
        </p:nvSpPr>
        <p:spPr>
          <a:xfrm>
            <a:off x="2192951" y="4315895"/>
            <a:ext cx="91440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1045C781-27E6-5428-253B-3624B47AB01A}"/>
              </a:ext>
            </a:extLst>
          </p:cNvPr>
          <p:cNvSpPr/>
          <p:nvPr/>
        </p:nvSpPr>
        <p:spPr>
          <a:xfrm>
            <a:off x="8379462" y="4315895"/>
            <a:ext cx="91440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F7A3275D-D7BF-E8A6-C1C1-85A3C42324E3}"/>
              </a:ext>
            </a:extLst>
          </p:cNvPr>
          <p:cNvSpPr/>
          <p:nvPr/>
        </p:nvSpPr>
        <p:spPr>
          <a:xfrm>
            <a:off x="3340100" y="4412181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DFF9140D-332A-72E2-F25B-CA17B02E18DB}"/>
              </a:ext>
            </a:extLst>
          </p:cNvPr>
          <p:cNvCxnSpPr>
            <a:cxnSpLocks/>
            <a:stCxn id="71" idx="6"/>
            <a:endCxn id="68" idx="1"/>
          </p:cNvCxnSpPr>
          <p:nvPr/>
        </p:nvCxnSpPr>
        <p:spPr>
          <a:xfrm flipV="1">
            <a:off x="8135355" y="4455043"/>
            <a:ext cx="244107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62FB7761-7FEA-DE25-79FA-3FE5F6D2EC0C}"/>
              </a:ext>
            </a:extLst>
          </p:cNvPr>
          <p:cNvSpPr/>
          <p:nvPr/>
        </p:nvSpPr>
        <p:spPr>
          <a:xfrm>
            <a:off x="8054393" y="4412181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1EE3F92A-6E7E-B273-8053-236A6F875A56}"/>
              </a:ext>
            </a:extLst>
          </p:cNvPr>
          <p:cNvSpPr/>
          <p:nvPr/>
        </p:nvSpPr>
        <p:spPr>
          <a:xfrm>
            <a:off x="3502024" y="4315895"/>
            <a:ext cx="1012587" cy="278296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乗除算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CE037D9F-3F00-AB5D-A863-B7C480B90E48}"/>
              </a:ext>
            </a:extLst>
          </p:cNvPr>
          <p:cNvSpPr/>
          <p:nvPr/>
        </p:nvSpPr>
        <p:spPr>
          <a:xfrm>
            <a:off x="4615289" y="4412181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C3C1B1BF-1F3E-EB21-B645-B15436160C92}"/>
              </a:ext>
            </a:extLst>
          </p:cNvPr>
          <p:cNvSpPr/>
          <p:nvPr/>
        </p:nvSpPr>
        <p:spPr>
          <a:xfrm>
            <a:off x="4949616" y="4315895"/>
            <a:ext cx="1407261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Add</a:t>
            </a:r>
            <a:r>
              <a:rPr kumimoji="1" lang="ja-JP" altLang="en-US" dirty="0">
                <a:solidFill>
                  <a:schemeClr val="tx1"/>
                </a:solidFill>
              </a:rPr>
              <a:t>演算子</a:t>
            </a:r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BF9DD7C2-EC9C-C559-0EB8-4AFBD2D54F91}"/>
              </a:ext>
            </a:extLst>
          </p:cNvPr>
          <p:cNvSpPr/>
          <p:nvPr/>
        </p:nvSpPr>
        <p:spPr>
          <a:xfrm>
            <a:off x="6510763" y="4411662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82098D65-7311-2CD5-BA83-BCC18DF56DC7}"/>
              </a:ext>
            </a:extLst>
          </p:cNvPr>
          <p:cNvCxnSpPr>
            <a:cxnSpLocks/>
            <a:stCxn id="56" idx="3"/>
            <a:endCxn id="69" idx="2"/>
          </p:cNvCxnSpPr>
          <p:nvPr/>
        </p:nvCxnSpPr>
        <p:spPr>
          <a:xfrm>
            <a:off x="3107351" y="4455043"/>
            <a:ext cx="232749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C954C3-690A-512F-89D4-52FDCFFD7377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 flipV="1">
            <a:off x="3421062" y="4455043"/>
            <a:ext cx="80962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8B94B9B8-AE99-6D03-BF1F-332EE487A20A}"/>
              </a:ext>
            </a:extLst>
          </p:cNvPr>
          <p:cNvCxnSpPr>
            <a:cxnSpLocks/>
            <a:stCxn id="72" idx="3"/>
            <a:endCxn id="74" idx="2"/>
          </p:cNvCxnSpPr>
          <p:nvPr/>
        </p:nvCxnSpPr>
        <p:spPr>
          <a:xfrm>
            <a:off x="4514611" y="4455043"/>
            <a:ext cx="100678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6903E671-2E11-D7B1-E54C-120F74A8FB69}"/>
              </a:ext>
            </a:extLst>
          </p:cNvPr>
          <p:cNvCxnSpPr>
            <a:cxnSpLocks/>
            <a:stCxn id="74" idx="6"/>
            <a:endCxn id="75" idx="1"/>
          </p:cNvCxnSpPr>
          <p:nvPr/>
        </p:nvCxnSpPr>
        <p:spPr>
          <a:xfrm flipV="1">
            <a:off x="4696251" y="4455043"/>
            <a:ext cx="253365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8668B68-72A7-7468-9826-11007BD1060C}"/>
              </a:ext>
            </a:extLst>
          </p:cNvPr>
          <p:cNvCxnSpPr>
            <a:cxnSpLocks/>
            <a:stCxn id="75" idx="3"/>
            <a:endCxn id="76" idx="2"/>
          </p:cNvCxnSpPr>
          <p:nvPr/>
        </p:nvCxnSpPr>
        <p:spPr>
          <a:xfrm>
            <a:off x="6356877" y="4455043"/>
            <a:ext cx="153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61">
            <a:extLst>
              <a:ext uri="{FF2B5EF4-FFF2-40B4-BE49-F238E27FC236}">
                <a16:creationId xmlns:a16="http://schemas.microsoft.com/office/drawing/2014/main" id="{00198228-9E06-23E0-9313-69D9C01052E4}"/>
              </a:ext>
            </a:extLst>
          </p:cNvPr>
          <p:cNvCxnSpPr>
            <a:cxnSpLocks/>
            <a:stCxn id="74" idx="4"/>
            <a:endCxn id="71" idx="4"/>
          </p:cNvCxnSpPr>
          <p:nvPr/>
        </p:nvCxnSpPr>
        <p:spPr>
          <a:xfrm rot="16200000" flipH="1">
            <a:off x="6375322" y="2779390"/>
            <a:ext cx="12700" cy="3439104"/>
          </a:xfrm>
          <a:prstGeom prst="curvedConnector3">
            <a:avLst>
              <a:gd name="adj1" fmla="val 3175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4AF30FE7-DC67-E98A-6F67-B22A0731E842}"/>
              </a:ext>
            </a:extLst>
          </p:cNvPr>
          <p:cNvCxnSpPr>
            <a:cxnSpLocks/>
            <a:stCxn id="86" idx="3"/>
            <a:endCxn id="71" idx="2"/>
          </p:cNvCxnSpPr>
          <p:nvPr/>
        </p:nvCxnSpPr>
        <p:spPr>
          <a:xfrm>
            <a:off x="7866376" y="4450280"/>
            <a:ext cx="188017" cy="5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07A06882-C9FC-6C28-1041-5D7D28E93BB9}"/>
              </a:ext>
            </a:extLst>
          </p:cNvPr>
          <p:cNvSpPr/>
          <p:nvPr/>
        </p:nvSpPr>
        <p:spPr>
          <a:xfrm>
            <a:off x="634117" y="4311132"/>
            <a:ext cx="98052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加減算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1DA256F1-505E-68CF-27F2-4EBBA2AADB9E}"/>
              </a:ext>
            </a:extLst>
          </p:cNvPr>
          <p:cNvSpPr txBox="1"/>
          <p:nvPr/>
        </p:nvSpPr>
        <p:spPr>
          <a:xfrm>
            <a:off x="1685543" y="426561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=</a:t>
            </a:r>
            <a:endParaRPr kumimoji="1" lang="ja-JP" altLang="en-US" dirty="0"/>
          </a:p>
        </p:txBody>
      </p: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16DA1C0A-C591-5E41-7121-A6D7178832BB}"/>
              </a:ext>
            </a:extLst>
          </p:cNvPr>
          <p:cNvSpPr/>
          <p:nvPr/>
        </p:nvSpPr>
        <p:spPr>
          <a:xfrm>
            <a:off x="6885856" y="4311132"/>
            <a:ext cx="98052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加減算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229CF6A4-901B-2D1C-D91C-1D879A9AD4CE}"/>
              </a:ext>
            </a:extLst>
          </p:cNvPr>
          <p:cNvCxnSpPr>
            <a:cxnSpLocks/>
            <a:stCxn id="76" idx="6"/>
            <a:endCxn id="86" idx="1"/>
          </p:cNvCxnSpPr>
          <p:nvPr/>
        </p:nvCxnSpPr>
        <p:spPr>
          <a:xfrm flipV="1">
            <a:off x="6591725" y="4450280"/>
            <a:ext cx="294131" cy="47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7D38B78E-61C7-5883-2FF1-2C429CEF5474}"/>
              </a:ext>
            </a:extLst>
          </p:cNvPr>
          <p:cNvSpPr/>
          <p:nvPr/>
        </p:nvSpPr>
        <p:spPr>
          <a:xfrm>
            <a:off x="2192951" y="2314091"/>
            <a:ext cx="91440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9" name="四角形: 角を丸くする 88">
            <a:extLst>
              <a:ext uri="{FF2B5EF4-FFF2-40B4-BE49-F238E27FC236}">
                <a16:creationId xmlns:a16="http://schemas.microsoft.com/office/drawing/2014/main" id="{4E6F8EB2-D604-3FB8-9B4A-35A4A31E1715}"/>
              </a:ext>
            </a:extLst>
          </p:cNvPr>
          <p:cNvSpPr/>
          <p:nvPr/>
        </p:nvSpPr>
        <p:spPr>
          <a:xfrm>
            <a:off x="8379462" y="2314091"/>
            <a:ext cx="91440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9ACECC3E-3948-046A-A432-37DC74ADF59A}"/>
              </a:ext>
            </a:extLst>
          </p:cNvPr>
          <p:cNvSpPr/>
          <p:nvPr/>
        </p:nvSpPr>
        <p:spPr>
          <a:xfrm>
            <a:off x="3340100" y="2410377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DA36CD9F-B240-ED07-9219-0B1F042DE289}"/>
              </a:ext>
            </a:extLst>
          </p:cNvPr>
          <p:cNvCxnSpPr>
            <a:cxnSpLocks/>
            <a:stCxn id="92" idx="6"/>
            <a:endCxn id="89" idx="1"/>
          </p:cNvCxnSpPr>
          <p:nvPr/>
        </p:nvCxnSpPr>
        <p:spPr>
          <a:xfrm flipV="1">
            <a:off x="8135355" y="2453239"/>
            <a:ext cx="244107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楕円 91">
            <a:extLst>
              <a:ext uri="{FF2B5EF4-FFF2-40B4-BE49-F238E27FC236}">
                <a16:creationId xmlns:a16="http://schemas.microsoft.com/office/drawing/2014/main" id="{F753F9F6-1B12-9FE9-537B-A3F1CA19B723}"/>
              </a:ext>
            </a:extLst>
          </p:cNvPr>
          <p:cNvSpPr/>
          <p:nvPr/>
        </p:nvSpPr>
        <p:spPr>
          <a:xfrm>
            <a:off x="8054393" y="2410377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92B38DC3-797E-1D5E-564C-2645B782128C}"/>
              </a:ext>
            </a:extLst>
          </p:cNvPr>
          <p:cNvSpPr/>
          <p:nvPr/>
        </p:nvSpPr>
        <p:spPr>
          <a:xfrm>
            <a:off x="3597889" y="2314091"/>
            <a:ext cx="813774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要素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19E2CAB3-2FA4-F99E-31AF-46454BBE0029}"/>
              </a:ext>
            </a:extLst>
          </p:cNvPr>
          <p:cNvSpPr/>
          <p:nvPr/>
        </p:nvSpPr>
        <p:spPr>
          <a:xfrm>
            <a:off x="4615289" y="2410377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四角形: 角を丸くする 94">
            <a:extLst>
              <a:ext uri="{FF2B5EF4-FFF2-40B4-BE49-F238E27FC236}">
                <a16:creationId xmlns:a16="http://schemas.microsoft.com/office/drawing/2014/main" id="{067AC8DD-1F56-27BB-7E82-19425B72AC6E}"/>
              </a:ext>
            </a:extLst>
          </p:cNvPr>
          <p:cNvSpPr/>
          <p:nvPr/>
        </p:nvSpPr>
        <p:spPr>
          <a:xfrm>
            <a:off x="4899876" y="2314091"/>
            <a:ext cx="1407261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Mul</a:t>
            </a:r>
            <a:r>
              <a:rPr kumimoji="1" lang="ja-JP" altLang="en-US" dirty="0">
                <a:solidFill>
                  <a:schemeClr val="tx1"/>
                </a:solidFill>
              </a:rPr>
              <a:t>演算子</a:t>
            </a:r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14A51D92-2669-557F-EDFE-0480BB241AC4}"/>
              </a:ext>
            </a:extLst>
          </p:cNvPr>
          <p:cNvSpPr/>
          <p:nvPr/>
        </p:nvSpPr>
        <p:spPr>
          <a:xfrm>
            <a:off x="6510763" y="2409858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9D7C4050-27FF-EB6C-0986-DCBC0876B426}"/>
              </a:ext>
            </a:extLst>
          </p:cNvPr>
          <p:cNvCxnSpPr>
            <a:cxnSpLocks/>
            <a:stCxn id="88" idx="3"/>
            <a:endCxn id="90" idx="2"/>
          </p:cNvCxnSpPr>
          <p:nvPr/>
        </p:nvCxnSpPr>
        <p:spPr>
          <a:xfrm>
            <a:off x="3107351" y="2453239"/>
            <a:ext cx="232749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261650F0-0994-D8F2-9393-8E73EA5123B3}"/>
              </a:ext>
            </a:extLst>
          </p:cNvPr>
          <p:cNvCxnSpPr>
            <a:cxnSpLocks/>
            <a:stCxn id="90" idx="6"/>
            <a:endCxn id="93" idx="1"/>
          </p:cNvCxnSpPr>
          <p:nvPr/>
        </p:nvCxnSpPr>
        <p:spPr>
          <a:xfrm flipV="1">
            <a:off x="3421062" y="2453239"/>
            <a:ext cx="176827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41684F7F-0D7A-83AE-079A-EFD6137EA89E}"/>
              </a:ext>
            </a:extLst>
          </p:cNvPr>
          <p:cNvCxnSpPr>
            <a:cxnSpLocks/>
            <a:stCxn id="93" idx="3"/>
            <a:endCxn id="94" idx="2"/>
          </p:cNvCxnSpPr>
          <p:nvPr/>
        </p:nvCxnSpPr>
        <p:spPr>
          <a:xfrm>
            <a:off x="4411663" y="2453239"/>
            <a:ext cx="203626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348B1099-F4A2-8ABD-42FB-15E00C1F5109}"/>
              </a:ext>
            </a:extLst>
          </p:cNvPr>
          <p:cNvCxnSpPr>
            <a:cxnSpLocks/>
            <a:stCxn id="94" idx="6"/>
            <a:endCxn id="95" idx="1"/>
          </p:cNvCxnSpPr>
          <p:nvPr/>
        </p:nvCxnSpPr>
        <p:spPr>
          <a:xfrm flipV="1">
            <a:off x="4696251" y="2453239"/>
            <a:ext cx="203625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E110E1B3-7EA9-242B-6583-5AC4208D2353}"/>
              </a:ext>
            </a:extLst>
          </p:cNvPr>
          <p:cNvCxnSpPr>
            <a:cxnSpLocks/>
            <a:stCxn id="95" idx="3"/>
            <a:endCxn id="96" idx="2"/>
          </p:cNvCxnSpPr>
          <p:nvPr/>
        </p:nvCxnSpPr>
        <p:spPr>
          <a:xfrm>
            <a:off x="6307137" y="2453239"/>
            <a:ext cx="203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61">
            <a:extLst>
              <a:ext uri="{FF2B5EF4-FFF2-40B4-BE49-F238E27FC236}">
                <a16:creationId xmlns:a16="http://schemas.microsoft.com/office/drawing/2014/main" id="{1829990E-710B-CAA2-26EA-CF59A54DD16B}"/>
              </a:ext>
            </a:extLst>
          </p:cNvPr>
          <p:cNvCxnSpPr>
            <a:cxnSpLocks/>
            <a:stCxn id="94" idx="4"/>
            <a:endCxn id="92" idx="4"/>
          </p:cNvCxnSpPr>
          <p:nvPr/>
        </p:nvCxnSpPr>
        <p:spPr>
          <a:xfrm rot="16200000" flipH="1">
            <a:off x="6375322" y="777586"/>
            <a:ext cx="12700" cy="3439104"/>
          </a:xfrm>
          <a:prstGeom prst="curvedConnector3">
            <a:avLst>
              <a:gd name="adj1" fmla="val 3175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0EA47683-ADC0-26FD-91E4-F2C7A234B72C}"/>
              </a:ext>
            </a:extLst>
          </p:cNvPr>
          <p:cNvCxnSpPr>
            <a:cxnSpLocks/>
            <a:stCxn id="106" idx="3"/>
            <a:endCxn id="92" idx="2"/>
          </p:cNvCxnSpPr>
          <p:nvPr/>
        </p:nvCxnSpPr>
        <p:spPr>
          <a:xfrm>
            <a:off x="7866376" y="2448476"/>
            <a:ext cx="188017" cy="5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四角形: 角を丸くする 103">
            <a:extLst>
              <a:ext uri="{FF2B5EF4-FFF2-40B4-BE49-F238E27FC236}">
                <a16:creationId xmlns:a16="http://schemas.microsoft.com/office/drawing/2014/main" id="{9EAEC564-0232-CF42-0891-075B3FA8FDE2}"/>
              </a:ext>
            </a:extLst>
          </p:cNvPr>
          <p:cNvSpPr/>
          <p:nvPr/>
        </p:nvSpPr>
        <p:spPr>
          <a:xfrm>
            <a:off x="634117" y="2309328"/>
            <a:ext cx="98052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乗除算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90CF14D8-B9BF-98F1-157A-40BA1081B959}"/>
              </a:ext>
            </a:extLst>
          </p:cNvPr>
          <p:cNvSpPr txBox="1"/>
          <p:nvPr/>
        </p:nvSpPr>
        <p:spPr>
          <a:xfrm>
            <a:off x="1685543" y="226381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=</a:t>
            </a:r>
            <a:endParaRPr kumimoji="1" lang="ja-JP" altLang="en-US" dirty="0"/>
          </a:p>
        </p:txBody>
      </p:sp>
      <p:sp>
        <p:nvSpPr>
          <p:cNvPr id="106" name="四角形: 角を丸くする 105">
            <a:extLst>
              <a:ext uri="{FF2B5EF4-FFF2-40B4-BE49-F238E27FC236}">
                <a16:creationId xmlns:a16="http://schemas.microsoft.com/office/drawing/2014/main" id="{5DC1BAA5-9A2C-5D11-2054-D6C6CB0FD983}"/>
              </a:ext>
            </a:extLst>
          </p:cNvPr>
          <p:cNvSpPr/>
          <p:nvPr/>
        </p:nvSpPr>
        <p:spPr>
          <a:xfrm>
            <a:off x="6885856" y="2309328"/>
            <a:ext cx="98052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乗除算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3DF51B75-75E4-6576-DE1C-0652BE1BC55A}"/>
              </a:ext>
            </a:extLst>
          </p:cNvPr>
          <p:cNvCxnSpPr>
            <a:cxnSpLocks/>
            <a:stCxn id="96" idx="6"/>
            <a:endCxn id="106" idx="1"/>
          </p:cNvCxnSpPr>
          <p:nvPr/>
        </p:nvCxnSpPr>
        <p:spPr>
          <a:xfrm flipV="1">
            <a:off x="6591725" y="2448476"/>
            <a:ext cx="294131" cy="47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FF2A1A3D-39C6-88B6-5E4D-2D83FB3D661A}"/>
              </a:ext>
            </a:extLst>
          </p:cNvPr>
          <p:cNvSpPr/>
          <p:nvPr/>
        </p:nvSpPr>
        <p:spPr>
          <a:xfrm>
            <a:off x="2192951" y="5209657"/>
            <a:ext cx="91440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9" name="四角形: 角を丸くする 108">
            <a:extLst>
              <a:ext uri="{FF2B5EF4-FFF2-40B4-BE49-F238E27FC236}">
                <a16:creationId xmlns:a16="http://schemas.microsoft.com/office/drawing/2014/main" id="{2815B4B8-AF0F-A07F-9F46-C3D61A5E2E48}"/>
              </a:ext>
            </a:extLst>
          </p:cNvPr>
          <p:cNvSpPr/>
          <p:nvPr/>
        </p:nvSpPr>
        <p:spPr>
          <a:xfrm>
            <a:off x="8379462" y="5209657"/>
            <a:ext cx="91440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0" name="楕円 109">
            <a:extLst>
              <a:ext uri="{FF2B5EF4-FFF2-40B4-BE49-F238E27FC236}">
                <a16:creationId xmlns:a16="http://schemas.microsoft.com/office/drawing/2014/main" id="{ADBF043D-7708-23C6-3C1D-30E55BDC3CE0}"/>
              </a:ext>
            </a:extLst>
          </p:cNvPr>
          <p:cNvSpPr/>
          <p:nvPr/>
        </p:nvSpPr>
        <p:spPr>
          <a:xfrm>
            <a:off x="3340100" y="5305943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C1A958CD-79B8-E994-298B-ED1B3367E79C}"/>
              </a:ext>
            </a:extLst>
          </p:cNvPr>
          <p:cNvCxnSpPr>
            <a:cxnSpLocks/>
            <a:stCxn id="112" idx="6"/>
            <a:endCxn id="109" idx="1"/>
          </p:cNvCxnSpPr>
          <p:nvPr/>
        </p:nvCxnSpPr>
        <p:spPr>
          <a:xfrm flipV="1">
            <a:off x="8135355" y="5348805"/>
            <a:ext cx="244107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楕円 111">
            <a:extLst>
              <a:ext uri="{FF2B5EF4-FFF2-40B4-BE49-F238E27FC236}">
                <a16:creationId xmlns:a16="http://schemas.microsoft.com/office/drawing/2014/main" id="{93C4B3D6-6ED3-5AE5-C07F-ADBD43203E2C}"/>
              </a:ext>
            </a:extLst>
          </p:cNvPr>
          <p:cNvSpPr/>
          <p:nvPr/>
        </p:nvSpPr>
        <p:spPr>
          <a:xfrm>
            <a:off x="8054393" y="5305943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四角形: 角を丸くする 112">
            <a:extLst>
              <a:ext uri="{FF2B5EF4-FFF2-40B4-BE49-F238E27FC236}">
                <a16:creationId xmlns:a16="http://schemas.microsoft.com/office/drawing/2014/main" id="{CC7BAC34-D98A-C882-52F4-E1C781265757}"/>
              </a:ext>
            </a:extLst>
          </p:cNvPr>
          <p:cNvSpPr/>
          <p:nvPr/>
        </p:nvSpPr>
        <p:spPr>
          <a:xfrm>
            <a:off x="3597889" y="5209657"/>
            <a:ext cx="813774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要素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798876AD-2C1D-6C56-5A5E-63C1A4FD482D}"/>
              </a:ext>
            </a:extLst>
          </p:cNvPr>
          <p:cNvSpPr/>
          <p:nvPr/>
        </p:nvSpPr>
        <p:spPr>
          <a:xfrm>
            <a:off x="4615289" y="5305943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四角形: 角を丸くする 114">
            <a:extLst>
              <a:ext uri="{FF2B5EF4-FFF2-40B4-BE49-F238E27FC236}">
                <a16:creationId xmlns:a16="http://schemas.microsoft.com/office/drawing/2014/main" id="{AB8BA12D-DECF-80F7-0198-57EA78433DEF}"/>
              </a:ext>
            </a:extLst>
          </p:cNvPr>
          <p:cNvSpPr/>
          <p:nvPr/>
        </p:nvSpPr>
        <p:spPr>
          <a:xfrm>
            <a:off x="4899876" y="5209657"/>
            <a:ext cx="1407261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Mul</a:t>
            </a:r>
            <a:r>
              <a:rPr kumimoji="1" lang="ja-JP" altLang="en-US" dirty="0">
                <a:solidFill>
                  <a:schemeClr val="tx1"/>
                </a:solidFill>
              </a:rPr>
              <a:t>演算子</a:t>
            </a: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D573B740-9212-E63A-611F-2B35DEBC57AF}"/>
              </a:ext>
            </a:extLst>
          </p:cNvPr>
          <p:cNvSpPr/>
          <p:nvPr/>
        </p:nvSpPr>
        <p:spPr>
          <a:xfrm>
            <a:off x="6510763" y="5305424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EFD407D4-8BF5-2EF1-3EFD-6F9970513B16}"/>
              </a:ext>
            </a:extLst>
          </p:cNvPr>
          <p:cNvCxnSpPr>
            <a:cxnSpLocks/>
            <a:stCxn id="108" idx="3"/>
            <a:endCxn id="110" idx="2"/>
          </p:cNvCxnSpPr>
          <p:nvPr/>
        </p:nvCxnSpPr>
        <p:spPr>
          <a:xfrm>
            <a:off x="3107351" y="5348805"/>
            <a:ext cx="232749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A2C97EDE-51F0-7E96-7F5C-9EBE46AEA3ED}"/>
              </a:ext>
            </a:extLst>
          </p:cNvPr>
          <p:cNvCxnSpPr>
            <a:cxnSpLocks/>
            <a:stCxn id="110" idx="6"/>
            <a:endCxn id="113" idx="1"/>
          </p:cNvCxnSpPr>
          <p:nvPr/>
        </p:nvCxnSpPr>
        <p:spPr>
          <a:xfrm flipV="1">
            <a:off x="3421062" y="5348805"/>
            <a:ext cx="176827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DE78CFC9-2F6D-1B4B-2D54-0452C4500C09}"/>
              </a:ext>
            </a:extLst>
          </p:cNvPr>
          <p:cNvCxnSpPr>
            <a:cxnSpLocks/>
            <a:stCxn id="113" idx="3"/>
            <a:endCxn id="114" idx="2"/>
          </p:cNvCxnSpPr>
          <p:nvPr/>
        </p:nvCxnSpPr>
        <p:spPr>
          <a:xfrm>
            <a:off x="4411663" y="5348805"/>
            <a:ext cx="203626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FB5DDDD5-D992-D7EC-C468-74C0AC22D777}"/>
              </a:ext>
            </a:extLst>
          </p:cNvPr>
          <p:cNvCxnSpPr>
            <a:cxnSpLocks/>
            <a:stCxn id="114" idx="6"/>
            <a:endCxn id="115" idx="1"/>
          </p:cNvCxnSpPr>
          <p:nvPr/>
        </p:nvCxnSpPr>
        <p:spPr>
          <a:xfrm flipV="1">
            <a:off x="4696251" y="5348805"/>
            <a:ext cx="203625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EC6F1C3A-7E4C-6B95-A1EB-BA2B63FCBBA9}"/>
              </a:ext>
            </a:extLst>
          </p:cNvPr>
          <p:cNvCxnSpPr>
            <a:cxnSpLocks/>
            <a:stCxn id="115" idx="3"/>
            <a:endCxn id="116" idx="2"/>
          </p:cNvCxnSpPr>
          <p:nvPr/>
        </p:nvCxnSpPr>
        <p:spPr>
          <a:xfrm>
            <a:off x="6307137" y="5348805"/>
            <a:ext cx="203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61">
            <a:extLst>
              <a:ext uri="{FF2B5EF4-FFF2-40B4-BE49-F238E27FC236}">
                <a16:creationId xmlns:a16="http://schemas.microsoft.com/office/drawing/2014/main" id="{EB0147CE-87DC-42B5-44D1-3BA0C0AF4F04}"/>
              </a:ext>
            </a:extLst>
          </p:cNvPr>
          <p:cNvCxnSpPr>
            <a:cxnSpLocks/>
            <a:stCxn id="114" idx="4"/>
            <a:endCxn id="112" idx="4"/>
          </p:cNvCxnSpPr>
          <p:nvPr/>
        </p:nvCxnSpPr>
        <p:spPr>
          <a:xfrm rot="16200000" flipH="1">
            <a:off x="6375322" y="3673152"/>
            <a:ext cx="12700" cy="3439104"/>
          </a:xfrm>
          <a:prstGeom prst="curvedConnector3">
            <a:avLst>
              <a:gd name="adj1" fmla="val 3175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22F64DBC-BB1A-A72E-1D3A-573A56A3B37E}"/>
              </a:ext>
            </a:extLst>
          </p:cNvPr>
          <p:cNvCxnSpPr>
            <a:cxnSpLocks/>
            <a:stCxn id="126" idx="3"/>
            <a:endCxn id="112" idx="2"/>
          </p:cNvCxnSpPr>
          <p:nvPr/>
        </p:nvCxnSpPr>
        <p:spPr>
          <a:xfrm>
            <a:off x="7866376" y="5344042"/>
            <a:ext cx="188017" cy="5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四角形: 角を丸くする 123">
            <a:extLst>
              <a:ext uri="{FF2B5EF4-FFF2-40B4-BE49-F238E27FC236}">
                <a16:creationId xmlns:a16="http://schemas.microsoft.com/office/drawing/2014/main" id="{F19CBAA9-A051-40D4-9BC1-3FFA861376AB}"/>
              </a:ext>
            </a:extLst>
          </p:cNvPr>
          <p:cNvSpPr/>
          <p:nvPr/>
        </p:nvSpPr>
        <p:spPr>
          <a:xfrm>
            <a:off x="634117" y="5204894"/>
            <a:ext cx="98052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乗除算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5839B498-5DA3-8857-634F-52F8B0AAF347}"/>
              </a:ext>
            </a:extLst>
          </p:cNvPr>
          <p:cNvSpPr txBox="1"/>
          <p:nvPr/>
        </p:nvSpPr>
        <p:spPr>
          <a:xfrm>
            <a:off x="1685543" y="515937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=</a:t>
            </a:r>
            <a:endParaRPr kumimoji="1" lang="ja-JP" altLang="en-US" dirty="0"/>
          </a:p>
        </p:txBody>
      </p:sp>
      <p:sp>
        <p:nvSpPr>
          <p:cNvPr id="126" name="四角形: 角を丸くする 125">
            <a:extLst>
              <a:ext uri="{FF2B5EF4-FFF2-40B4-BE49-F238E27FC236}">
                <a16:creationId xmlns:a16="http://schemas.microsoft.com/office/drawing/2014/main" id="{3616F4BD-1657-FAD3-803D-EC7B31FEE937}"/>
              </a:ext>
            </a:extLst>
          </p:cNvPr>
          <p:cNvSpPr/>
          <p:nvPr/>
        </p:nvSpPr>
        <p:spPr>
          <a:xfrm>
            <a:off x="6885856" y="5204894"/>
            <a:ext cx="98052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乗除算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39E28D9B-5833-2133-CFD4-FD43A0D227CA}"/>
              </a:ext>
            </a:extLst>
          </p:cNvPr>
          <p:cNvCxnSpPr>
            <a:cxnSpLocks/>
            <a:stCxn id="116" idx="6"/>
            <a:endCxn id="126" idx="1"/>
          </p:cNvCxnSpPr>
          <p:nvPr/>
        </p:nvCxnSpPr>
        <p:spPr>
          <a:xfrm flipV="1">
            <a:off x="6591725" y="5344042"/>
            <a:ext cx="294131" cy="47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四角形: 角を丸くする 127">
            <a:extLst>
              <a:ext uri="{FF2B5EF4-FFF2-40B4-BE49-F238E27FC236}">
                <a16:creationId xmlns:a16="http://schemas.microsoft.com/office/drawing/2014/main" id="{CC9AF2E0-4537-1C5F-A603-0D2D69624417}"/>
              </a:ext>
            </a:extLst>
          </p:cNvPr>
          <p:cNvSpPr/>
          <p:nvPr/>
        </p:nvSpPr>
        <p:spPr>
          <a:xfrm>
            <a:off x="2192951" y="1449130"/>
            <a:ext cx="91440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9" name="四角形: 角を丸くする 128">
            <a:extLst>
              <a:ext uri="{FF2B5EF4-FFF2-40B4-BE49-F238E27FC236}">
                <a16:creationId xmlns:a16="http://schemas.microsoft.com/office/drawing/2014/main" id="{5D141E5C-63AD-B3AA-54E5-A42FC569B9D8}"/>
              </a:ext>
            </a:extLst>
          </p:cNvPr>
          <p:cNvSpPr/>
          <p:nvPr/>
        </p:nvSpPr>
        <p:spPr>
          <a:xfrm>
            <a:off x="8379462" y="1449130"/>
            <a:ext cx="91440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A049A6E8-D2B2-45B6-B92B-099083843597}"/>
              </a:ext>
            </a:extLst>
          </p:cNvPr>
          <p:cNvSpPr/>
          <p:nvPr/>
        </p:nvSpPr>
        <p:spPr>
          <a:xfrm>
            <a:off x="3340100" y="1545416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02BBD15D-8D3F-1E5F-496E-310E3DC344AD}"/>
              </a:ext>
            </a:extLst>
          </p:cNvPr>
          <p:cNvCxnSpPr>
            <a:cxnSpLocks/>
            <a:stCxn id="132" idx="6"/>
            <a:endCxn id="129" idx="1"/>
          </p:cNvCxnSpPr>
          <p:nvPr/>
        </p:nvCxnSpPr>
        <p:spPr>
          <a:xfrm flipV="1">
            <a:off x="8135355" y="1588278"/>
            <a:ext cx="244107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楕円 131">
            <a:extLst>
              <a:ext uri="{FF2B5EF4-FFF2-40B4-BE49-F238E27FC236}">
                <a16:creationId xmlns:a16="http://schemas.microsoft.com/office/drawing/2014/main" id="{0B6CC6F7-5009-AC00-6322-E58847C82BFF}"/>
              </a:ext>
            </a:extLst>
          </p:cNvPr>
          <p:cNvSpPr/>
          <p:nvPr/>
        </p:nvSpPr>
        <p:spPr>
          <a:xfrm>
            <a:off x="8054393" y="1545416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四角形: 角を丸くする 132">
            <a:extLst>
              <a:ext uri="{FF2B5EF4-FFF2-40B4-BE49-F238E27FC236}">
                <a16:creationId xmlns:a16="http://schemas.microsoft.com/office/drawing/2014/main" id="{59F1E7D8-16C3-5501-61AA-5050755BE472}"/>
              </a:ext>
            </a:extLst>
          </p:cNvPr>
          <p:cNvSpPr/>
          <p:nvPr/>
        </p:nvSpPr>
        <p:spPr>
          <a:xfrm>
            <a:off x="3597889" y="1449130"/>
            <a:ext cx="813774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要素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C7819954-B472-6158-A6DB-AE79B1E7F3E9}"/>
              </a:ext>
            </a:extLst>
          </p:cNvPr>
          <p:cNvSpPr/>
          <p:nvPr/>
        </p:nvSpPr>
        <p:spPr>
          <a:xfrm>
            <a:off x="4615289" y="1545416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四角形: 角を丸くする 134">
            <a:extLst>
              <a:ext uri="{FF2B5EF4-FFF2-40B4-BE49-F238E27FC236}">
                <a16:creationId xmlns:a16="http://schemas.microsoft.com/office/drawing/2014/main" id="{D47E0547-171C-4E01-4313-76A79B66ECAC}"/>
              </a:ext>
            </a:extLst>
          </p:cNvPr>
          <p:cNvSpPr/>
          <p:nvPr/>
        </p:nvSpPr>
        <p:spPr>
          <a:xfrm>
            <a:off x="4899876" y="1449130"/>
            <a:ext cx="1407261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Add</a:t>
            </a:r>
            <a:r>
              <a:rPr kumimoji="1" lang="ja-JP" altLang="en-US" dirty="0">
                <a:solidFill>
                  <a:schemeClr val="tx1"/>
                </a:solidFill>
              </a:rPr>
              <a:t>演算子</a:t>
            </a:r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103D985D-D153-691A-715B-C3F3CCEEE7BE}"/>
              </a:ext>
            </a:extLst>
          </p:cNvPr>
          <p:cNvSpPr/>
          <p:nvPr/>
        </p:nvSpPr>
        <p:spPr>
          <a:xfrm>
            <a:off x="6510763" y="1544897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C08AF034-2F4D-6990-995A-F7D302F24BCA}"/>
              </a:ext>
            </a:extLst>
          </p:cNvPr>
          <p:cNvCxnSpPr>
            <a:cxnSpLocks/>
            <a:stCxn id="128" idx="3"/>
            <a:endCxn id="130" idx="2"/>
          </p:cNvCxnSpPr>
          <p:nvPr/>
        </p:nvCxnSpPr>
        <p:spPr>
          <a:xfrm>
            <a:off x="3107351" y="1588278"/>
            <a:ext cx="232749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74610137-54FF-1371-76C9-14BC42D429B6}"/>
              </a:ext>
            </a:extLst>
          </p:cNvPr>
          <p:cNvCxnSpPr>
            <a:cxnSpLocks/>
            <a:stCxn id="130" idx="6"/>
            <a:endCxn id="133" idx="1"/>
          </p:cNvCxnSpPr>
          <p:nvPr/>
        </p:nvCxnSpPr>
        <p:spPr>
          <a:xfrm flipV="1">
            <a:off x="3421062" y="1588278"/>
            <a:ext cx="176827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07B61DC5-FB4E-ABF8-2ACB-1D356DE680CB}"/>
              </a:ext>
            </a:extLst>
          </p:cNvPr>
          <p:cNvCxnSpPr>
            <a:cxnSpLocks/>
            <a:stCxn id="133" idx="3"/>
            <a:endCxn id="134" idx="2"/>
          </p:cNvCxnSpPr>
          <p:nvPr/>
        </p:nvCxnSpPr>
        <p:spPr>
          <a:xfrm>
            <a:off x="4411663" y="1588278"/>
            <a:ext cx="203626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4706F1FA-0B23-A4A3-CA55-18DCE0A2334D}"/>
              </a:ext>
            </a:extLst>
          </p:cNvPr>
          <p:cNvCxnSpPr>
            <a:cxnSpLocks/>
            <a:stCxn id="134" idx="6"/>
            <a:endCxn id="135" idx="1"/>
          </p:cNvCxnSpPr>
          <p:nvPr/>
        </p:nvCxnSpPr>
        <p:spPr>
          <a:xfrm flipV="1">
            <a:off x="4696251" y="1588278"/>
            <a:ext cx="203625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EB88FAD5-89DD-D9E9-E210-5CAA5653190A}"/>
              </a:ext>
            </a:extLst>
          </p:cNvPr>
          <p:cNvCxnSpPr>
            <a:cxnSpLocks/>
            <a:stCxn id="135" idx="3"/>
            <a:endCxn id="136" idx="2"/>
          </p:cNvCxnSpPr>
          <p:nvPr/>
        </p:nvCxnSpPr>
        <p:spPr>
          <a:xfrm>
            <a:off x="6307137" y="1588278"/>
            <a:ext cx="203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61">
            <a:extLst>
              <a:ext uri="{FF2B5EF4-FFF2-40B4-BE49-F238E27FC236}">
                <a16:creationId xmlns:a16="http://schemas.microsoft.com/office/drawing/2014/main" id="{3A736F38-CE74-B690-DB90-9ED8ED9A7B25}"/>
              </a:ext>
            </a:extLst>
          </p:cNvPr>
          <p:cNvCxnSpPr>
            <a:cxnSpLocks/>
            <a:stCxn id="134" idx="4"/>
            <a:endCxn id="132" idx="4"/>
          </p:cNvCxnSpPr>
          <p:nvPr/>
        </p:nvCxnSpPr>
        <p:spPr>
          <a:xfrm rot="16200000" flipH="1">
            <a:off x="6375322" y="-87375"/>
            <a:ext cx="12700" cy="3439104"/>
          </a:xfrm>
          <a:prstGeom prst="curvedConnector3">
            <a:avLst>
              <a:gd name="adj1" fmla="val 3175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71971F1B-BFA0-3A89-A26D-91AAB7E37FBB}"/>
              </a:ext>
            </a:extLst>
          </p:cNvPr>
          <p:cNvCxnSpPr>
            <a:cxnSpLocks/>
            <a:stCxn id="146" idx="3"/>
            <a:endCxn id="132" idx="2"/>
          </p:cNvCxnSpPr>
          <p:nvPr/>
        </p:nvCxnSpPr>
        <p:spPr>
          <a:xfrm>
            <a:off x="7866376" y="1583515"/>
            <a:ext cx="188017" cy="5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四角形: 角を丸くする 143">
            <a:extLst>
              <a:ext uri="{FF2B5EF4-FFF2-40B4-BE49-F238E27FC236}">
                <a16:creationId xmlns:a16="http://schemas.microsoft.com/office/drawing/2014/main" id="{E345F5E9-FF1A-60DD-8CB9-6D4FDDD0BFA6}"/>
              </a:ext>
            </a:extLst>
          </p:cNvPr>
          <p:cNvSpPr/>
          <p:nvPr/>
        </p:nvSpPr>
        <p:spPr>
          <a:xfrm>
            <a:off x="634117" y="1444367"/>
            <a:ext cx="98052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加減算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50FC1AE0-32A9-1641-B1F9-E10245E9F807}"/>
              </a:ext>
            </a:extLst>
          </p:cNvPr>
          <p:cNvSpPr txBox="1"/>
          <p:nvPr/>
        </p:nvSpPr>
        <p:spPr>
          <a:xfrm>
            <a:off x="1685543" y="139884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=</a:t>
            </a:r>
            <a:endParaRPr kumimoji="1" lang="ja-JP" altLang="en-US" dirty="0"/>
          </a:p>
        </p:txBody>
      </p:sp>
      <p:sp>
        <p:nvSpPr>
          <p:cNvPr id="146" name="四角形: 角を丸くする 145">
            <a:extLst>
              <a:ext uri="{FF2B5EF4-FFF2-40B4-BE49-F238E27FC236}">
                <a16:creationId xmlns:a16="http://schemas.microsoft.com/office/drawing/2014/main" id="{B3BF7932-B53D-4032-6CF7-F1C2FEB0D69B}"/>
              </a:ext>
            </a:extLst>
          </p:cNvPr>
          <p:cNvSpPr/>
          <p:nvPr/>
        </p:nvSpPr>
        <p:spPr>
          <a:xfrm>
            <a:off x="6885856" y="1444367"/>
            <a:ext cx="98052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加減算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C28E2ACF-2AAF-8FAE-4265-7F59C973520D}"/>
              </a:ext>
            </a:extLst>
          </p:cNvPr>
          <p:cNvCxnSpPr>
            <a:cxnSpLocks/>
            <a:stCxn id="136" idx="6"/>
            <a:endCxn id="146" idx="1"/>
          </p:cNvCxnSpPr>
          <p:nvPr/>
        </p:nvCxnSpPr>
        <p:spPr>
          <a:xfrm flipV="1">
            <a:off x="6591725" y="1583515"/>
            <a:ext cx="294131" cy="47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15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4BFFA57A-5BB5-9BB1-DDC6-1AD3A5076B36}"/>
              </a:ext>
            </a:extLst>
          </p:cNvPr>
          <p:cNvSpPr/>
          <p:nvPr/>
        </p:nvSpPr>
        <p:spPr>
          <a:xfrm>
            <a:off x="2192951" y="1801295"/>
            <a:ext cx="91440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1045C781-27E6-5428-253B-3624B47AB01A}"/>
              </a:ext>
            </a:extLst>
          </p:cNvPr>
          <p:cNvSpPr/>
          <p:nvPr/>
        </p:nvSpPr>
        <p:spPr>
          <a:xfrm>
            <a:off x="8379462" y="1801295"/>
            <a:ext cx="91440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F7A3275D-D7BF-E8A6-C1C1-85A3C42324E3}"/>
              </a:ext>
            </a:extLst>
          </p:cNvPr>
          <p:cNvSpPr/>
          <p:nvPr/>
        </p:nvSpPr>
        <p:spPr>
          <a:xfrm>
            <a:off x="3340100" y="1897581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DFF9140D-332A-72E2-F25B-CA17B02E18DB}"/>
              </a:ext>
            </a:extLst>
          </p:cNvPr>
          <p:cNvCxnSpPr>
            <a:cxnSpLocks/>
            <a:stCxn id="71" idx="6"/>
            <a:endCxn id="68" idx="1"/>
          </p:cNvCxnSpPr>
          <p:nvPr/>
        </p:nvCxnSpPr>
        <p:spPr>
          <a:xfrm flipV="1">
            <a:off x="8135355" y="1940443"/>
            <a:ext cx="244107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62FB7761-7FEA-DE25-79FA-3FE5F6D2EC0C}"/>
              </a:ext>
            </a:extLst>
          </p:cNvPr>
          <p:cNvSpPr/>
          <p:nvPr/>
        </p:nvSpPr>
        <p:spPr>
          <a:xfrm>
            <a:off x="8054393" y="1897581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1EE3F92A-6E7E-B273-8053-236A6F875A56}"/>
              </a:ext>
            </a:extLst>
          </p:cNvPr>
          <p:cNvSpPr/>
          <p:nvPr/>
        </p:nvSpPr>
        <p:spPr>
          <a:xfrm>
            <a:off x="3502024" y="1801295"/>
            <a:ext cx="1012587" cy="2782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要素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CE037D9F-3F00-AB5D-A863-B7C480B90E48}"/>
              </a:ext>
            </a:extLst>
          </p:cNvPr>
          <p:cNvSpPr/>
          <p:nvPr/>
        </p:nvSpPr>
        <p:spPr>
          <a:xfrm>
            <a:off x="4615289" y="1897581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C3C1B1BF-1F3E-EB21-B645-B15436160C92}"/>
              </a:ext>
            </a:extLst>
          </p:cNvPr>
          <p:cNvSpPr/>
          <p:nvPr/>
        </p:nvSpPr>
        <p:spPr>
          <a:xfrm>
            <a:off x="4949616" y="1801295"/>
            <a:ext cx="1407261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Add</a:t>
            </a:r>
            <a:r>
              <a:rPr kumimoji="1" lang="ja-JP" altLang="en-US" dirty="0">
                <a:solidFill>
                  <a:schemeClr val="tx1"/>
                </a:solidFill>
              </a:rPr>
              <a:t>演算子</a:t>
            </a:r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BF9DD7C2-EC9C-C559-0EB8-4AFBD2D54F91}"/>
              </a:ext>
            </a:extLst>
          </p:cNvPr>
          <p:cNvSpPr/>
          <p:nvPr/>
        </p:nvSpPr>
        <p:spPr>
          <a:xfrm>
            <a:off x="6510763" y="1897062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82098D65-7311-2CD5-BA83-BCC18DF56DC7}"/>
              </a:ext>
            </a:extLst>
          </p:cNvPr>
          <p:cNvCxnSpPr>
            <a:cxnSpLocks/>
            <a:stCxn id="56" idx="3"/>
            <a:endCxn id="69" idx="2"/>
          </p:cNvCxnSpPr>
          <p:nvPr/>
        </p:nvCxnSpPr>
        <p:spPr>
          <a:xfrm>
            <a:off x="3107351" y="1940443"/>
            <a:ext cx="232749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C954C3-690A-512F-89D4-52FDCFFD7377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 flipV="1">
            <a:off x="3421062" y="1940443"/>
            <a:ext cx="80962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8B94B9B8-AE99-6D03-BF1F-332EE487A20A}"/>
              </a:ext>
            </a:extLst>
          </p:cNvPr>
          <p:cNvCxnSpPr>
            <a:cxnSpLocks/>
            <a:stCxn id="72" idx="3"/>
            <a:endCxn id="74" idx="2"/>
          </p:cNvCxnSpPr>
          <p:nvPr/>
        </p:nvCxnSpPr>
        <p:spPr>
          <a:xfrm>
            <a:off x="4514611" y="1940443"/>
            <a:ext cx="100678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6903E671-2E11-D7B1-E54C-120F74A8FB69}"/>
              </a:ext>
            </a:extLst>
          </p:cNvPr>
          <p:cNvCxnSpPr>
            <a:cxnSpLocks/>
            <a:stCxn id="74" idx="6"/>
            <a:endCxn id="75" idx="1"/>
          </p:cNvCxnSpPr>
          <p:nvPr/>
        </p:nvCxnSpPr>
        <p:spPr>
          <a:xfrm flipV="1">
            <a:off x="4696251" y="1940443"/>
            <a:ext cx="253365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8668B68-72A7-7468-9826-11007BD1060C}"/>
              </a:ext>
            </a:extLst>
          </p:cNvPr>
          <p:cNvCxnSpPr>
            <a:cxnSpLocks/>
            <a:stCxn id="75" idx="3"/>
            <a:endCxn id="76" idx="2"/>
          </p:cNvCxnSpPr>
          <p:nvPr/>
        </p:nvCxnSpPr>
        <p:spPr>
          <a:xfrm>
            <a:off x="6356877" y="1940443"/>
            <a:ext cx="153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61">
            <a:extLst>
              <a:ext uri="{FF2B5EF4-FFF2-40B4-BE49-F238E27FC236}">
                <a16:creationId xmlns:a16="http://schemas.microsoft.com/office/drawing/2014/main" id="{00198228-9E06-23E0-9313-69D9C01052E4}"/>
              </a:ext>
            </a:extLst>
          </p:cNvPr>
          <p:cNvCxnSpPr>
            <a:cxnSpLocks/>
            <a:stCxn id="74" idx="4"/>
            <a:endCxn id="71" idx="4"/>
          </p:cNvCxnSpPr>
          <p:nvPr/>
        </p:nvCxnSpPr>
        <p:spPr>
          <a:xfrm rot="16200000" flipH="1">
            <a:off x="6375322" y="264790"/>
            <a:ext cx="12700" cy="3439104"/>
          </a:xfrm>
          <a:prstGeom prst="curvedConnector3">
            <a:avLst>
              <a:gd name="adj1" fmla="val 3175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4AF30FE7-DC67-E98A-6F67-B22A0731E842}"/>
              </a:ext>
            </a:extLst>
          </p:cNvPr>
          <p:cNvCxnSpPr>
            <a:cxnSpLocks/>
            <a:stCxn id="86" idx="3"/>
            <a:endCxn id="71" idx="2"/>
          </p:cNvCxnSpPr>
          <p:nvPr/>
        </p:nvCxnSpPr>
        <p:spPr>
          <a:xfrm>
            <a:off x="7866376" y="1935680"/>
            <a:ext cx="188017" cy="5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07A06882-C9FC-6C28-1041-5D7D28E93BB9}"/>
              </a:ext>
            </a:extLst>
          </p:cNvPr>
          <p:cNvSpPr/>
          <p:nvPr/>
        </p:nvSpPr>
        <p:spPr>
          <a:xfrm>
            <a:off x="634117" y="1796532"/>
            <a:ext cx="98052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加減算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1DA256F1-505E-68CF-27F2-4EBBA2AADB9E}"/>
              </a:ext>
            </a:extLst>
          </p:cNvPr>
          <p:cNvSpPr txBox="1"/>
          <p:nvPr/>
        </p:nvSpPr>
        <p:spPr>
          <a:xfrm>
            <a:off x="1685543" y="175101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=</a:t>
            </a:r>
            <a:endParaRPr kumimoji="1" lang="ja-JP" altLang="en-US" dirty="0"/>
          </a:p>
        </p:txBody>
      </p: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16DA1C0A-C591-5E41-7121-A6D7178832BB}"/>
              </a:ext>
            </a:extLst>
          </p:cNvPr>
          <p:cNvSpPr/>
          <p:nvPr/>
        </p:nvSpPr>
        <p:spPr>
          <a:xfrm>
            <a:off x="6885856" y="1796532"/>
            <a:ext cx="98052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加減算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229CF6A4-901B-2D1C-D91C-1D879A9AD4CE}"/>
              </a:ext>
            </a:extLst>
          </p:cNvPr>
          <p:cNvCxnSpPr>
            <a:cxnSpLocks/>
            <a:stCxn id="76" idx="6"/>
            <a:endCxn id="86" idx="1"/>
          </p:cNvCxnSpPr>
          <p:nvPr/>
        </p:nvCxnSpPr>
        <p:spPr>
          <a:xfrm flipV="1">
            <a:off x="6591725" y="1935680"/>
            <a:ext cx="294131" cy="47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FF2A1A3D-39C6-88B6-5E4D-2D83FB3D661A}"/>
              </a:ext>
            </a:extLst>
          </p:cNvPr>
          <p:cNvSpPr/>
          <p:nvPr/>
        </p:nvSpPr>
        <p:spPr>
          <a:xfrm>
            <a:off x="2192951" y="2695057"/>
            <a:ext cx="91440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9" name="四角形: 角を丸くする 108">
            <a:extLst>
              <a:ext uri="{FF2B5EF4-FFF2-40B4-BE49-F238E27FC236}">
                <a16:creationId xmlns:a16="http://schemas.microsoft.com/office/drawing/2014/main" id="{2815B4B8-AF0F-A07F-9F46-C3D61A5E2E48}"/>
              </a:ext>
            </a:extLst>
          </p:cNvPr>
          <p:cNvSpPr/>
          <p:nvPr/>
        </p:nvSpPr>
        <p:spPr>
          <a:xfrm>
            <a:off x="8379462" y="2695057"/>
            <a:ext cx="91440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0" name="楕円 109">
            <a:extLst>
              <a:ext uri="{FF2B5EF4-FFF2-40B4-BE49-F238E27FC236}">
                <a16:creationId xmlns:a16="http://schemas.microsoft.com/office/drawing/2014/main" id="{ADBF043D-7708-23C6-3C1D-30E55BDC3CE0}"/>
              </a:ext>
            </a:extLst>
          </p:cNvPr>
          <p:cNvSpPr/>
          <p:nvPr/>
        </p:nvSpPr>
        <p:spPr>
          <a:xfrm>
            <a:off x="3340100" y="2791343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C1A958CD-79B8-E994-298B-ED1B3367E79C}"/>
              </a:ext>
            </a:extLst>
          </p:cNvPr>
          <p:cNvCxnSpPr>
            <a:cxnSpLocks/>
            <a:stCxn id="112" idx="6"/>
            <a:endCxn id="109" idx="1"/>
          </p:cNvCxnSpPr>
          <p:nvPr/>
        </p:nvCxnSpPr>
        <p:spPr>
          <a:xfrm flipV="1">
            <a:off x="8135355" y="2834205"/>
            <a:ext cx="244107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楕円 111">
            <a:extLst>
              <a:ext uri="{FF2B5EF4-FFF2-40B4-BE49-F238E27FC236}">
                <a16:creationId xmlns:a16="http://schemas.microsoft.com/office/drawing/2014/main" id="{93C4B3D6-6ED3-5AE5-C07F-ADBD43203E2C}"/>
              </a:ext>
            </a:extLst>
          </p:cNvPr>
          <p:cNvSpPr/>
          <p:nvPr/>
        </p:nvSpPr>
        <p:spPr>
          <a:xfrm>
            <a:off x="8054393" y="2791343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四角形: 角を丸くする 112">
            <a:extLst>
              <a:ext uri="{FF2B5EF4-FFF2-40B4-BE49-F238E27FC236}">
                <a16:creationId xmlns:a16="http://schemas.microsoft.com/office/drawing/2014/main" id="{CC7BAC34-D98A-C882-52F4-E1C781265757}"/>
              </a:ext>
            </a:extLst>
          </p:cNvPr>
          <p:cNvSpPr/>
          <p:nvPr/>
        </p:nvSpPr>
        <p:spPr>
          <a:xfrm>
            <a:off x="3502024" y="2695057"/>
            <a:ext cx="990601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加減算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798876AD-2C1D-6C56-5A5E-63C1A4FD482D}"/>
              </a:ext>
            </a:extLst>
          </p:cNvPr>
          <p:cNvSpPr/>
          <p:nvPr/>
        </p:nvSpPr>
        <p:spPr>
          <a:xfrm>
            <a:off x="4615289" y="2791343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四角形: 角を丸くする 114">
            <a:extLst>
              <a:ext uri="{FF2B5EF4-FFF2-40B4-BE49-F238E27FC236}">
                <a16:creationId xmlns:a16="http://schemas.microsoft.com/office/drawing/2014/main" id="{AB8BA12D-DECF-80F7-0198-57EA78433DEF}"/>
              </a:ext>
            </a:extLst>
          </p:cNvPr>
          <p:cNvSpPr/>
          <p:nvPr/>
        </p:nvSpPr>
        <p:spPr>
          <a:xfrm>
            <a:off x="4899876" y="2695057"/>
            <a:ext cx="1407261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Mul</a:t>
            </a:r>
            <a:r>
              <a:rPr kumimoji="1" lang="ja-JP" altLang="en-US" dirty="0">
                <a:solidFill>
                  <a:schemeClr val="tx1"/>
                </a:solidFill>
              </a:rPr>
              <a:t>演算子</a:t>
            </a: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D573B740-9212-E63A-611F-2B35DEBC57AF}"/>
              </a:ext>
            </a:extLst>
          </p:cNvPr>
          <p:cNvSpPr/>
          <p:nvPr/>
        </p:nvSpPr>
        <p:spPr>
          <a:xfrm>
            <a:off x="6510763" y="2790824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EFD407D4-8BF5-2EF1-3EFD-6F9970513B16}"/>
              </a:ext>
            </a:extLst>
          </p:cNvPr>
          <p:cNvCxnSpPr>
            <a:cxnSpLocks/>
            <a:stCxn id="108" idx="3"/>
            <a:endCxn id="110" idx="2"/>
          </p:cNvCxnSpPr>
          <p:nvPr/>
        </p:nvCxnSpPr>
        <p:spPr>
          <a:xfrm>
            <a:off x="3107351" y="2834205"/>
            <a:ext cx="232749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A2C97EDE-51F0-7E96-7F5C-9EBE46AEA3ED}"/>
              </a:ext>
            </a:extLst>
          </p:cNvPr>
          <p:cNvCxnSpPr>
            <a:cxnSpLocks/>
            <a:stCxn id="110" idx="6"/>
            <a:endCxn id="113" idx="1"/>
          </p:cNvCxnSpPr>
          <p:nvPr/>
        </p:nvCxnSpPr>
        <p:spPr>
          <a:xfrm flipV="1">
            <a:off x="3421062" y="2834205"/>
            <a:ext cx="80962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DE78CFC9-2F6D-1B4B-2D54-0452C4500C09}"/>
              </a:ext>
            </a:extLst>
          </p:cNvPr>
          <p:cNvCxnSpPr>
            <a:cxnSpLocks/>
            <a:stCxn id="113" idx="3"/>
            <a:endCxn id="114" idx="2"/>
          </p:cNvCxnSpPr>
          <p:nvPr/>
        </p:nvCxnSpPr>
        <p:spPr>
          <a:xfrm>
            <a:off x="4492625" y="2834205"/>
            <a:ext cx="122664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FB5DDDD5-D992-D7EC-C468-74C0AC22D777}"/>
              </a:ext>
            </a:extLst>
          </p:cNvPr>
          <p:cNvCxnSpPr>
            <a:cxnSpLocks/>
            <a:stCxn id="114" idx="6"/>
            <a:endCxn id="115" idx="1"/>
          </p:cNvCxnSpPr>
          <p:nvPr/>
        </p:nvCxnSpPr>
        <p:spPr>
          <a:xfrm flipV="1">
            <a:off x="4696251" y="2834205"/>
            <a:ext cx="203625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EC6F1C3A-7E4C-6B95-A1EB-BA2B63FCBBA9}"/>
              </a:ext>
            </a:extLst>
          </p:cNvPr>
          <p:cNvCxnSpPr>
            <a:cxnSpLocks/>
            <a:stCxn id="115" idx="3"/>
            <a:endCxn id="116" idx="2"/>
          </p:cNvCxnSpPr>
          <p:nvPr/>
        </p:nvCxnSpPr>
        <p:spPr>
          <a:xfrm>
            <a:off x="6307137" y="2834205"/>
            <a:ext cx="203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61">
            <a:extLst>
              <a:ext uri="{FF2B5EF4-FFF2-40B4-BE49-F238E27FC236}">
                <a16:creationId xmlns:a16="http://schemas.microsoft.com/office/drawing/2014/main" id="{EB0147CE-87DC-42B5-44D1-3BA0C0AF4F04}"/>
              </a:ext>
            </a:extLst>
          </p:cNvPr>
          <p:cNvCxnSpPr>
            <a:cxnSpLocks/>
            <a:stCxn id="114" idx="4"/>
            <a:endCxn id="112" idx="4"/>
          </p:cNvCxnSpPr>
          <p:nvPr/>
        </p:nvCxnSpPr>
        <p:spPr>
          <a:xfrm rot="16200000" flipH="1">
            <a:off x="6375322" y="1158552"/>
            <a:ext cx="12700" cy="3439104"/>
          </a:xfrm>
          <a:prstGeom prst="curvedConnector3">
            <a:avLst>
              <a:gd name="adj1" fmla="val 3175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22F64DBC-BB1A-A72E-1D3A-573A56A3B37E}"/>
              </a:ext>
            </a:extLst>
          </p:cNvPr>
          <p:cNvCxnSpPr>
            <a:cxnSpLocks/>
            <a:stCxn id="126" idx="3"/>
            <a:endCxn id="112" idx="2"/>
          </p:cNvCxnSpPr>
          <p:nvPr/>
        </p:nvCxnSpPr>
        <p:spPr>
          <a:xfrm>
            <a:off x="7866376" y="2829442"/>
            <a:ext cx="188017" cy="5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四角形: 角を丸くする 123">
            <a:extLst>
              <a:ext uri="{FF2B5EF4-FFF2-40B4-BE49-F238E27FC236}">
                <a16:creationId xmlns:a16="http://schemas.microsoft.com/office/drawing/2014/main" id="{F19CBAA9-A051-40D4-9BC1-3FFA861376AB}"/>
              </a:ext>
            </a:extLst>
          </p:cNvPr>
          <p:cNvSpPr/>
          <p:nvPr/>
        </p:nvSpPr>
        <p:spPr>
          <a:xfrm>
            <a:off x="634117" y="2690294"/>
            <a:ext cx="98052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乗除算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5839B498-5DA3-8857-634F-52F8B0AAF347}"/>
              </a:ext>
            </a:extLst>
          </p:cNvPr>
          <p:cNvSpPr txBox="1"/>
          <p:nvPr/>
        </p:nvSpPr>
        <p:spPr>
          <a:xfrm>
            <a:off x="1685543" y="264477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=</a:t>
            </a:r>
            <a:endParaRPr kumimoji="1" lang="ja-JP" altLang="en-US" dirty="0"/>
          </a:p>
        </p:txBody>
      </p:sp>
      <p:sp>
        <p:nvSpPr>
          <p:cNvPr id="126" name="四角形: 角を丸くする 125">
            <a:extLst>
              <a:ext uri="{FF2B5EF4-FFF2-40B4-BE49-F238E27FC236}">
                <a16:creationId xmlns:a16="http://schemas.microsoft.com/office/drawing/2014/main" id="{3616F4BD-1657-FAD3-803D-EC7B31FEE937}"/>
              </a:ext>
            </a:extLst>
          </p:cNvPr>
          <p:cNvSpPr/>
          <p:nvPr/>
        </p:nvSpPr>
        <p:spPr>
          <a:xfrm>
            <a:off x="6885856" y="2690294"/>
            <a:ext cx="98052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乗除算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39E28D9B-5833-2133-CFD4-FD43A0D227CA}"/>
              </a:ext>
            </a:extLst>
          </p:cNvPr>
          <p:cNvCxnSpPr>
            <a:cxnSpLocks/>
            <a:stCxn id="116" idx="6"/>
            <a:endCxn id="126" idx="1"/>
          </p:cNvCxnSpPr>
          <p:nvPr/>
        </p:nvCxnSpPr>
        <p:spPr>
          <a:xfrm flipV="1">
            <a:off x="6591725" y="2829442"/>
            <a:ext cx="294131" cy="47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BF36D1EC-0796-DD2C-0198-008226433E27}"/>
              </a:ext>
            </a:extLst>
          </p:cNvPr>
          <p:cNvSpPr txBox="1"/>
          <p:nvPr/>
        </p:nvSpPr>
        <p:spPr>
          <a:xfrm>
            <a:off x="641350" y="90963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逆だと。。。。</a:t>
            </a: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96815253-2ED5-5153-9D9C-3DBC0D4FE675}"/>
              </a:ext>
            </a:extLst>
          </p:cNvPr>
          <p:cNvSpPr txBox="1"/>
          <p:nvPr/>
        </p:nvSpPr>
        <p:spPr>
          <a:xfrm>
            <a:off x="3571992" y="314328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5+3+8</a:t>
            </a:r>
            <a:endParaRPr kumimoji="1" lang="ja-JP" altLang="en-US" dirty="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0C93DCE0-18D0-C2DD-AE43-124B9F5C8ABA}"/>
              </a:ext>
            </a:extLst>
          </p:cNvPr>
          <p:cNvSpPr txBox="1"/>
          <p:nvPr/>
        </p:nvSpPr>
        <p:spPr>
          <a:xfrm>
            <a:off x="4949616" y="320785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*</a:t>
            </a: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2CA3688F-3345-58C8-E4F7-7E0F34D5A507}"/>
              </a:ext>
            </a:extLst>
          </p:cNvPr>
          <p:cNvSpPr txBox="1"/>
          <p:nvPr/>
        </p:nvSpPr>
        <p:spPr>
          <a:xfrm>
            <a:off x="6947112" y="3150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D1FB6A16-F837-6282-40FC-1F4A5AAA28F9}"/>
              </a:ext>
            </a:extLst>
          </p:cNvPr>
          <p:cNvSpPr/>
          <p:nvPr/>
        </p:nvSpPr>
        <p:spPr>
          <a:xfrm rot="5400000">
            <a:off x="5481266" y="2107917"/>
            <a:ext cx="507902" cy="3049602"/>
          </a:xfrm>
          <a:prstGeom prst="rightBrace">
            <a:avLst>
              <a:gd name="adj1" fmla="val 8333"/>
              <a:gd name="adj2" fmla="val 243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787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4BFFA57A-5BB5-9BB1-DDC6-1AD3A5076B36}"/>
              </a:ext>
            </a:extLst>
          </p:cNvPr>
          <p:cNvSpPr/>
          <p:nvPr/>
        </p:nvSpPr>
        <p:spPr>
          <a:xfrm>
            <a:off x="2202476" y="1248845"/>
            <a:ext cx="91440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1045C781-27E6-5428-253B-3624B47AB01A}"/>
              </a:ext>
            </a:extLst>
          </p:cNvPr>
          <p:cNvSpPr/>
          <p:nvPr/>
        </p:nvSpPr>
        <p:spPr>
          <a:xfrm>
            <a:off x="8388987" y="1248845"/>
            <a:ext cx="91440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F7A3275D-D7BF-E8A6-C1C1-85A3C42324E3}"/>
              </a:ext>
            </a:extLst>
          </p:cNvPr>
          <p:cNvSpPr/>
          <p:nvPr/>
        </p:nvSpPr>
        <p:spPr>
          <a:xfrm>
            <a:off x="3349625" y="1345131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DFF9140D-332A-72E2-F25B-CA17B02E18DB}"/>
              </a:ext>
            </a:extLst>
          </p:cNvPr>
          <p:cNvCxnSpPr>
            <a:cxnSpLocks/>
            <a:stCxn id="71" idx="6"/>
            <a:endCxn id="68" idx="1"/>
          </p:cNvCxnSpPr>
          <p:nvPr/>
        </p:nvCxnSpPr>
        <p:spPr>
          <a:xfrm flipV="1">
            <a:off x="8144880" y="1387993"/>
            <a:ext cx="244107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62FB7761-7FEA-DE25-79FA-3FE5F6D2EC0C}"/>
              </a:ext>
            </a:extLst>
          </p:cNvPr>
          <p:cNvSpPr/>
          <p:nvPr/>
        </p:nvSpPr>
        <p:spPr>
          <a:xfrm>
            <a:off x="8063918" y="1345131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1EE3F92A-6E7E-B273-8053-236A6F875A56}"/>
              </a:ext>
            </a:extLst>
          </p:cNvPr>
          <p:cNvSpPr/>
          <p:nvPr/>
        </p:nvSpPr>
        <p:spPr>
          <a:xfrm>
            <a:off x="3511549" y="1248845"/>
            <a:ext cx="1012587" cy="278296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乗除算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CE037D9F-3F00-AB5D-A863-B7C480B90E48}"/>
              </a:ext>
            </a:extLst>
          </p:cNvPr>
          <p:cNvSpPr/>
          <p:nvPr/>
        </p:nvSpPr>
        <p:spPr>
          <a:xfrm>
            <a:off x="4624814" y="1345131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C3C1B1BF-1F3E-EB21-B645-B15436160C92}"/>
              </a:ext>
            </a:extLst>
          </p:cNvPr>
          <p:cNvSpPr/>
          <p:nvPr/>
        </p:nvSpPr>
        <p:spPr>
          <a:xfrm>
            <a:off x="4959141" y="1248845"/>
            <a:ext cx="1407261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Add</a:t>
            </a:r>
            <a:r>
              <a:rPr kumimoji="1" lang="ja-JP" altLang="en-US" dirty="0">
                <a:solidFill>
                  <a:schemeClr val="tx1"/>
                </a:solidFill>
              </a:rPr>
              <a:t>演算子</a:t>
            </a:r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BF9DD7C2-EC9C-C559-0EB8-4AFBD2D54F91}"/>
              </a:ext>
            </a:extLst>
          </p:cNvPr>
          <p:cNvSpPr/>
          <p:nvPr/>
        </p:nvSpPr>
        <p:spPr>
          <a:xfrm>
            <a:off x="6520288" y="1344612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82098D65-7311-2CD5-BA83-BCC18DF56DC7}"/>
              </a:ext>
            </a:extLst>
          </p:cNvPr>
          <p:cNvCxnSpPr>
            <a:cxnSpLocks/>
            <a:stCxn id="56" idx="3"/>
            <a:endCxn id="69" idx="2"/>
          </p:cNvCxnSpPr>
          <p:nvPr/>
        </p:nvCxnSpPr>
        <p:spPr>
          <a:xfrm>
            <a:off x="3116876" y="1387993"/>
            <a:ext cx="232749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C954C3-690A-512F-89D4-52FDCFFD7377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 flipV="1">
            <a:off x="3430587" y="1387993"/>
            <a:ext cx="80962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8B94B9B8-AE99-6D03-BF1F-332EE487A20A}"/>
              </a:ext>
            </a:extLst>
          </p:cNvPr>
          <p:cNvCxnSpPr>
            <a:cxnSpLocks/>
            <a:stCxn id="72" idx="3"/>
            <a:endCxn id="74" idx="2"/>
          </p:cNvCxnSpPr>
          <p:nvPr/>
        </p:nvCxnSpPr>
        <p:spPr>
          <a:xfrm>
            <a:off x="4524136" y="1387993"/>
            <a:ext cx="100678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6903E671-2E11-D7B1-E54C-120F74A8FB69}"/>
              </a:ext>
            </a:extLst>
          </p:cNvPr>
          <p:cNvCxnSpPr>
            <a:cxnSpLocks/>
            <a:stCxn id="74" idx="6"/>
            <a:endCxn id="75" idx="1"/>
          </p:cNvCxnSpPr>
          <p:nvPr/>
        </p:nvCxnSpPr>
        <p:spPr>
          <a:xfrm flipV="1">
            <a:off x="4705776" y="1387993"/>
            <a:ext cx="253365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8668B68-72A7-7468-9826-11007BD1060C}"/>
              </a:ext>
            </a:extLst>
          </p:cNvPr>
          <p:cNvCxnSpPr>
            <a:cxnSpLocks/>
            <a:stCxn id="75" idx="3"/>
            <a:endCxn id="76" idx="2"/>
          </p:cNvCxnSpPr>
          <p:nvPr/>
        </p:nvCxnSpPr>
        <p:spPr>
          <a:xfrm>
            <a:off x="6366402" y="1387993"/>
            <a:ext cx="153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61">
            <a:extLst>
              <a:ext uri="{FF2B5EF4-FFF2-40B4-BE49-F238E27FC236}">
                <a16:creationId xmlns:a16="http://schemas.microsoft.com/office/drawing/2014/main" id="{00198228-9E06-23E0-9313-69D9C01052E4}"/>
              </a:ext>
            </a:extLst>
          </p:cNvPr>
          <p:cNvCxnSpPr>
            <a:cxnSpLocks/>
            <a:stCxn id="74" idx="4"/>
            <a:endCxn id="71" idx="4"/>
          </p:cNvCxnSpPr>
          <p:nvPr/>
        </p:nvCxnSpPr>
        <p:spPr>
          <a:xfrm rot="16200000" flipH="1">
            <a:off x="6384847" y="-287660"/>
            <a:ext cx="12700" cy="3439104"/>
          </a:xfrm>
          <a:prstGeom prst="curvedConnector3">
            <a:avLst>
              <a:gd name="adj1" fmla="val 3175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4AF30FE7-DC67-E98A-6F67-B22A0731E842}"/>
              </a:ext>
            </a:extLst>
          </p:cNvPr>
          <p:cNvCxnSpPr>
            <a:cxnSpLocks/>
            <a:stCxn id="86" idx="3"/>
            <a:endCxn id="71" idx="2"/>
          </p:cNvCxnSpPr>
          <p:nvPr/>
        </p:nvCxnSpPr>
        <p:spPr>
          <a:xfrm>
            <a:off x="7875901" y="1383230"/>
            <a:ext cx="188017" cy="5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07A06882-C9FC-6C28-1041-5D7D28E93BB9}"/>
              </a:ext>
            </a:extLst>
          </p:cNvPr>
          <p:cNvSpPr/>
          <p:nvPr/>
        </p:nvSpPr>
        <p:spPr>
          <a:xfrm>
            <a:off x="643642" y="1244082"/>
            <a:ext cx="98052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加減算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1DA256F1-505E-68CF-27F2-4EBBA2AADB9E}"/>
              </a:ext>
            </a:extLst>
          </p:cNvPr>
          <p:cNvSpPr txBox="1"/>
          <p:nvPr/>
        </p:nvSpPr>
        <p:spPr>
          <a:xfrm>
            <a:off x="1695068" y="119856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=</a:t>
            </a:r>
            <a:endParaRPr kumimoji="1" lang="ja-JP" altLang="en-US" dirty="0"/>
          </a:p>
        </p:txBody>
      </p: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16DA1C0A-C591-5E41-7121-A6D7178832BB}"/>
              </a:ext>
            </a:extLst>
          </p:cNvPr>
          <p:cNvSpPr/>
          <p:nvPr/>
        </p:nvSpPr>
        <p:spPr>
          <a:xfrm>
            <a:off x="6895381" y="1244082"/>
            <a:ext cx="98052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加減算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229CF6A4-901B-2D1C-D91C-1D879A9AD4CE}"/>
              </a:ext>
            </a:extLst>
          </p:cNvPr>
          <p:cNvCxnSpPr>
            <a:cxnSpLocks/>
            <a:stCxn id="76" idx="6"/>
            <a:endCxn id="86" idx="1"/>
          </p:cNvCxnSpPr>
          <p:nvPr/>
        </p:nvCxnSpPr>
        <p:spPr>
          <a:xfrm flipV="1">
            <a:off x="6601250" y="1383230"/>
            <a:ext cx="294131" cy="47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FF2A1A3D-39C6-88B6-5E4D-2D83FB3D661A}"/>
              </a:ext>
            </a:extLst>
          </p:cNvPr>
          <p:cNvSpPr/>
          <p:nvPr/>
        </p:nvSpPr>
        <p:spPr>
          <a:xfrm>
            <a:off x="2202476" y="2818882"/>
            <a:ext cx="91440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9" name="四角形: 角を丸くする 108">
            <a:extLst>
              <a:ext uri="{FF2B5EF4-FFF2-40B4-BE49-F238E27FC236}">
                <a16:creationId xmlns:a16="http://schemas.microsoft.com/office/drawing/2014/main" id="{2815B4B8-AF0F-A07F-9F46-C3D61A5E2E48}"/>
              </a:ext>
            </a:extLst>
          </p:cNvPr>
          <p:cNvSpPr/>
          <p:nvPr/>
        </p:nvSpPr>
        <p:spPr>
          <a:xfrm>
            <a:off x="8388987" y="2818882"/>
            <a:ext cx="91440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0" name="楕円 109">
            <a:extLst>
              <a:ext uri="{FF2B5EF4-FFF2-40B4-BE49-F238E27FC236}">
                <a16:creationId xmlns:a16="http://schemas.microsoft.com/office/drawing/2014/main" id="{ADBF043D-7708-23C6-3C1D-30E55BDC3CE0}"/>
              </a:ext>
            </a:extLst>
          </p:cNvPr>
          <p:cNvSpPr/>
          <p:nvPr/>
        </p:nvSpPr>
        <p:spPr>
          <a:xfrm>
            <a:off x="3349625" y="2915168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C1A958CD-79B8-E994-298B-ED1B3367E79C}"/>
              </a:ext>
            </a:extLst>
          </p:cNvPr>
          <p:cNvCxnSpPr>
            <a:cxnSpLocks/>
            <a:stCxn id="112" idx="6"/>
            <a:endCxn id="109" idx="1"/>
          </p:cNvCxnSpPr>
          <p:nvPr/>
        </p:nvCxnSpPr>
        <p:spPr>
          <a:xfrm flipV="1">
            <a:off x="8144880" y="2958030"/>
            <a:ext cx="244107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楕円 111">
            <a:extLst>
              <a:ext uri="{FF2B5EF4-FFF2-40B4-BE49-F238E27FC236}">
                <a16:creationId xmlns:a16="http://schemas.microsoft.com/office/drawing/2014/main" id="{93C4B3D6-6ED3-5AE5-C07F-ADBD43203E2C}"/>
              </a:ext>
            </a:extLst>
          </p:cNvPr>
          <p:cNvSpPr/>
          <p:nvPr/>
        </p:nvSpPr>
        <p:spPr>
          <a:xfrm>
            <a:off x="8063918" y="2915168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四角形: 角を丸くする 112">
            <a:extLst>
              <a:ext uri="{FF2B5EF4-FFF2-40B4-BE49-F238E27FC236}">
                <a16:creationId xmlns:a16="http://schemas.microsoft.com/office/drawing/2014/main" id="{CC7BAC34-D98A-C882-52F4-E1C781265757}"/>
              </a:ext>
            </a:extLst>
          </p:cNvPr>
          <p:cNvSpPr/>
          <p:nvPr/>
        </p:nvSpPr>
        <p:spPr>
          <a:xfrm>
            <a:off x="3607414" y="2818882"/>
            <a:ext cx="813774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要素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798876AD-2C1D-6C56-5A5E-63C1A4FD482D}"/>
              </a:ext>
            </a:extLst>
          </p:cNvPr>
          <p:cNvSpPr/>
          <p:nvPr/>
        </p:nvSpPr>
        <p:spPr>
          <a:xfrm>
            <a:off x="4624814" y="2915168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四角形: 角を丸くする 114">
            <a:extLst>
              <a:ext uri="{FF2B5EF4-FFF2-40B4-BE49-F238E27FC236}">
                <a16:creationId xmlns:a16="http://schemas.microsoft.com/office/drawing/2014/main" id="{AB8BA12D-DECF-80F7-0198-57EA78433DEF}"/>
              </a:ext>
            </a:extLst>
          </p:cNvPr>
          <p:cNvSpPr/>
          <p:nvPr/>
        </p:nvSpPr>
        <p:spPr>
          <a:xfrm>
            <a:off x="4909401" y="2818882"/>
            <a:ext cx="1407261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Mul</a:t>
            </a:r>
            <a:r>
              <a:rPr kumimoji="1" lang="ja-JP" altLang="en-US" dirty="0">
                <a:solidFill>
                  <a:schemeClr val="tx1"/>
                </a:solidFill>
              </a:rPr>
              <a:t>演算子</a:t>
            </a: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D573B740-9212-E63A-611F-2B35DEBC57AF}"/>
              </a:ext>
            </a:extLst>
          </p:cNvPr>
          <p:cNvSpPr/>
          <p:nvPr/>
        </p:nvSpPr>
        <p:spPr>
          <a:xfrm>
            <a:off x="6520288" y="2914649"/>
            <a:ext cx="80962" cy="86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EFD407D4-8BF5-2EF1-3EFD-6F9970513B16}"/>
              </a:ext>
            </a:extLst>
          </p:cNvPr>
          <p:cNvCxnSpPr>
            <a:cxnSpLocks/>
            <a:stCxn id="108" idx="3"/>
            <a:endCxn id="110" idx="2"/>
          </p:cNvCxnSpPr>
          <p:nvPr/>
        </p:nvCxnSpPr>
        <p:spPr>
          <a:xfrm>
            <a:off x="3116876" y="2958030"/>
            <a:ext cx="232749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A2C97EDE-51F0-7E96-7F5C-9EBE46AEA3ED}"/>
              </a:ext>
            </a:extLst>
          </p:cNvPr>
          <p:cNvCxnSpPr>
            <a:cxnSpLocks/>
            <a:stCxn id="110" idx="6"/>
            <a:endCxn id="113" idx="1"/>
          </p:cNvCxnSpPr>
          <p:nvPr/>
        </p:nvCxnSpPr>
        <p:spPr>
          <a:xfrm flipV="1">
            <a:off x="3430587" y="2958030"/>
            <a:ext cx="176827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DE78CFC9-2F6D-1B4B-2D54-0452C4500C09}"/>
              </a:ext>
            </a:extLst>
          </p:cNvPr>
          <p:cNvCxnSpPr>
            <a:cxnSpLocks/>
            <a:stCxn id="113" idx="3"/>
            <a:endCxn id="114" idx="2"/>
          </p:cNvCxnSpPr>
          <p:nvPr/>
        </p:nvCxnSpPr>
        <p:spPr>
          <a:xfrm>
            <a:off x="4421188" y="2958030"/>
            <a:ext cx="203626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FB5DDDD5-D992-D7EC-C468-74C0AC22D777}"/>
              </a:ext>
            </a:extLst>
          </p:cNvPr>
          <p:cNvCxnSpPr>
            <a:cxnSpLocks/>
            <a:stCxn id="114" idx="6"/>
            <a:endCxn id="115" idx="1"/>
          </p:cNvCxnSpPr>
          <p:nvPr/>
        </p:nvCxnSpPr>
        <p:spPr>
          <a:xfrm flipV="1">
            <a:off x="4705776" y="2958030"/>
            <a:ext cx="203625" cy="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EC6F1C3A-7E4C-6B95-A1EB-BA2B63FCBBA9}"/>
              </a:ext>
            </a:extLst>
          </p:cNvPr>
          <p:cNvCxnSpPr>
            <a:cxnSpLocks/>
            <a:stCxn id="115" idx="3"/>
            <a:endCxn id="116" idx="2"/>
          </p:cNvCxnSpPr>
          <p:nvPr/>
        </p:nvCxnSpPr>
        <p:spPr>
          <a:xfrm>
            <a:off x="6316662" y="2958030"/>
            <a:ext cx="203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61">
            <a:extLst>
              <a:ext uri="{FF2B5EF4-FFF2-40B4-BE49-F238E27FC236}">
                <a16:creationId xmlns:a16="http://schemas.microsoft.com/office/drawing/2014/main" id="{EB0147CE-87DC-42B5-44D1-3BA0C0AF4F04}"/>
              </a:ext>
            </a:extLst>
          </p:cNvPr>
          <p:cNvCxnSpPr>
            <a:cxnSpLocks/>
            <a:stCxn id="114" idx="4"/>
            <a:endCxn id="112" idx="4"/>
          </p:cNvCxnSpPr>
          <p:nvPr/>
        </p:nvCxnSpPr>
        <p:spPr>
          <a:xfrm rot="16200000" flipH="1">
            <a:off x="6384847" y="1282377"/>
            <a:ext cx="12700" cy="3439104"/>
          </a:xfrm>
          <a:prstGeom prst="curvedConnector3">
            <a:avLst>
              <a:gd name="adj1" fmla="val 3175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22F64DBC-BB1A-A72E-1D3A-573A56A3B37E}"/>
              </a:ext>
            </a:extLst>
          </p:cNvPr>
          <p:cNvCxnSpPr>
            <a:cxnSpLocks/>
            <a:stCxn id="126" idx="3"/>
            <a:endCxn id="112" idx="2"/>
          </p:cNvCxnSpPr>
          <p:nvPr/>
        </p:nvCxnSpPr>
        <p:spPr>
          <a:xfrm>
            <a:off x="7875901" y="2953267"/>
            <a:ext cx="188017" cy="5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四角形: 角を丸くする 123">
            <a:extLst>
              <a:ext uri="{FF2B5EF4-FFF2-40B4-BE49-F238E27FC236}">
                <a16:creationId xmlns:a16="http://schemas.microsoft.com/office/drawing/2014/main" id="{F19CBAA9-A051-40D4-9BC1-3FFA861376AB}"/>
              </a:ext>
            </a:extLst>
          </p:cNvPr>
          <p:cNvSpPr/>
          <p:nvPr/>
        </p:nvSpPr>
        <p:spPr>
          <a:xfrm>
            <a:off x="643642" y="2814119"/>
            <a:ext cx="98052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乗除算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5839B498-5DA3-8857-634F-52F8B0AAF347}"/>
              </a:ext>
            </a:extLst>
          </p:cNvPr>
          <p:cNvSpPr txBox="1"/>
          <p:nvPr/>
        </p:nvSpPr>
        <p:spPr>
          <a:xfrm>
            <a:off x="1695068" y="276860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=</a:t>
            </a:r>
            <a:endParaRPr kumimoji="1" lang="ja-JP" altLang="en-US" dirty="0"/>
          </a:p>
        </p:txBody>
      </p:sp>
      <p:sp>
        <p:nvSpPr>
          <p:cNvPr id="126" name="四角形: 角を丸くする 125">
            <a:extLst>
              <a:ext uri="{FF2B5EF4-FFF2-40B4-BE49-F238E27FC236}">
                <a16:creationId xmlns:a16="http://schemas.microsoft.com/office/drawing/2014/main" id="{3616F4BD-1657-FAD3-803D-EC7B31FEE937}"/>
              </a:ext>
            </a:extLst>
          </p:cNvPr>
          <p:cNvSpPr/>
          <p:nvPr/>
        </p:nvSpPr>
        <p:spPr>
          <a:xfrm>
            <a:off x="6895381" y="2814119"/>
            <a:ext cx="980520" cy="278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乗除算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39E28D9B-5833-2133-CFD4-FD43A0D227CA}"/>
              </a:ext>
            </a:extLst>
          </p:cNvPr>
          <p:cNvCxnSpPr>
            <a:cxnSpLocks/>
            <a:stCxn id="116" idx="6"/>
            <a:endCxn id="126" idx="1"/>
          </p:cNvCxnSpPr>
          <p:nvPr/>
        </p:nvCxnSpPr>
        <p:spPr>
          <a:xfrm flipV="1">
            <a:off x="6601250" y="2953267"/>
            <a:ext cx="294131" cy="47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D7EC5858-A773-ABFD-2063-109FA17EDC5B}"/>
              </a:ext>
            </a:extLst>
          </p:cNvPr>
          <p:cNvSpPr txBox="1"/>
          <p:nvPr/>
        </p:nvSpPr>
        <p:spPr>
          <a:xfrm>
            <a:off x="3607414" y="168648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</a:t>
            </a:r>
            <a:r>
              <a:rPr kumimoji="1" lang="ja-JP" altLang="en-US" dirty="0"/>
              <a:t>＊</a:t>
            </a:r>
            <a:r>
              <a:rPr kumimoji="1" lang="en-US" altLang="ja-JP" dirty="0"/>
              <a:t>3</a:t>
            </a:r>
            <a:r>
              <a:rPr kumimoji="1" lang="ja-JP" altLang="en-US" dirty="0"/>
              <a:t>／</a:t>
            </a:r>
            <a:r>
              <a:rPr kumimoji="1" lang="en-US" altLang="ja-JP" dirty="0"/>
              <a:t>8</a:t>
            </a:r>
            <a:endParaRPr kumimoji="1" lang="ja-JP" altLang="en-US" dirty="0"/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E1C4EC86-2AA0-5411-6346-71EE78110CC7}"/>
              </a:ext>
            </a:extLst>
          </p:cNvPr>
          <p:cNvSpPr txBox="1"/>
          <p:nvPr/>
        </p:nvSpPr>
        <p:spPr>
          <a:xfrm>
            <a:off x="5247273" y="16864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＋</a:t>
            </a: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E893E0E0-ADDD-6B92-F633-209BB1FCFA29}"/>
              </a:ext>
            </a:extLst>
          </p:cNvPr>
          <p:cNvSpPr txBox="1"/>
          <p:nvPr/>
        </p:nvSpPr>
        <p:spPr>
          <a:xfrm>
            <a:off x="6991999" y="1725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151" name="右中かっこ 150">
            <a:extLst>
              <a:ext uri="{FF2B5EF4-FFF2-40B4-BE49-F238E27FC236}">
                <a16:creationId xmlns:a16="http://schemas.microsoft.com/office/drawing/2014/main" id="{0EED99A5-B96F-4315-4ECB-34590357A9D8}"/>
              </a:ext>
            </a:extLst>
          </p:cNvPr>
          <p:cNvSpPr/>
          <p:nvPr/>
        </p:nvSpPr>
        <p:spPr>
          <a:xfrm rot="5400000">
            <a:off x="3902644" y="1600502"/>
            <a:ext cx="507902" cy="1098362"/>
          </a:xfrm>
          <a:prstGeom prst="rightBrace">
            <a:avLst>
              <a:gd name="adj1" fmla="val 8333"/>
              <a:gd name="adj2" fmla="val 243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07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182</Words>
  <Application>Microsoft Office PowerPoint</Application>
  <PresentationFormat>ワイド画面</PresentationFormat>
  <Paragraphs>95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外山 雄一</dc:creator>
  <cp:lastModifiedBy>外山 雄一</cp:lastModifiedBy>
  <cp:revision>2</cp:revision>
  <dcterms:created xsi:type="dcterms:W3CDTF">2022-06-23T23:20:46Z</dcterms:created>
  <dcterms:modified xsi:type="dcterms:W3CDTF">2022-06-23T23:43:05Z</dcterms:modified>
</cp:coreProperties>
</file>