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F7C9-351A-A89E-79EB-188C6163F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BB58-5AEA-E72E-FD84-AF5297F1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C8B7-0892-08DC-9A13-8333C4D0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CC6D-664E-75FC-DC4A-FA742C3D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1226-7C81-DB89-A7D6-98CE6514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755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C90-319F-C271-DF4A-64B284BD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E4AB9-AD25-B34E-7628-54777103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5030-DC59-08A1-2E66-CB49C667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C7CD-60DD-AC17-E35F-888786F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720E-9A31-82B2-A722-EE65B3F9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52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97F86-F9D1-00F8-AB6A-CB7157FD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44A33-FA6F-BDB1-B9CD-6E5878BA0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431C-265C-9F91-7967-54896406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31F3-19E5-BBBF-83A8-5CCBCDB1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66C5-B31C-A696-3278-8510690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58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C402-3B42-4CDC-E6D7-FB4515B4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FCF2-16F2-F03D-6533-A408A9B7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D638-2BA1-772C-8145-7AC0FE6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C4AF-358D-3D90-34FF-5A4C2124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40DF-731B-7917-5EA6-71E54FF4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87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B55-D801-F964-F783-FB74881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C3AC-1FCC-492E-1E88-19B2FB7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27EF-2C78-7F40-8840-D4E236C6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88F-0E9A-EF4D-F0AC-50B9756B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1CAE-D2A6-9224-0E7C-EE061D3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885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E0A-96DD-E400-A452-8C0F9CB1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1008-3DED-B1BA-6530-53B46858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F7F0E-3580-D281-4178-71225254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0E53-9F67-AC29-0764-E90819F5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4269-8732-2361-670E-AF0E33D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F3B3-1AA5-0603-A6F3-04FB0EE1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9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F36E-013B-D589-EC76-80449C27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319E-FB0D-6360-65DD-72465669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97991-86E2-93A0-AC67-5DFFC2C2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41125-BC50-01CE-AE13-39B2920F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99F03-D152-7B00-70CE-B96015386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A1380-7565-1FEC-D08C-8369E228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E3CBB-96FE-9912-00E4-DF783D78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6B857-18B7-1208-8C24-0D605AB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42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E7D-4C2B-B874-BAB4-466D2979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0ABBC-BE89-5564-4864-96644A54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919DD-3EFE-DBCB-2EDE-0464A8EF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C970E-D4F2-B440-4656-14ECDC2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97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80BD1-C708-7340-FCDA-EC992A0B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8CA3F-F75B-4E6E-62F6-7EB6670A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18C4-27A7-F797-34BF-461C770A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26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EE06-E027-AF54-CF9C-CE9912D9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F9F4-35D2-6E7E-9EA2-053CB275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BBAA-FA81-8FA8-23F6-DD9A234A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8043-A539-07FE-5F32-5E4B5747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E835-B0B5-F38A-8821-633B0ED6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02DB1-1960-1586-DB15-DE4BEA8D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83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1375-7568-DFA7-E65C-F97D9969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CD9A6-E597-9FB5-877B-0DF9C6AD3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24CCA-4CC2-5DA9-589A-2355B7B9F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6981-EC8A-8038-03AC-CD4526D0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9DBE-8E6A-C663-E88A-54405A0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21F6-9D08-D665-60B0-495ECC5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790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5DAC4-0E81-378B-7532-BC448E94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8420-D16E-FDF6-B54F-410A4FA6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7421-482E-3244-76E3-FFA0AB52A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7ABD-9493-4528-AA94-266E5A26AE45}" type="datetimeFigureOut">
              <a:rPr lang="en-MY" smtClean="0"/>
              <a:t>18/1/2024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B128-D5AE-99E2-663C-CD5A23E14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18CB-0035-D0AB-1782-33305A695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32F3-23EB-4E51-96C9-368BCA42E0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4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rownsville_Herald_Newspaper.jpg" TargetMode="External"/><Relationship Id="rId7" Type="http://schemas.openxmlformats.org/officeDocument/2006/relationships/hyperlink" Target="https://pixabay.com/vectors/pipette-medical-medicine-14930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wisc-online.com/asset-repository/viewasset?id=432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C1ABD-25B2-C525-1DFF-019ABC06C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91624" cy="6276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3B6A7F-123C-A2B4-48DA-3224E26EC592}"/>
              </a:ext>
            </a:extLst>
          </p:cNvPr>
          <p:cNvSpPr/>
          <p:nvPr/>
        </p:nvSpPr>
        <p:spPr>
          <a:xfrm>
            <a:off x="2190750" y="1609725"/>
            <a:ext cx="3562350" cy="2905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5E277-875B-3548-263E-648C242CF2EA}"/>
              </a:ext>
            </a:extLst>
          </p:cNvPr>
          <p:cNvSpPr txBox="1"/>
          <p:nvPr/>
        </p:nvSpPr>
        <p:spPr>
          <a:xfrm>
            <a:off x="9305925" y="562749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White 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2D467-2B5A-B7EC-6A16-FE2B30A09CBB}"/>
              </a:ext>
            </a:extLst>
          </p:cNvPr>
          <p:cNvCxnSpPr>
            <a:cxnSpLocks/>
          </p:cNvCxnSpPr>
          <p:nvPr/>
        </p:nvCxnSpPr>
        <p:spPr>
          <a:xfrm flipV="1">
            <a:off x="5753100" y="747415"/>
            <a:ext cx="3638550" cy="1529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F06C1-3FB5-F90D-19AE-FED3582FC9A8}"/>
              </a:ext>
            </a:extLst>
          </p:cNvPr>
          <p:cNvSpPr/>
          <p:nvPr/>
        </p:nvSpPr>
        <p:spPr>
          <a:xfrm>
            <a:off x="2695575" y="2461915"/>
            <a:ext cx="2600325" cy="103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16A07-38A5-C5B8-3C28-5AFF29332CB3}"/>
              </a:ext>
            </a:extLst>
          </p:cNvPr>
          <p:cNvSpPr txBox="1"/>
          <p:nvPr/>
        </p:nvSpPr>
        <p:spPr>
          <a:xfrm>
            <a:off x="9648824" y="1081177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Glass slide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5C0EB9-B15D-B07C-7842-203D99F18BDA}"/>
              </a:ext>
            </a:extLst>
          </p:cNvPr>
          <p:cNvCxnSpPr>
            <a:cxnSpLocks/>
          </p:cNvCxnSpPr>
          <p:nvPr/>
        </p:nvCxnSpPr>
        <p:spPr>
          <a:xfrm flipV="1">
            <a:off x="5286375" y="1265843"/>
            <a:ext cx="4381499" cy="1275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66444-96AA-3CCE-64E2-1BC903604309}"/>
              </a:ext>
            </a:extLst>
          </p:cNvPr>
          <p:cNvSpPr/>
          <p:nvPr/>
        </p:nvSpPr>
        <p:spPr>
          <a:xfrm>
            <a:off x="3609975" y="2541806"/>
            <a:ext cx="838200" cy="801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2F0E5-8786-B22A-F710-552D58B6DEF0}"/>
              </a:ext>
            </a:extLst>
          </p:cNvPr>
          <p:cNvSpPr/>
          <p:nvPr/>
        </p:nvSpPr>
        <p:spPr>
          <a:xfrm>
            <a:off x="3752849" y="2718405"/>
            <a:ext cx="571500" cy="520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F1CB0-36DE-EC77-0137-B036D9054EB1}"/>
              </a:ext>
            </a:extLst>
          </p:cNvPr>
          <p:cNvSpPr txBox="1"/>
          <p:nvPr/>
        </p:nvSpPr>
        <p:spPr>
          <a:xfrm>
            <a:off x="9372599" y="17908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Distilled water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BD38D5-1DB2-4A9E-A118-AF177422057D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240655" y="2003748"/>
            <a:ext cx="5150995" cy="790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8B41875-888A-9D4B-52C8-D78C30378B56}"/>
              </a:ext>
            </a:extLst>
          </p:cNvPr>
          <p:cNvSpPr/>
          <p:nvPr/>
        </p:nvSpPr>
        <p:spPr>
          <a:xfrm>
            <a:off x="3943350" y="2857500"/>
            <a:ext cx="219072" cy="2476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8FF616-C63F-A206-82FD-1FAC2AEB0958}"/>
              </a:ext>
            </a:extLst>
          </p:cNvPr>
          <p:cNvSpPr txBox="1"/>
          <p:nvPr/>
        </p:nvSpPr>
        <p:spPr>
          <a:xfrm>
            <a:off x="9520237" y="247110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Cheek cells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070DB-671B-D7D5-E6AF-AE56FD9DC2FF}"/>
              </a:ext>
            </a:extLst>
          </p:cNvPr>
          <p:cNvCxnSpPr>
            <a:cxnSpLocks/>
          </p:cNvCxnSpPr>
          <p:nvPr/>
        </p:nvCxnSpPr>
        <p:spPr>
          <a:xfrm flipV="1">
            <a:off x="4067172" y="2680901"/>
            <a:ext cx="5429253" cy="319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C5E422-4B62-7F44-3B4F-3B031BD3720D}"/>
              </a:ext>
            </a:extLst>
          </p:cNvPr>
          <p:cNvSpPr txBox="1"/>
          <p:nvPr/>
        </p:nvSpPr>
        <p:spPr>
          <a:xfrm>
            <a:off x="9739309" y="315131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Coverslip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392C9F-C629-AAB4-3D00-6679083F8CD3}"/>
              </a:ext>
            </a:extLst>
          </p:cNvPr>
          <p:cNvCxnSpPr>
            <a:cxnSpLocks/>
          </p:cNvCxnSpPr>
          <p:nvPr/>
        </p:nvCxnSpPr>
        <p:spPr>
          <a:xfrm>
            <a:off x="4324349" y="3274405"/>
            <a:ext cx="5486399" cy="75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3228BB-7922-7DF0-42AF-832D0C46B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5939" y="4806818"/>
            <a:ext cx="717423" cy="10837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E10A85-23F0-B0E3-775E-4E44F2334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274393">
            <a:off x="7336756" y="4404991"/>
            <a:ext cx="553910" cy="135616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6B343FCA-31A0-E4AE-F5FC-EBA31FFEA453}"/>
              </a:ext>
            </a:extLst>
          </p:cNvPr>
          <p:cNvSpPr/>
          <p:nvPr/>
        </p:nvSpPr>
        <p:spPr>
          <a:xfrm>
            <a:off x="3354836" y="2654311"/>
            <a:ext cx="276221" cy="63404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75673E-3D73-DD80-914B-6702E173B33E}"/>
              </a:ext>
            </a:extLst>
          </p:cNvPr>
          <p:cNvSpPr txBox="1"/>
          <p:nvPr/>
        </p:nvSpPr>
        <p:spPr>
          <a:xfrm>
            <a:off x="9351513" y="3817647"/>
            <a:ext cx="18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Methylene blue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5D97A1-1F39-D366-E0A5-374B8C0B7C45}"/>
              </a:ext>
            </a:extLst>
          </p:cNvPr>
          <p:cNvCxnSpPr>
            <a:cxnSpLocks/>
          </p:cNvCxnSpPr>
          <p:nvPr/>
        </p:nvCxnSpPr>
        <p:spPr>
          <a:xfrm>
            <a:off x="3514725" y="3285266"/>
            <a:ext cx="5829299" cy="755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A13C45-AE3D-B4DB-3946-BCA6FDF75BC8}"/>
              </a:ext>
            </a:extLst>
          </p:cNvPr>
          <p:cNvSpPr/>
          <p:nvPr/>
        </p:nvSpPr>
        <p:spPr>
          <a:xfrm>
            <a:off x="4455319" y="2160227"/>
            <a:ext cx="3095625" cy="16097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Tissue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88730DC-0D71-C557-8349-A011D91C3E0D}"/>
              </a:ext>
            </a:extLst>
          </p:cNvPr>
          <p:cNvSpPr/>
          <p:nvPr/>
        </p:nvSpPr>
        <p:spPr>
          <a:xfrm>
            <a:off x="3305174" y="2092460"/>
            <a:ext cx="1019175" cy="174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7C7A51D-F5C1-740A-BC29-C056C7B6EDC1}"/>
              </a:ext>
            </a:extLst>
          </p:cNvPr>
          <p:cNvSpPr/>
          <p:nvPr/>
        </p:nvSpPr>
        <p:spPr>
          <a:xfrm>
            <a:off x="3305173" y="3673696"/>
            <a:ext cx="1019175" cy="174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FB490-FCD7-6A44-B154-7AC3A9979A49}"/>
              </a:ext>
            </a:extLst>
          </p:cNvPr>
          <p:cNvSpPr txBox="1"/>
          <p:nvPr/>
        </p:nvSpPr>
        <p:spPr>
          <a:xfrm>
            <a:off x="9818237" y="5525296"/>
            <a:ext cx="186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Methylene blue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C7FF8B-FD22-25AD-9276-2D47769A71CC}"/>
              </a:ext>
            </a:extLst>
          </p:cNvPr>
          <p:cNvCxnSpPr>
            <a:cxnSpLocks/>
          </p:cNvCxnSpPr>
          <p:nvPr/>
        </p:nvCxnSpPr>
        <p:spPr>
          <a:xfrm>
            <a:off x="7800973" y="5615123"/>
            <a:ext cx="2009775" cy="13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27" grpId="0" animBg="1"/>
      <p:bldP spid="16" grpId="0" animBg="1"/>
      <p:bldP spid="17" grpId="0"/>
      <p:bldP spid="21" grpId="0" animBg="1"/>
      <p:bldP spid="22" grpId="0"/>
      <p:bldP spid="28" grpId="0"/>
      <p:bldP spid="36" grpId="0" animBg="1"/>
      <p:bldP spid="37" grpId="0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YIH YU</dc:creator>
  <cp:lastModifiedBy>WONG YIH YU</cp:lastModifiedBy>
  <cp:revision>1</cp:revision>
  <dcterms:created xsi:type="dcterms:W3CDTF">2024-01-17T23:27:18Z</dcterms:created>
  <dcterms:modified xsi:type="dcterms:W3CDTF">2024-01-17T23:32:27Z</dcterms:modified>
</cp:coreProperties>
</file>