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B6E3-1578-4999-BF59-C89AE7D5FD7B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AEC5306-FDD8-42DA-9FA0-F963BADBF2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043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B6E3-1578-4999-BF59-C89AE7D5FD7B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AEC5306-FDD8-42DA-9FA0-F963BADBF2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598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B6E3-1578-4999-BF59-C89AE7D5FD7B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AEC5306-FDD8-42DA-9FA0-F963BADBF2D8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1124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B6E3-1578-4999-BF59-C89AE7D5FD7B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AEC5306-FDD8-42DA-9FA0-F963BADBF2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5165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B6E3-1578-4999-BF59-C89AE7D5FD7B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AEC5306-FDD8-42DA-9FA0-F963BADBF2D8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2927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B6E3-1578-4999-BF59-C89AE7D5FD7B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AEC5306-FDD8-42DA-9FA0-F963BADBF2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6106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B6E3-1578-4999-BF59-C89AE7D5FD7B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5306-FDD8-42DA-9FA0-F963BADBF2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9968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B6E3-1578-4999-BF59-C89AE7D5FD7B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5306-FDD8-42DA-9FA0-F963BADBF2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394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B6E3-1578-4999-BF59-C89AE7D5FD7B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5306-FDD8-42DA-9FA0-F963BADBF2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68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B6E3-1578-4999-BF59-C89AE7D5FD7B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AEC5306-FDD8-42DA-9FA0-F963BADBF2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99791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B6E3-1578-4999-BF59-C89AE7D5FD7B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AEC5306-FDD8-42DA-9FA0-F963BADBF2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399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B6E3-1578-4999-BF59-C89AE7D5FD7B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AEC5306-FDD8-42DA-9FA0-F963BADBF2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795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B6E3-1578-4999-BF59-C89AE7D5FD7B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5306-FDD8-42DA-9FA0-F963BADBF2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28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B6E3-1578-4999-BF59-C89AE7D5FD7B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5306-FDD8-42DA-9FA0-F963BADBF2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007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B6E3-1578-4999-BF59-C89AE7D5FD7B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5306-FDD8-42DA-9FA0-F963BADBF2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841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B6E3-1578-4999-BF59-C89AE7D5FD7B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AEC5306-FDD8-42DA-9FA0-F963BADBF2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403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6B6E3-1578-4999-BF59-C89AE7D5FD7B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AEC5306-FDD8-42DA-9FA0-F963BADBF2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746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201314147/CC76TP20182/tree/master/GUI/DrawFormPrueba/DrawFormPrueba" TargetMode="External"/><Relationship Id="rId2" Type="http://schemas.openxmlformats.org/officeDocument/2006/relationships/hyperlink" Target="https://github.com/u201314147/CC76TP2018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9B36D-7902-463A-A136-CE83A1E42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773" y="1394979"/>
            <a:ext cx="8530936" cy="1795030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Complejidad Algorítmica</a:t>
            </a:r>
            <a:br>
              <a:rPr lang="es-ES" dirty="0"/>
            </a:br>
            <a:r>
              <a:rPr lang="es-ES" dirty="0"/>
              <a:t>Presentación Final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AEFA15-F45C-48F0-BBF3-AE3B1DDA4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625" y="3833236"/>
            <a:ext cx="6481330" cy="2487035"/>
          </a:xfrm>
        </p:spPr>
        <p:txBody>
          <a:bodyPr>
            <a:normAutofit/>
          </a:bodyPr>
          <a:lstStyle/>
          <a:p>
            <a:pPr lvl="0" fontAlgn="base"/>
            <a:r>
              <a:rPr lang="es-ES" dirty="0"/>
              <a:t>Integrantes:</a:t>
            </a:r>
            <a:endParaRPr lang="es-PE" dirty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s-PE" dirty="0"/>
              <a:t>Eduardo Arias 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s-PE" dirty="0"/>
              <a:t>Daniel Carnero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s-PE" dirty="0"/>
              <a:t>Rafael Samanez</a:t>
            </a:r>
          </a:p>
          <a:p>
            <a:pPr algn="ctr"/>
            <a:r>
              <a:rPr lang="es-PE" b="1" dirty="0"/>
              <a:t>2018-02</a:t>
            </a:r>
            <a:endParaRPr lang="es-PE" dirty="0"/>
          </a:p>
        </p:txBody>
      </p:sp>
      <p:pic>
        <p:nvPicPr>
          <p:cNvPr id="1026" name="Picture 2" descr="UPC Blackboard">
            <a:extLst>
              <a:ext uri="{FF2B5EF4-FFF2-40B4-BE49-F238E27FC236}">
                <a16:creationId xmlns:a16="http://schemas.microsoft.com/office/drawing/2014/main" id="{F32D60C6-6962-4E32-A600-BDCAE132D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537729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3B87A0D-96A1-4ED5-B21B-A3DED14FE7F5}"/>
              </a:ext>
            </a:extLst>
          </p:cNvPr>
          <p:cNvSpPr txBox="1">
            <a:spLocks/>
          </p:cNvSpPr>
          <p:nvPr/>
        </p:nvSpPr>
        <p:spPr>
          <a:xfrm>
            <a:off x="2169102" y="3198885"/>
            <a:ext cx="5185063" cy="4602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 err="1"/>
              <a:t>Prof</a:t>
            </a:r>
            <a:r>
              <a:rPr lang="es-ES" sz="3200" dirty="0"/>
              <a:t>: Luis Canaval Sánchez</a:t>
            </a:r>
            <a:endParaRPr lang="es-PE" sz="4400" dirty="0"/>
          </a:p>
        </p:txBody>
      </p:sp>
    </p:spTree>
    <p:extLst>
      <p:ext uri="{BB962C8B-B14F-4D97-AF65-F5344CB8AC3E}">
        <p14:creationId xmlns:p14="http://schemas.microsoft.com/office/powerpoint/2010/main" val="4007152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21805-103E-4543-BCAF-1918FA1D5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Elaboración de la solución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1854CFA-E4DE-48C6-9D59-C259FB3E62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8" y="1547942"/>
            <a:ext cx="7710161" cy="49530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126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21805-103E-4543-BCAF-1918FA1D5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Elaboración de la solución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EC72C31-24F6-47F7-B55E-64C9E4B088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79" y="1492508"/>
            <a:ext cx="7824070" cy="439689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lecha: hacia la izquierda 5">
            <a:extLst>
              <a:ext uri="{FF2B5EF4-FFF2-40B4-BE49-F238E27FC236}">
                <a16:creationId xmlns:a16="http://schemas.microsoft.com/office/drawing/2014/main" id="{1C10660E-63A2-436C-86F4-8658CB2D8100}"/>
              </a:ext>
            </a:extLst>
          </p:cNvPr>
          <p:cNvSpPr/>
          <p:nvPr/>
        </p:nvSpPr>
        <p:spPr>
          <a:xfrm rot="2788666">
            <a:off x="1906133" y="3584049"/>
            <a:ext cx="645461" cy="507226"/>
          </a:xfrm>
          <a:prstGeom prst="leftArrow">
            <a:avLst>
              <a:gd name="adj1" fmla="val 39083"/>
              <a:gd name="adj2" fmla="val 75910"/>
            </a:avLst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6466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21805-103E-4543-BCAF-1918FA1D5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Elaboración de la solución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421B73A-932E-4008-9095-7AADE8FEFC4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4"/>
          <a:stretch/>
        </p:blipFill>
        <p:spPr bwMode="auto">
          <a:xfrm>
            <a:off x="971223" y="1365075"/>
            <a:ext cx="7721840" cy="465994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Flecha: hacia la izquierda 7">
            <a:extLst>
              <a:ext uri="{FF2B5EF4-FFF2-40B4-BE49-F238E27FC236}">
                <a16:creationId xmlns:a16="http://schemas.microsoft.com/office/drawing/2014/main" id="{C33396BB-22A4-4A42-A7D1-04FA9DD562CC}"/>
              </a:ext>
            </a:extLst>
          </p:cNvPr>
          <p:cNvSpPr/>
          <p:nvPr/>
        </p:nvSpPr>
        <p:spPr>
          <a:xfrm rot="2788666">
            <a:off x="6351871" y="4644226"/>
            <a:ext cx="679189" cy="617551"/>
          </a:xfrm>
          <a:prstGeom prst="leftArrow">
            <a:avLst>
              <a:gd name="adj1" fmla="val 39083"/>
              <a:gd name="adj2" fmla="val 75910"/>
            </a:avLst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191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21805-103E-4543-BCAF-1918FA1D5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Elaboración de la solución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44A0E95-32DE-4919-B384-211227B0D1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750" y="1607725"/>
            <a:ext cx="7360650" cy="46261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1651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0B5D0D9-0FDF-43CD-9EBC-DECD2BA1F4C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73"/>
          <a:stretch/>
        </p:blipFill>
        <p:spPr bwMode="auto">
          <a:xfrm>
            <a:off x="3752850" y="1043472"/>
            <a:ext cx="5391150" cy="4277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F3D8D77-6B4E-4682-B91E-44B2D4E7743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2" t="57943" r="20691"/>
          <a:stretch/>
        </p:blipFill>
        <p:spPr bwMode="auto">
          <a:xfrm>
            <a:off x="296536" y="3687827"/>
            <a:ext cx="3803651" cy="317017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4121805-103E-4543-BCAF-1918FA1D5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Elaboración de la solución </a:t>
            </a:r>
          </a:p>
        </p:txBody>
      </p:sp>
    </p:spTree>
    <p:extLst>
      <p:ext uri="{BB962C8B-B14F-4D97-AF65-F5344CB8AC3E}">
        <p14:creationId xmlns:p14="http://schemas.microsoft.com/office/powerpoint/2010/main" val="1502601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9DF91-3EA3-4142-B93D-4BD999E6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2F9EA5-32D1-481B-A29F-86015C46F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067" y="1816274"/>
            <a:ext cx="6818334" cy="4094948"/>
          </a:xfrm>
        </p:spPr>
        <p:txBody>
          <a:bodyPr/>
          <a:lstStyle/>
          <a:p>
            <a:pPr marL="0" indent="0">
              <a:buNone/>
            </a:pPr>
            <a:r>
              <a:rPr lang="es-PE" b="1" dirty="0"/>
              <a:t>Repositorio de GitHub</a:t>
            </a:r>
            <a:endParaRPr lang="es-PE" dirty="0"/>
          </a:p>
          <a:p>
            <a:pPr marL="0" indent="0">
              <a:buNone/>
            </a:pPr>
            <a:r>
              <a:rPr lang="es-PE" dirty="0"/>
              <a:t>Raíz principal</a:t>
            </a:r>
          </a:p>
          <a:p>
            <a:pPr marL="0" indent="0">
              <a:buNone/>
            </a:pPr>
            <a:r>
              <a:rPr lang="es-PE" u="sng" dirty="0">
                <a:hlinkClick r:id="rId2"/>
              </a:rPr>
              <a:t>https://github.com/u201314147/CC76TP20182</a:t>
            </a:r>
            <a:endParaRPr lang="es-PE" dirty="0"/>
          </a:p>
          <a:p>
            <a:pPr marL="0" indent="0">
              <a:buNone/>
            </a:pPr>
            <a:r>
              <a:rPr lang="es-PE" dirty="0"/>
              <a:t>Interfaz grafica con algoritmos de </a:t>
            </a:r>
            <a:r>
              <a:rPr lang="es-PE" dirty="0" err="1"/>
              <a:t>bellman</a:t>
            </a:r>
            <a:r>
              <a:rPr lang="es-PE" dirty="0"/>
              <a:t> Ford, Floyd </a:t>
            </a:r>
            <a:r>
              <a:rPr lang="es-PE" dirty="0" err="1"/>
              <a:t>Warshall</a:t>
            </a:r>
            <a:r>
              <a:rPr lang="es-PE" dirty="0"/>
              <a:t> y Prim</a:t>
            </a:r>
          </a:p>
          <a:p>
            <a:pPr marL="0" indent="0">
              <a:buNone/>
            </a:pPr>
            <a:r>
              <a:rPr lang="es-PE" u="sng" dirty="0">
                <a:hlinkClick r:id="rId3"/>
              </a:rPr>
              <a:t>https://github.com/u201314147/CC76TP20182/tree/master/GUI/DrawFormPrueba/DrawFormPrueba</a:t>
            </a:r>
            <a:endParaRPr lang="es-PE" dirty="0"/>
          </a:p>
          <a:p>
            <a:pPr marL="0" indent="0">
              <a:buNone/>
            </a:pPr>
            <a:r>
              <a:rPr lang="es-PE" dirty="0"/>
              <a:t> 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7698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89D74-6421-4651-B557-D729D517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Descripción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1B6F3E-84F5-4544-B770-13B13C45F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286750" cy="4667249"/>
          </a:xfrm>
        </p:spPr>
        <p:txBody>
          <a:bodyPr>
            <a:normAutofit/>
          </a:bodyPr>
          <a:lstStyle/>
          <a:p>
            <a:r>
              <a:rPr lang="es-ES" sz="3200" dirty="0"/>
              <a:t>El proyecto del curso busca implementar Implementa funciones y (o) clases para generar el grafo de centros poblados de Perú a partir del </a:t>
            </a:r>
            <a:r>
              <a:rPr lang="es-ES" sz="3200" dirty="0" err="1"/>
              <a:t>dataset</a:t>
            </a:r>
            <a:r>
              <a:rPr lang="es-ES" sz="3200" dirty="0"/>
              <a:t> proporcionado por el ministerio de educación, mediante los algoritmos aprendidos en el curso, en el caso de nuestro proyecto.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0772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60F39-45D5-4AB8-BC18-F22AE3FF9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Algoritmos Utilizados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D6EF0A-D264-4775-8B6F-D6F4E0EEC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4891" y="1716066"/>
            <a:ext cx="7419109" cy="4778252"/>
          </a:xfrm>
        </p:spPr>
        <p:txBody>
          <a:bodyPr>
            <a:normAutofit/>
          </a:bodyPr>
          <a:lstStyle/>
          <a:p>
            <a:endParaRPr lang="es-PE" sz="2000" dirty="0"/>
          </a:p>
          <a:p>
            <a:pPr lvl="0"/>
            <a:r>
              <a:rPr lang="es-PE" sz="3600" dirty="0"/>
              <a:t>MST (Prim)</a:t>
            </a:r>
          </a:p>
          <a:p>
            <a:pPr lvl="0"/>
            <a:r>
              <a:rPr lang="es-PE" sz="3600" dirty="0" err="1"/>
              <a:t>Bellman</a:t>
            </a:r>
            <a:r>
              <a:rPr lang="es-PE" sz="3600" dirty="0"/>
              <a:t>-Ford</a:t>
            </a:r>
          </a:p>
          <a:p>
            <a:pPr lvl="0"/>
            <a:r>
              <a:rPr lang="es-PE" sz="3600" dirty="0" err="1"/>
              <a:t>Warshall</a:t>
            </a:r>
            <a:endParaRPr lang="es-PE" sz="3600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79568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21805-103E-4543-BCAF-1918FA1D5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Elaboración de la solución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521462-612E-4B5E-B234-692A5C237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452" y="1475509"/>
            <a:ext cx="8121421" cy="517467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PE" b="1" u="sng" dirty="0"/>
              <a:t>Historia:</a:t>
            </a:r>
            <a:r>
              <a:rPr lang="es-PE" u="sng" dirty="0"/>
              <a:t> Obtención de resultados e información luego de procesar el algoritmo</a:t>
            </a:r>
            <a:endParaRPr lang="es-PE" dirty="0"/>
          </a:p>
          <a:p>
            <a:pPr marL="0" indent="0">
              <a:buNone/>
            </a:pPr>
            <a:r>
              <a:rPr lang="es-PE" b="1" dirty="0"/>
              <a:t>Como:</a:t>
            </a:r>
            <a:r>
              <a:rPr lang="es-PE" dirty="0"/>
              <a:t> Estudiante</a:t>
            </a:r>
          </a:p>
          <a:p>
            <a:pPr marL="0" indent="0">
              <a:buNone/>
            </a:pPr>
            <a:r>
              <a:rPr lang="es-PE" b="1" dirty="0"/>
              <a:t>Quiero: </a:t>
            </a:r>
            <a:r>
              <a:rPr lang="es-PE" dirty="0"/>
              <a:t>Visualizar una opción que me permita ver o obtener la información resultante al utilizar el algoritmo implementado. </a:t>
            </a:r>
          </a:p>
          <a:p>
            <a:pPr marL="0" indent="0">
              <a:buNone/>
            </a:pPr>
            <a:r>
              <a:rPr lang="es-PE" b="1" dirty="0"/>
              <a:t>Porque:</a:t>
            </a:r>
            <a:r>
              <a:rPr lang="es-PE" dirty="0"/>
              <a:t> Ello evidenciara el uso de los algoritmos aprendidos en el curso.</a:t>
            </a:r>
          </a:p>
          <a:p>
            <a:pPr marL="0" indent="0">
              <a:buNone/>
            </a:pPr>
            <a:r>
              <a:rPr lang="es-PE" b="1" dirty="0"/>
              <a:t>Criterios de Aceptación:</a:t>
            </a:r>
            <a:endParaRPr lang="es-PE" dirty="0"/>
          </a:p>
          <a:p>
            <a:pPr marL="0" lvl="0" indent="0">
              <a:buNone/>
            </a:pPr>
            <a:r>
              <a:rPr lang="es-PE" dirty="0"/>
              <a:t>Se muestra la información en pantalla</a:t>
            </a:r>
          </a:p>
          <a:p>
            <a:pPr marL="0" lvl="0" indent="0">
              <a:buNone/>
            </a:pPr>
            <a:r>
              <a:rPr lang="es-PE" dirty="0"/>
              <a:t>Costos, ciudad y otros criterios</a:t>
            </a:r>
          </a:p>
          <a:p>
            <a:pPr marL="0" indent="0">
              <a:buNone/>
            </a:pPr>
            <a:r>
              <a:rPr lang="es-PE" b="1" u="sng" dirty="0"/>
              <a:t>Requisitos no funcionales:</a:t>
            </a:r>
            <a:endParaRPr lang="es-PE" dirty="0"/>
          </a:p>
          <a:p>
            <a:pPr marL="0" lvl="0" indent="0">
              <a:buNone/>
            </a:pPr>
            <a:r>
              <a:rPr lang="es-PE" dirty="0"/>
              <a:t>Se usará Windows </a:t>
            </a:r>
            <a:r>
              <a:rPr lang="es-PE" dirty="0" err="1"/>
              <a:t>Form</a:t>
            </a:r>
            <a:r>
              <a:rPr lang="es-PE" dirty="0"/>
              <a:t> </a:t>
            </a:r>
            <a:r>
              <a:rPr lang="es-PE" dirty="0" err="1"/>
              <a:t>Aplication</a:t>
            </a:r>
            <a:r>
              <a:rPr lang="es-PE" dirty="0"/>
              <a:t> para el diseño de interfaz del aplicativo</a:t>
            </a:r>
          </a:p>
          <a:p>
            <a:pPr marL="0" lvl="0" indent="0">
              <a:buNone/>
            </a:pPr>
            <a:r>
              <a:rPr lang="es-PE" dirty="0"/>
              <a:t>Se usará un programa en consola para el procesamientos de </a:t>
            </a:r>
            <a:r>
              <a:rPr lang="es-PE" dirty="0" err="1"/>
              <a:t>dataSets</a:t>
            </a:r>
            <a:r>
              <a:rPr lang="es-PE" dirty="0"/>
              <a:t> .</a:t>
            </a:r>
          </a:p>
          <a:p>
            <a:pPr marL="0" lvl="0" indent="0">
              <a:buNone/>
            </a:pPr>
            <a:r>
              <a:rPr lang="es-PE" dirty="0"/>
              <a:t>Se hará uso de la programación orientada a objetos en el Lenguaje C++ y C#.</a:t>
            </a:r>
          </a:p>
        </p:txBody>
      </p:sp>
    </p:spTree>
    <p:extLst>
      <p:ext uri="{BB962C8B-B14F-4D97-AF65-F5344CB8AC3E}">
        <p14:creationId xmlns:p14="http://schemas.microsoft.com/office/powerpoint/2010/main" val="3512409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21805-103E-4543-BCAF-1918FA1D5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Elaboración de la solución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4B91BC1-410A-4C33-B5A0-2601592CC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C1CFCDC-2AC3-47B6-A2D0-B7874E8AA29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7" y="1157287"/>
            <a:ext cx="6729674" cy="53562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759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21805-103E-4543-BCAF-1918FA1D5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Elaboración de la solución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17E3EBB-08A9-411B-A1BE-57F5EDBE9E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22" y="1762034"/>
            <a:ext cx="2381250" cy="3211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785F13D-A139-4B0D-BCEF-A170AB50369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737" y="1744888"/>
            <a:ext cx="2381250" cy="3245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ED6AD9F-9D7B-4A35-A243-A1C013F9C13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62034"/>
            <a:ext cx="2400300" cy="3210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955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21805-103E-4543-BCAF-1918FA1D5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Elaboración de la solución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585F322-7897-44DB-8D19-7B08D6F5420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0" y="1472785"/>
            <a:ext cx="7924800" cy="4289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6135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21805-103E-4543-BCAF-1918FA1D5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Elaboración de la solución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C93BBF-2626-4F98-BCAA-2E17F9ABA0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642" y="1460578"/>
            <a:ext cx="7924800" cy="50529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8679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21805-103E-4543-BCAF-1918FA1D5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Elaboración de la solución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1BEE26-3CDD-4B70-BAA3-378ED36A4C8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400" y="1606819"/>
            <a:ext cx="7256999" cy="46270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888452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438</TotalTime>
  <Words>275</Words>
  <Application>Microsoft Office PowerPoint</Application>
  <PresentationFormat>Presentación en pantalla (4:3)</PresentationFormat>
  <Paragraphs>43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Espiral</vt:lpstr>
      <vt:lpstr>Complejidad Algorítmica Presentación Final</vt:lpstr>
      <vt:lpstr>Descripción del problema</vt:lpstr>
      <vt:lpstr>Algoritmos Utilizados</vt:lpstr>
      <vt:lpstr>Elaboración de la solución </vt:lpstr>
      <vt:lpstr>Elaboración de la solución </vt:lpstr>
      <vt:lpstr>Elaboración de la solución </vt:lpstr>
      <vt:lpstr>Elaboración de la solución </vt:lpstr>
      <vt:lpstr>Elaboración de la solución </vt:lpstr>
      <vt:lpstr>Elaboración de la solución </vt:lpstr>
      <vt:lpstr>Elaboración de la solución </vt:lpstr>
      <vt:lpstr>Elaboración de la solución </vt:lpstr>
      <vt:lpstr>Elaboración de la solución </vt:lpstr>
      <vt:lpstr>Elaboración de la solución </vt:lpstr>
      <vt:lpstr>Elaboración de la solución 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y Estructura de Datos Presentación Final</dc:title>
  <dc:creator>ALEXIS-PC</dc:creator>
  <cp:lastModifiedBy>u201314147 (Arias Cespedes, Eduardo Alexis)</cp:lastModifiedBy>
  <cp:revision>12</cp:revision>
  <dcterms:created xsi:type="dcterms:W3CDTF">2018-06-28T01:32:58Z</dcterms:created>
  <dcterms:modified xsi:type="dcterms:W3CDTF">2018-11-19T17:23:48Z</dcterms:modified>
</cp:coreProperties>
</file>