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2" r:id="rId4"/>
    <p:sldId id="285" r:id="rId5"/>
    <p:sldId id="286" r:id="rId6"/>
    <p:sldId id="282" r:id="rId7"/>
    <p:sldId id="287" r:id="rId8"/>
    <p:sldId id="28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5C5FD-AD47-4AB6-9D7C-5BAD7B49097B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F5F8-79C4-4DC7-A76D-5E1EBF26F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4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2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9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0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4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9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80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0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6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8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FC30A-920E-40BD-8549-3C55186B0EAF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C554-47D1-48CA-8FEF-D7EDE2976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3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unch5537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56356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Practice 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62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817" y="539388"/>
            <a:ext cx="545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Homework(Programming)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3816" y="1418559"/>
            <a:ext cx="841306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입력은 </a:t>
            </a:r>
            <a:r>
              <a:rPr lang="ko-KR" altLang="en-US" dirty="0" err="1" smtClean="0"/>
              <a:t>파일입출력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 file </a:t>
            </a:r>
            <a:r>
              <a:rPr lang="ko-KR" altLang="en-US" dirty="0" smtClean="0"/>
              <a:t>제출</a:t>
            </a:r>
            <a:endParaRPr lang="en-US" altLang="ko-KR" dirty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함수 형식으로 구현하여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함수에서는 해당 함수 </a:t>
            </a:r>
            <a:r>
              <a:rPr lang="en-US" altLang="ko-KR" dirty="0" smtClean="0"/>
              <a:t>call</a:t>
            </a:r>
            <a:r>
              <a:rPr lang="ko-KR" altLang="en-US" dirty="0" smtClean="0"/>
              <a:t>만 하는 형식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주석 철저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파라미터</a:t>
            </a:r>
            <a:r>
              <a:rPr lang="en-US" altLang="ko-KR" dirty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설명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설명 등등</a:t>
            </a:r>
            <a:r>
              <a:rPr lang="en-US" altLang="ko-KR" dirty="0" smtClean="0"/>
              <a:t>)</a:t>
            </a:r>
          </a:p>
          <a:p>
            <a:endParaRPr lang="en-US" altLang="ko-KR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보고서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컴파일 방법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알고리즘에 대한 설명</a:t>
            </a:r>
            <a:endParaRPr lang="en-US" altLang="ko-KR" dirty="0" smtClean="0"/>
          </a:p>
          <a:p>
            <a:r>
              <a:rPr lang="en-US" altLang="ko-KR" dirty="0" smtClean="0"/>
              <a:t>   - </a:t>
            </a:r>
            <a:r>
              <a:rPr lang="ko-KR" altLang="en-US" dirty="0" smtClean="0"/>
              <a:t>결과에 대한 사진 및 설명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제출 기한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일 </a:t>
            </a:r>
            <a:r>
              <a:rPr lang="ko-KR" altLang="en-US" dirty="0"/>
              <a:t>수</a:t>
            </a:r>
            <a:r>
              <a:rPr lang="ko-KR" altLang="en-US" dirty="0" smtClean="0"/>
              <a:t>요일 </a:t>
            </a:r>
            <a:r>
              <a:rPr lang="ko-KR" altLang="en-US" dirty="0" smtClean="0"/>
              <a:t>수업시간 이전까지 이러닝으로 제출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TA e-mail : </a:t>
            </a:r>
            <a:r>
              <a:rPr lang="en-US" altLang="ko-KR" dirty="0" smtClean="0">
                <a:hlinkClick r:id="rId2"/>
              </a:rPr>
              <a:t>lunch5537@gmail.com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컴퓨터비전</a:t>
            </a:r>
            <a:r>
              <a:rPr lang="ko-KR" altLang="en-US" dirty="0" smtClean="0"/>
              <a:t> 연구실 </a:t>
            </a:r>
            <a:r>
              <a:rPr lang="en-US" altLang="ko-KR" dirty="0" smtClean="0"/>
              <a:t>5527</a:t>
            </a:r>
            <a:r>
              <a:rPr lang="ko-KR" altLang="en-US" dirty="0" smtClean="0"/>
              <a:t> 석사과정 김선민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9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741" y="539388"/>
            <a:ext cx="1112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Homework </a:t>
            </a:r>
            <a:r>
              <a:rPr lang="en-US" altLang="ko-KR" sz="2800" dirty="0" smtClean="0">
                <a:solidFill>
                  <a:srgbClr val="0070C0"/>
                </a:solidFill>
              </a:rPr>
              <a:t>#11-1  Activity Selection using Greedy Algorithm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25870" y="4613987"/>
            <a:ext cx="6134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Activity Selection Start Point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 column : Activity Selection End Point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04" y="1677179"/>
            <a:ext cx="1809750" cy="1990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11" y="2218718"/>
            <a:ext cx="4267200" cy="10572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769033" y="2747355"/>
            <a:ext cx="8562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741" y="539388"/>
            <a:ext cx="1112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Homework </a:t>
            </a:r>
            <a:r>
              <a:rPr lang="en-US" altLang="ko-KR" sz="2800" dirty="0" smtClean="0">
                <a:solidFill>
                  <a:srgbClr val="0070C0"/>
                </a:solidFill>
              </a:rPr>
              <a:t>#11-1  Activity Selection using Greedy Algorithm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1" y="1714413"/>
            <a:ext cx="5956339" cy="1968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00" y="1546642"/>
            <a:ext cx="4152381" cy="345714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97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741" y="539388"/>
            <a:ext cx="1112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Homework </a:t>
            </a:r>
            <a:r>
              <a:rPr lang="en-US" altLang="ko-KR" sz="2800" dirty="0" smtClean="0">
                <a:solidFill>
                  <a:srgbClr val="0070C0"/>
                </a:solidFill>
              </a:rPr>
              <a:t>#11-1  Activity Selection using Greedy Algorithm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8375" y="1515465"/>
            <a:ext cx="898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Input : </a:t>
            </a:r>
            <a:r>
              <a:rPr lang="en-US" altLang="ko-KR" dirty="0"/>
              <a:t>sample_selection.txt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Output </a:t>
            </a:r>
            <a:r>
              <a:rPr lang="en-US" altLang="ko-KR" dirty="0" smtClean="0"/>
              <a:t>: Maximum Activity Time</a:t>
            </a:r>
            <a:r>
              <a:rPr lang="ko-KR" altLang="en-US" dirty="0" smtClean="0"/>
              <a:t>을 가지는 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</a:t>
            </a:r>
            <a:r>
              <a:rPr lang="ko-KR" altLang="en-US" dirty="0" smtClean="0"/>
              <a:t>끝 시간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출력하시오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Recursive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Iterative </a:t>
            </a:r>
            <a:r>
              <a:rPr lang="ko-KR" altLang="en-US" dirty="0" smtClean="0"/>
              <a:t>방법 중 하나만 사용하여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1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741" y="539388"/>
            <a:ext cx="1112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Homework </a:t>
            </a:r>
            <a:r>
              <a:rPr lang="en-US" altLang="ko-KR" sz="2800" dirty="0" smtClean="0">
                <a:solidFill>
                  <a:srgbClr val="0070C0"/>
                </a:solidFill>
              </a:rPr>
              <a:t>#11-2  Huffman Code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68" y="1965440"/>
            <a:ext cx="2473826" cy="16256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2959" y="4124597"/>
            <a:ext cx="23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Variable,</a:t>
            </a:r>
            <a:r>
              <a:rPr lang="ko-KR" altLang="en-US" dirty="0" smtClean="0"/>
              <a:t> </a:t>
            </a:r>
            <a:r>
              <a:rPr lang="en-US" altLang="ko-KR" dirty="0" smtClean="0"/>
              <a:t>Frequency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321724" y="3649287"/>
            <a:ext cx="307744" cy="4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1924567" y="3659083"/>
            <a:ext cx="299260" cy="5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71105" y="2493818"/>
            <a:ext cx="216131" cy="109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16502" y="2493818"/>
            <a:ext cx="216131" cy="109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04902" y="2216733"/>
            <a:ext cx="650638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Sample_Huffman.txt</a:t>
            </a:r>
            <a:r>
              <a:rPr lang="ko-KR" altLang="en-US" dirty="0" smtClean="0"/>
              <a:t>에 의해 만들어진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Huffman Coding Table</a:t>
            </a:r>
            <a:r>
              <a:rPr lang="ko-KR" altLang="en-US" dirty="0" smtClean="0"/>
              <a:t>을 사용하여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 새로운 </a:t>
            </a:r>
            <a:r>
              <a:rPr lang="en-US" altLang="ko-KR" dirty="0" smtClean="0"/>
              <a:t>Input String</a:t>
            </a:r>
            <a:r>
              <a:rPr lang="ko-KR" altLang="en-US" dirty="0" smtClean="0"/>
              <a:t>에 대하여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Huffman coding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7512" y="4309263"/>
            <a:ext cx="379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Input : b a </a:t>
            </a:r>
            <a:r>
              <a:rPr lang="en-US" altLang="ko-KR" dirty="0" err="1" smtClean="0"/>
              <a:t>a</a:t>
            </a:r>
            <a:r>
              <a:rPr lang="en-US" altLang="ko-KR" dirty="0" smtClean="0"/>
              <a:t> e a b d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4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741" y="539388"/>
            <a:ext cx="1112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Homework </a:t>
            </a:r>
            <a:r>
              <a:rPr lang="en-US" altLang="ko-KR" sz="2800" dirty="0" smtClean="0">
                <a:solidFill>
                  <a:srgbClr val="0070C0"/>
                </a:solidFill>
              </a:rPr>
              <a:t>#11-2  Huffman Code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4" y="1633797"/>
            <a:ext cx="6610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741" y="539388"/>
            <a:ext cx="1112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Homework </a:t>
            </a:r>
            <a:r>
              <a:rPr lang="en-US" altLang="ko-KR" sz="2800" dirty="0" smtClean="0">
                <a:solidFill>
                  <a:srgbClr val="0070C0"/>
                </a:solidFill>
              </a:rPr>
              <a:t>#11-2  Huffman Code</a:t>
            </a:r>
            <a:endParaRPr lang="en-US" altLang="ko-KR" sz="280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8375" y="1515465"/>
            <a:ext cx="89870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Input : </a:t>
            </a:r>
            <a:r>
              <a:rPr lang="en-US" altLang="ko-KR" dirty="0" smtClean="0"/>
              <a:t>sample_huffman.txt</a:t>
            </a:r>
            <a:endParaRPr lang="en-US" altLang="ko-KR" dirty="0" smtClean="0"/>
          </a:p>
          <a:p>
            <a:endParaRPr lang="en-US" altLang="ko-KR" sz="800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Output </a:t>
            </a:r>
            <a:r>
              <a:rPr lang="en-US" altLang="ko-KR" dirty="0" smtClean="0"/>
              <a:t>: New Input String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Huffman Coding </a:t>
            </a:r>
            <a:r>
              <a:rPr lang="ko-KR" altLang="en-US" dirty="0" smtClean="0"/>
              <a:t>결과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-  Input String : </a:t>
            </a:r>
            <a:r>
              <a:rPr lang="en-US" altLang="ko-KR" dirty="0"/>
              <a:t>b a </a:t>
            </a:r>
            <a:r>
              <a:rPr lang="en-US" altLang="ko-KR" dirty="0" err="1"/>
              <a:t>a</a:t>
            </a:r>
            <a:r>
              <a:rPr lang="en-US" altLang="ko-KR" dirty="0"/>
              <a:t> e a b d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3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220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sunmin</dc:creator>
  <cp:lastModifiedBy>sunmin</cp:lastModifiedBy>
  <cp:revision>46</cp:revision>
  <dcterms:created xsi:type="dcterms:W3CDTF">2016-09-19T02:36:07Z</dcterms:created>
  <dcterms:modified xsi:type="dcterms:W3CDTF">2016-12-15T03:51:42Z</dcterms:modified>
</cp:coreProperties>
</file>