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187AC7-2245-4FD8-A595-2603B87A33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6959DD2-5865-42D2-BB24-F8018BD1F6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925A89B-1C50-4849-ADC4-BB44E2E0D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727F0-F201-4BC9-A207-703B1A2B6D78}" type="datetimeFigureOut">
              <a:rPr lang="es-PE" smtClean="0"/>
              <a:t>21/03/2021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E273B7-8FBE-4638-ABD5-0F48F4F75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BAC32B-B55A-4DF5-AD53-1AEB27655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9A3C-E929-4A86-8059-DEB10712C4D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76882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1625DA-8370-4D16-8D30-06E9B61BA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1C99318-E3FC-4191-AD5F-CD80B4EF2B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1E5ED5E-E01F-419B-91B4-091BA9767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727F0-F201-4BC9-A207-703B1A2B6D78}" type="datetimeFigureOut">
              <a:rPr lang="es-PE" smtClean="0"/>
              <a:t>21/03/2021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341DDAC-B16A-4F3B-B553-942E601EF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6EB96D-195D-45FB-AE7F-F88099219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9A3C-E929-4A86-8059-DEB10712C4D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25464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76D55F3-C50D-4A40-BC13-13AB876FEE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BEA6C67-D64A-4FFC-B5B2-CD07DFC9F9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03D6C9D-22F8-4BA7-9D03-A10D8B923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727F0-F201-4BC9-A207-703B1A2B6D78}" type="datetimeFigureOut">
              <a:rPr lang="es-PE" smtClean="0"/>
              <a:t>21/03/2021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0EE35F3-7F23-439E-8D9C-01D31FFDA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1862C6C-0DFB-4391-9727-39DAAD416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9A3C-E929-4A86-8059-DEB10712C4D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94748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201D19-9D89-4073-88D2-EAAC5897E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1870AF-1CE9-43AD-B8F7-491FF3766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F9C7FF6-6C83-4C6C-9645-BE51B59AE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727F0-F201-4BC9-A207-703B1A2B6D78}" type="datetimeFigureOut">
              <a:rPr lang="es-PE" smtClean="0"/>
              <a:t>21/03/2021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3135DEC-7BA0-45CE-B671-DFF1926E4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E978EE3-8588-4DC8-877F-F7A8F06D2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9A3C-E929-4A86-8059-DEB10712C4D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78832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95EAC2-8CF3-4A20-94B9-0DFD108AB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A8CDCCB-0C71-40BD-86C3-E6257B2782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0512F5B-B2D0-45E0-B55F-4472A6BF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727F0-F201-4BC9-A207-703B1A2B6D78}" type="datetimeFigureOut">
              <a:rPr lang="es-PE" smtClean="0"/>
              <a:t>21/03/2021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8A0B80-700D-4A02-A6EC-AEE5D93C3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61210F-F160-4430-AB63-DCD4CFA37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9A3C-E929-4A86-8059-DEB10712C4D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02393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CEE248-9481-4E4F-AB05-427F30BFB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5B53C2-00BB-422F-A38A-5C742C0951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BC9DCB4-742E-4AC4-814F-62E8F04A42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14B4DDE-0F1A-4FEF-9B9B-7A33F8D67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727F0-F201-4BC9-A207-703B1A2B6D78}" type="datetimeFigureOut">
              <a:rPr lang="es-PE" smtClean="0"/>
              <a:t>21/03/2021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A86F6DE-5F6B-4DA2-B6EB-563EB45CF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81FC99C-BC62-45BE-9FAD-E7B141567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9A3C-E929-4A86-8059-DEB10712C4D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75522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315444-8612-4A29-B5BD-DD8CD52B0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BA8757B-B98F-4BEB-8FBB-D3FB826EE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CAF8AD2-6EFB-486E-A7EF-A196F74680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828B530-BC0A-4D12-8A91-0711673A61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8F29240-15A3-44C3-87DA-88E3F30B91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68CCDF4-A0FB-4D87-BF95-00FB32847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727F0-F201-4BC9-A207-703B1A2B6D78}" type="datetimeFigureOut">
              <a:rPr lang="es-PE" smtClean="0"/>
              <a:t>21/03/2021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FE91175-B763-4AAF-BFEE-18ECE4658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3E3B6A1-E579-42B4-9E0F-3D7C8D4DC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9A3C-E929-4A86-8059-DEB10712C4D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90329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F173A7-5294-45B0-BA4C-A8A48D4A0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F172F4A-B624-4A52-B34C-2B6537B79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727F0-F201-4BC9-A207-703B1A2B6D78}" type="datetimeFigureOut">
              <a:rPr lang="es-PE" smtClean="0"/>
              <a:t>21/03/2021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A0D1732-0DB6-41A2-BF45-04D456073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6DC00E1-0202-4E87-A1AF-1D5F20B39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9A3C-E929-4A86-8059-DEB10712C4D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28900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EB0A747-9A6B-48D0-ABB9-A21C7FB7F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727F0-F201-4BC9-A207-703B1A2B6D78}" type="datetimeFigureOut">
              <a:rPr lang="es-PE" smtClean="0"/>
              <a:t>21/03/2021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62CD64B-C63F-4DD0-81E9-9129E0F39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55CC8A9-9F47-474B-9781-372992347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9A3C-E929-4A86-8059-DEB10712C4D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56575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88FD34-5E6F-454D-A683-97CE620DF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7999915-1E58-44C8-8CAF-28C9A9582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BB84768-1A30-432D-948B-C05EA00A39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8D12C8C-E2A2-42D4-8994-8E3738630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727F0-F201-4BC9-A207-703B1A2B6D78}" type="datetimeFigureOut">
              <a:rPr lang="es-PE" smtClean="0"/>
              <a:t>21/03/2021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38C52FF-514B-42D3-9626-FA8092412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A4114B7-09F8-40D9-8402-2B8167634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9A3C-E929-4A86-8059-DEB10712C4D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7001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6E42FC-1742-46A5-B940-6DD36B619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C9348D2-478A-427D-852B-98A92E294D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4B1914A-5C08-4161-BB1B-D5B6E3851A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6D76C1A-43D8-432F-8F83-B90EFAFFF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727F0-F201-4BC9-A207-703B1A2B6D78}" type="datetimeFigureOut">
              <a:rPr lang="es-PE" smtClean="0"/>
              <a:t>21/03/2021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5CEDBD7-CEB9-4DC6-8B52-698BA32A8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539AF9B-9F02-4F9D-B1B1-6F5090343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9A3C-E929-4A86-8059-DEB10712C4D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99517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5CB3F84-928A-4AEE-A4A7-B122A0D62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A2C03C0-9267-4F4D-90A3-CFA8022BAD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18AC2B7-BE2B-45BE-8DB5-6CCAB1D53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727F0-F201-4BC9-A207-703B1A2B6D78}" type="datetimeFigureOut">
              <a:rPr lang="es-PE" smtClean="0"/>
              <a:t>21/03/2021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F063731-BB2A-4312-83B1-CF25B2C773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25418C1-DFFA-4991-B239-4F0ACE0154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39A3C-E929-4A86-8059-DEB10712C4D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10207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FBBD3245-06F4-44B2-A586-47B4C0583BF8}"/>
              </a:ext>
            </a:extLst>
          </p:cNvPr>
          <p:cNvSpPr/>
          <p:nvPr/>
        </p:nvSpPr>
        <p:spPr>
          <a:xfrm>
            <a:off x="5563725" y="2694067"/>
            <a:ext cx="5615266" cy="2019460"/>
          </a:xfrm>
          <a:prstGeom prst="round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E46F7EFD-FDB8-4482-A1BA-568AF4F7C75E}"/>
              </a:ext>
            </a:extLst>
          </p:cNvPr>
          <p:cNvSpPr/>
          <p:nvPr/>
        </p:nvSpPr>
        <p:spPr>
          <a:xfrm>
            <a:off x="3487664" y="713144"/>
            <a:ext cx="7882701" cy="5431711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2D3F8AB-39F1-46A4-98F4-E82F90651E84}"/>
              </a:ext>
            </a:extLst>
          </p:cNvPr>
          <p:cNvSpPr txBox="1"/>
          <p:nvPr/>
        </p:nvSpPr>
        <p:spPr>
          <a:xfrm>
            <a:off x="6240804" y="189924"/>
            <a:ext cx="23764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Spring Cloud</a:t>
            </a:r>
            <a:endParaRPr lang="es-PE" sz="28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D92E7EF-B39D-4778-8792-3696A2B18138}"/>
              </a:ext>
            </a:extLst>
          </p:cNvPr>
          <p:cNvSpPr txBox="1"/>
          <p:nvPr/>
        </p:nvSpPr>
        <p:spPr>
          <a:xfrm>
            <a:off x="952476" y="861392"/>
            <a:ext cx="17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Client Customer</a:t>
            </a:r>
            <a:endParaRPr lang="es-PE" b="1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42236008-FDB6-4D55-931A-0528DC298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830" y="2210634"/>
            <a:ext cx="1485900" cy="256222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8AA7B4A4-8226-4E05-93FC-73F4DB130B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317" y="1207718"/>
            <a:ext cx="896696" cy="1519663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4856D523-1017-4AC2-92D6-F28C71DD36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7750" y="3344068"/>
            <a:ext cx="1125447" cy="2420773"/>
          </a:xfrm>
          <a:prstGeom prst="rect">
            <a:avLst/>
          </a:prstGeom>
        </p:spPr>
      </p:pic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251D8063-4775-4F72-BC52-EFF20F6B95EC}"/>
              </a:ext>
            </a:extLst>
          </p:cNvPr>
          <p:cNvSpPr/>
          <p:nvPr/>
        </p:nvSpPr>
        <p:spPr>
          <a:xfrm>
            <a:off x="3755678" y="1031078"/>
            <a:ext cx="1616673" cy="4892644"/>
          </a:xfrm>
          <a:prstGeom prst="roundRect">
            <a:avLst/>
          </a:prstGeom>
          <a:noFill/>
          <a:ln w="381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6A20BF04-9170-4876-B1A7-0E92C3A6E0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5553" y="795308"/>
            <a:ext cx="638175" cy="476250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E5793F8D-5BAF-41A6-8F79-F714AAF26D9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939"/>
          <a:stretch/>
        </p:blipFill>
        <p:spPr>
          <a:xfrm>
            <a:off x="7133630" y="1258562"/>
            <a:ext cx="2324100" cy="1072432"/>
          </a:xfrm>
          <a:prstGeom prst="rect">
            <a:avLst/>
          </a:prstGeom>
        </p:spPr>
      </p:pic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67BD0EA6-1B82-429A-8991-0C632BA3D531}"/>
              </a:ext>
            </a:extLst>
          </p:cNvPr>
          <p:cNvSpPr/>
          <p:nvPr/>
        </p:nvSpPr>
        <p:spPr>
          <a:xfrm>
            <a:off x="5563725" y="4983482"/>
            <a:ext cx="5615266" cy="940239"/>
          </a:xfrm>
          <a:prstGeom prst="round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4BE4271E-E7C6-4436-AF3F-B5334DAA54C7}"/>
              </a:ext>
            </a:extLst>
          </p:cNvPr>
          <p:cNvSpPr/>
          <p:nvPr/>
        </p:nvSpPr>
        <p:spPr>
          <a:xfrm>
            <a:off x="3907245" y="3191087"/>
            <a:ext cx="1307326" cy="260496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B91C6A63-3180-4212-A5CC-39760C717BA8}"/>
              </a:ext>
            </a:extLst>
          </p:cNvPr>
          <p:cNvSpPr txBox="1"/>
          <p:nvPr/>
        </p:nvSpPr>
        <p:spPr>
          <a:xfrm>
            <a:off x="3862764" y="2623831"/>
            <a:ext cx="14025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/>
              <a:t>Api Gateway (</a:t>
            </a:r>
            <a:r>
              <a:rPr lang="es-ES" sz="1200" b="1" dirty="0" err="1"/>
              <a:t>Zuul</a:t>
            </a:r>
            <a:r>
              <a:rPr lang="es-ES" sz="1200" b="1" dirty="0"/>
              <a:t>)</a:t>
            </a:r>
            <a:endParaRPr lang="es-PE" sz="1200" b="1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25A8CF29-3D66-4826-BE18-731CCE105C6C}"/>
              </a:ext>
            </a:extLst>
          </p:cNvPr>
          <p:cNvSpPr txBox="1"/>
          <p:nvPr/>
        </p:nvSpPr>
        <p:spPr>
          <a:xfrm>
            <a:off x="4728808" y="3174355"/>
            <a:ext cx="445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JWT</a:t>
            </a:r>
            <a:endParaRPr lang="es-PE" sz="1200" dirty="0"/>
          </a:p>
        </p:txBody>
      </p:sp>
      <p:sp>
        <p:nvSpPr>
          <p:cNvPr id="26" name="Rectángulo: esquinas redondeadas 25">
            <a:extLst>
              <a:ext uri="{FF2B5EF4-FFF2-40B4-BE49-F238E27FC236}">
                <a16:creationId xmlns:a16="http://schemas.microsoft.com/office/drawing/2014/main" id="{6DC9EBB9-EF6B-4668-8E56-E516D4604187}"/>
              </a:ext>
            </a:extLst>
          </p:cNvPr>
          <p:cNvSpPr/>
          <p:nvPr/>
        </p:nvSpPr>
        <p:spPr>
          <a:xfrm>
            <a:off x="596594" y="761544"/>
            <a:ext cx="2532309" cy="5431711"/>
          </a:xfrm>
          <a:prstGeom prst="round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28" name="Imagen 27">
            <a:extLst>
              <a:ext uri="{FF2B5EF4-FFF2-40B4-BE49-F238E27FC236}">
                <a16:creationId xmlns:a16="http://schemas.microsoft.com/office/drawing/2014/main" id="{D50B3850-6ED6-4970-A3A5-6BA8CAFDAF7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76622" y="2833520"/>
            <a:ext cx="1297144" cy="688749"/>
          </a:xfrm>
          <a:prstGeom prst="rect">
            <a:avLst/>
          </a:prstGeom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7DB2DECE-6797-4E17-BB9A-5F9ACF79E2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40052" y="2793857"/>
            <a:ext cx="1255524" cy="666650"/>
          </a:xfrm>
          <a:prstGeom prst="rect">
            <a:avLst/>
          </a:prstGeom>
        </p:spPr>
      </p:pic>
      <p:pic>
        <p:nvPicPr>
          <p:cNvPr id="30" name="Imagen 29">
            <a:extLst>
              <a:ext uri="{FF2B5EF4-FFF2-40B4-BE49-F238E27FC236}">
                <a16:creationId xmlns:a16="http://schemas.microsoft.com/office/drawing/2014/main" id="{0AFF099B-360D-43F9-A7D0-2BC1302EE7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16802" y="2817310"/>
            <a:ext cx="1255524" cy="666650"/>
          </a:xfrm>
          <a:prstGeom prst="rect">
            <a:avLst/>
          </a:prstGeom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9AA6A2BA-CE9C-4297-BB39-9BF08F81637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05467" y="3703780"/>
            <a:ext cx="1255524" cy="666650"/>
          </a:xfrm>
          <a:prstGeom prst="rect">
            <a:avLst/>
          </a:prstGeom>
        </p:spPr>
      </p:pic>
      <p:pic>
        <p:nvPicPr>
          <p:cNvPr id="32" name="Imagen 31">
            <a:extLst>
              <a:ext uri="{FF2B5EF4-FFF2-40B4-BE49-F238E27FC236}">
                <a16:creationId xmlns:a16="http://schemas.microsoft.com/office/drawing/2014/main" id="{B7EED3EA-C8B8-4CF4-8128-B42C79D2BBE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32943" y="3755097"/>
            <a:ext cx="1239867" cy="658336"/>
          </a:xfrm>
          <a:prstGeom prst="rect">
            <a:avLst/>
          </a:prstGeom>
        </p:spPr>
      </p:pic>
      <p:pic>
        <p:nvPicPr>
          <p:cNvPr id="37" name="Imagen 36">
            <a:extLst>
              <a:ext uri="{FF2B5EF4-FFF2-40B4-BE49-F238E27FC236}">
                <a16:creationId xmlns:a16="http://schemas.microsoft.com/office/drawing/2014/main" id="{B5FEA461-1081-4337-A585-5A2049A3562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72810" y="5088396"/>
            <a:ext cx="457834" cy="511697"/>
          </a:xfrm>
          <a:prstGeom prst="rect">
            <a:avLst/>
          </a:prstGeom>
        </p:spPr>
      </p:pic>
      <p:sp>
        <p:nvSpPr>
          <p:cNvPr id="38" name="CuadroTexto 37">
            <a:extLst>
              <a:ext uri="{FF2B5EF4-FFF2-40B4-BE49-F238E27FC236}">
                <a16:creationId xmlns:a16="http://schemas.microsoft.com/office/drawing/2014/main" id="{021CA0B8-98BE-49A6-9225-0B2AAC8493C0}"/>
              </a:ext>
            </a:extLst>
          </p:cNvPr>
          <p:cNvSpPr txBox="1"/>
          <p:nvPr/>
        </p:nvSpPr>
        <p:spPr>
          <a:xfrm>
            <a:off x="1369301" y="3245376"/>
            <a:ext cx="979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/>
              <a:t>BackOffice</a:t>
            </a:r>
            <a:endParaRPr lang="es-PE" b="1" dirty="0"/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0A467205-6990-4591-AA2C-FFE5615ECCDF}"/>
              </a:ext>
            </a:extLst>
          </p:cNvPr>
          <p:cNvSpPr txBox="1"/>
          <p:nvPr/>
        </p:nvSpPr>
        <p:spPr>
          <a:xfrm>
            <a:off x="1176351" y="4795416"/>
            <a:ext cx="12608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/>
              <a:t>App </a:t>
            </a:r>
            <a:r>
              <a:rPr lang="es-ES" sz="1400" b="1" dirty="0" err="1"/>
              <a:t>Academik</a:t>
            </a:r>
            <a:endParaRPr lang="es-PE" sz="1400" b="1" dirty="0"/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A9A08806-EFA5-42B3-94CF-878749E1F800}"/>
              </a:ext>
            </a:extLst>
          </p:cNvPr>
          <p:cNvSpPr txBox="1"/>
          <p:nvPr/>
        </p:nvSpPr>
        <p:spPr>
          <a:xfrm>
            <a:off x="6036134" y="3470528"/>
            <a:ext cx="10323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err="1"/>
              <a:t>ApiPersona</a:t>
            </a:r>
            <a:endParaRPr lang="es-PE" sz="1400" b="1" dirty="0"/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9714F28B-4609-43B0-ADC5-A29625713134}"/>
              </a:ext>
            </a:extLst>
          </p:cNvPr>
          <p:cNvSpPr txBox="1"/>
          <p:nvPr/>
        </p:nvSpPr>
        <p:spPr>
          <a:xfrm>
            <a:off x="7903317" y="3457967"/>
            <a:ext cx="11117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 err="1"/>
              <a:t>ApiCurso</a:t>
            </a:r>
            <a:endParaRPr lang="es-PE" sz="1400" b="1" dirty="0"/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2D8B8867-7812-4012-9720-FCDEA6B8056D}"/>
              </a:ext>
            </a:extLst>
          </p:cNvPr>
          <p:cNvSpPr txBox="1"/>
          <p:nvPr/>
        </p:nvSpPr>
        <p:spPr>
          <a:xfrm>
            <a:off x="9531455" y="3460507"/>
            <a:ext cx="9982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err="1"/>
              <a:t>ApiHorario</a:t>
            </a:r>
            <a:endParaRPr lang="es-PE" sz="1400" b="1" dirty="0"/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939EA489-FA84-4A9F-8C80-A2988075F9BC}"/>
              </a:ext>
            </a:extLst>
          </p:cNvPr>
          <p:cNvSpPr txBox="1"/>
          <p:nvPr/>
        </p:nvSpPr>
        <p:spPr>
          <a:xfrm>
            <a:off x="8635444" y="4339055"/>
            <a:ext cx="10486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err="1"/>
              <a:t>ApiAnuncio</a:t>
            </a:r>
            <a:endParaRPr lang="es-PE" sz="1400" b="1" dirty="0"/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4C9CE029-7AD9-4D48-B6C0-C3B16AEF5108}"/>
              </a:ext>
            </a:extLst>
          </p:cNvPr>
          <p:cNvSpPr txBox="1"/>
          <p:nvPr/>
        </p:nvSpPr>
        <p:spPr>
          <a:xfrm>
            <a:off x="6904926" y="4348354"/>
            <a:ext cx="1167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err="1"/>
              <a:t>ApiUbicacion</a:t>
            </a:r>
            <a:endParaRPr lang="es-PE" sz="1400" b="1" dirty="0"/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9B874AA3-F57B-4651-B0C8-CB93CFCA260E}"/>
              </a:ext>
            </a:extLst>
          </p:cNvPr>
          <p:cNvSpPr txBox="1"/>
          <p:nvPr/>
        </p:nvSpPr>
        <p:spPr>
          <a:xfrm>
            <a:off x="7668200" y="5571196"/>
            <a:ext cx="12549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/>
              <a:t>BD ACADEMIK</a:t>
            </a:r>
            <a:endParaRPr lang="es-PE" sz="1400" b="1" dirty="0"/>
          </a:p>
        </p:txBody>
      </p: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97718BC4-C638-42CD-A22D-C2F521764F9A}"/>
              </a:ext>
            </a:extLst>
          </p:cNvPr>
          <p:cNvCxnSpPr>
            <a:cxnSpLocks/>
          </p:cNvCxnSpPr>
          <p:nvPr/>
        </p:nvCxnSpPr>
        <p:spPr>
          <a:xfrm flipV="1">
            <a:off x="2803416" y="2541200"/>
            <a:ext cx="1094334" cy="1632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Conector recto de flecha 56">
            <a:extLst>
              <a:ext uri="{FF2B5EF4-FFF2-40B4-BE49-F238E27FC236}">
                <a16:creationId xmlns:a16="http://schemas.microsoft.com/office/drawing/2014/main" id="{35069D94-B242-4A53-9849-92FE0DD648C4}"/>
              </a:ext>
            </a:extLst>
          </p:cNvPr>
          <p:cNvCxnSpPr>
            <a:cxnSpLocks/>
          </p:cNvCxnSpPr>
          <p:nvPr/>
        </p:nvCxnSpPr>
        <p:spPr>
          <a:xfrm flipV="1">
            <a:off x="2559225" y="2634289"/>
            <a:ext cx="1366487" cy="15858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0" name="Conector recto de flecha 59">
            <a:extLst>
              <a:ext uri="{FF2B5EF4-FFF2-40B4-BE49-F238E27FC236}">
                <a16:creationId xmlns:a16="http://schemas.microsoft.com/office/drawing/2014/main" id="{8E6B41AC-2C81-4E17-8902-E319576DB001}"/>
              </a:ext>
            </a:extLst>
          </p:cNvPr>
          <p:cNvCxnSpPr>
            <a:cxnSpLocks/>
          </p:cNvCxnSpPr>
          <p:nvPr/>
        </p:nvCxnSpPr>
        <p:spPr>
          <a:xfrm>
            <a:off x="4649296" y="2888646"/>
            <a:ext cx="0" cy="45542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de flecha 61">
            <a:extLst>
              <a:ext uri="{FF2B5EF4-FFF2-40B4-BE49-F238E27FC236}">
                <a16:creationId xmlns:a16="http://schemas.microsoft.com/office/drawing/2014/main" id="{7980AFDC-7B5B-48EE-9EC6-CC076EBB8CA6}"/>
              </a:ext>
            </a:extLst>
          </p:cNvPr>
          <p:cNvCxnSpPr>
            <a:cxnSpLocks/>
          </p:cNvCxnSpPr>
          <p:nvPr/>
        </p:nvCxnSpPr>
        <p:spPr>
          <a:xfrm flipV="1">
            <a:off x="4386468" y="2888647"/>
            <a:ext cx="0" cy="42420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uadroTexto 66">
            <a:extLst>
              <a:ext uri="{FF2B5EF4-FFF2-40B4-BE49-F238E27FC236}">
                <a16:creationId xmlns:a16="http://schemas.microsoft.com/office/drawing/2014/main" id="{6EFDA097-FC6E-4F75-BC57-128337A662E1}"/>
              </a:ext>
            </a:extLst>
          </p:cNvPr>
          <p:cNvSpPr txBox="1"/>
          <p:nvPr/>
        </p:nvSpPr>
        <p:spPr>
          <a:xfrm>
            <a:off x="3577549" y="701683"/>
            <a:ext cx="8303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/>
              <a:t>Ubuntu</a:t>
            </a:r>
            <a:endParaRPr lang="es-PE" sz="1400" b="1" dirty="0"/>
          </a:p>
        </p:txBody>
      </p:sp>
      <p:cxnSp>
        <p:nvCxnSpPr>
          <p:cNvPr id="71" name="Conector: angular 70">
            <a:extLst>
              <a:ext uri="{FF2B5EF4-FFF2-40B4-BE49-F238E27FC236}">
                <a16:creationId xmlns:a16="http://schemas.microsoft.com/office/drawing/2014/main" id="{B7C4F340-3615-4E1B-B0AC-84CF9060518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088538" y="-522801"/>
            <a:ext cx="269794" cy="3507888"/>
          </a:xfrm>
          <a:prstGeom prst="bentConnector2">
            <a:avLst/>
          </a:prstGeom>
          <a:ln w="28575">
            <a:prstDash val="sysDot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7" name="Conector recto de flecha 76">
            <a:extLst>
              <a:ext uri="{FF2B5EF4-FFF2-40B4-BE49-F238E27FC236}">
                <a16:creationId xmlns:a16="http://schemas.microsoft.com/office/drawing/2014/main" id="{7F0C203C-40B5-4105-B355-EEE05C6F4B8A}"/>
              </a:ext>
            </a:extLst>
          </p:cNvPr>
          <p:cNvCxnSpPr>
            <a:cxnSpLocks/>
          </p:cNvCxnSpPr>
          <p:nvPr/>
        </p:nvCxnSpPr>
        <p:spPr>
          <a:xfrm>
            <a:off x="8505467" y="2330994"/>
            <a:ext cx="0" cy="303295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cto de flecha 80">
            <a:extLst>
              <a:ext uri="{FF2B5EF4-FFF2-40B4-BE49-F238E27FC236}">
                <a16:creationId xmlns:a16="http://schemas.microsoft.com/office/drawing/2014/main" id="{24F0B5BC-44DB-4ED0-9513-DC26F6C92498}"/>
              </a:ext>
            </a:extLst>
          </p:cNvPr>
          <p:cNvCxnSpPr>
            <a:cxnSpLocks/>
          </p:cNvCxnSpPr>
          <p:nvPr/>
        </p:nvCxnSpPr>
        <p:spPr>
          <a:xfrm>
            <a:off x="4946013" y="5380383"/>
            <a:ext cx="617712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uadroTexto 82">
            <a:extLst>
              <a:ext uri="{FF2B5EF4-FFF2-40B4-BE49-F238E27FC236}">
                <a16:creationId xmlns:a16="http://schemas.microsoft.com/office/drawing/2014/main" id="{3C4949F9-A1C5-4E9E-ADFE-5EF1C4B8F7AC}"/>
              </a:ext>
            </a:extLst>
          </p:cNvPr>
          <p:cNvSpPr txBox="1"/>
          <p:nvPr/>
        </p:nvSpPr>
        <p:spPr>
          <a:xfrm>
            <a:off x="10363351" y="5004184"/>
            <a:ext cx="7841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err="1"/>
              <a:t>MySql</a:t>
            </a:r>
            <a:r>
              <a:rPr lang="es-ES" sz="1400" b="1" dirty="0"/>
              <a:t> 8</a:t>
            </a:r>
            <a:endParaRPr lang="es-PE" sz="1400" b="1" dirty="0"/>
          </a:p>
        </p:txBody>
      </p:sp>
      <p:cxnSp>
        <p:nvCxnSpPr>
          <p:cNvPr id="85" name="Conector recto de flecha 84">
            <a:extLst>
              <a:ext uri="{FF2B5EF4-FFF2-40B4-BE49-F238E27FC236}">
                <a16:creationId xmlns:a16="http://schemas.microsoft.com/office/drawing/2014/main" id="{5B70D554-D200-498A-8D75-F04D8D69B750}"/>
              </a:ext>
            </a:extLst>
          </p:cNvPr>
          <p:cNvCxnSpPr>
            <a:stCxn id="20" idx="2"/>
            <a:endCxn id="21" idx="0"/>
          </p:cNvCxnSpPr>
          <p:nvPr/>
        </p:nvCxnSpPr>
        <p:spPr>
          <a:xfrm>
            <a:off x="8371358" y="4713527"/>
            <a:ext cx="0" cy="269955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CuadroTexto 85">
            <a:extLst>
              <a:ext uri="{FF2B5EF4-FFF2-40B4-BE49-F238E27FC236}">
                <a16:creationId xmlns:a16="http://schemas.microsoft.com/office/drawing/2014/main" id="{FA449CC0-7F78-4D5E-A19E-12A51C31C8C7}"/>
              </a:ext>
            </a:extLst>
          </p:cNvPr>
          <p:cNvSpPr txBox="1"/>
          <p:nvPr/>
        </p:nvSpPr>
        <p:spPr>
          <a:xfrm>
            <a:off x="8380691" y="4703951"/>
            <a:ext cx="11860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/>
              <a:t>JPA-Spring Data</a:t>
            </a:r>
            <a:endParaRPr lang="es-PE" sz="1200" b="1" dirty="0"/>
          </a:p>
        </p:txBody>
      </p:sp>
      <p:sp>
        <p:nvSpPr>
          <p:cNvPr id="87" name="CuadroTexto 86">
            <a:extLst>
              <a:ext uri="{FF2B5EF4-FFF2-40B4-BE49-F238E27FC236}">
                <a16:creationId xmlns:a16="http://schemas.microsoft.com/office/drawing/2014/main" id="{9ADE2AB1-6CCA-49B9-8F86-79A5EA2414B5}"/>
              </a:ext>
            </a:extLst>
          </p:cNvPr>
          <p:cNvSpPr txBox="1"/>
          <p:nvPr/>
        </p:nvSpPr>
        <p:spPr>
          <a:xfrm>
            <a:off x="2858921" y="3305979"/>
            <a:ext cx="7241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 err="1"/>
              <a:t>Rest</a:t>
            </a:r>
            <a:r>
              <a:rPr lang="es-ES" sz="1200" b="1" dirty="0"/>
              <a:t> Full</a:t>
            </a:r>
            <a:endParaRPr lang="es-PE" sz="1200" b="1" dirty="0"/>
          </a:p>
        </p:txBody>
      </p:sp>
      <p:sp>
        <p:nvSpPr>
          <p:cNvPr id="88" name="CuadroTexto 87">
            <a:extLst>
              <a:ext uri="{FF2B5EF4-FFF2-40B4-BE49-F238E27FC236}">
                <a16:creationId xmlns:a16="http://schemas.microsoft.com/office/drawing/2014/main" id="{04DE27D0-6BC2-41F0-B6A6-C01BB91335EF}"/>
              </a:ext>
            </a:extLst>
          </p:cNvPr>
          <p:cNvSpPr txBox="1"/>
          <p:nvPr/>
        </p:nvSpPr>
        <p:spPr>
          <a:xfrm>
            <a:off x="2980018" y="2241327"/>
            <a:ext cx="7241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 err="1"/>
              <a:t>Rest</a:t>
            </a:r>
            <a:r>
              <a:rPr lang="es-ES" sz="1200" b="1" dirty="0"/>
              <a:t> Full</a:t>
            </a:r>
            <a:endParaRPr lang="es-PE" sz="1200" b="1" dirty="0"/>
          </a:p>
        </p:txBody>
      </p:sp>
      <p:sp>
        <p:nvSpPr>
          <p:cNvPr id="90" name="CuadroTexto 89">
            <a:extLst>
              <a:ext uri="{FF2B5EF4-FFF2-40B4-BE49-F238E27FC236}">
                <a16:creationId xmlns:a16="http://schemas.microsoft.com/office/drawing/2014/main" id="{E35595A4-B58C-4982-916E-E94C85E085B2}"/>
              </a:ext>
            </a:extLst>
          </p:cNvPr>
          <p:cNvSpPr txBox="1"/>
          <p:nvPr/>
        </p:nvSpPr>
        <p:spPr>
          <a:xfrm>
            <a:off x="3811775" y="1027549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 err="1"/>
              <a:t>Oauth</a:t>
            </a:r>
            <a:r>
              <a:rPr lang="es-ES" sz="1200" b="1" dirty="0"/>
              <a:t> 2</a:t>
            </a:r>
            <a:endParaRPr lang="es-PE" sz="1200" b="1" dirty="0"/>
          </a:p>
        </p:txBody>
      </p:sp>
    </p:spTree>
    <p:extLst>
      <p:ext uri="{BB962C8B-B14F-4D97-AF65-F5344CB8AC3E}">
        <p14:creationId xmlns:p14="http://schemas.microsoft.com/office/powerpoint/2010/main" val="18672535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3936</TotalTime>
  <Words>31</Words>
  <Application>Microsoft Office PowerPoint</Application>
  <PresentationFormat>Panorámica</PresentationFormat>
  <Paragraphs>18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Alejandro M.</dc:creator>
  <cp:lastModifiedBy>Alejandro M.</cp:lastModifiedBy>
  <cp:revision>10</cp:revision>
  <dcterms:created xsi:type="dcterms:W3CDTF">2021-03-22T02:19:17Z</dcterms:created>
  <dcterms:modified xsi:type="dcterms:W3CDTF">2021-03-24T19:55:59Z</dcterms:modified>
</cp:coreProperties>
</file>