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6A"/>
    <a:srgbClr val="003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7483" autoAdjust="0"/>
  </p:normalViewPr>
  <p:slideViewPr>
    <p:cSldViewPr snapToGrid="0">
      <p:cViewPr varScale="1">
        <p:scale>
          <a:sx n="47" d="100"/>
          <a:sy n="47" d="100"/>
        </p:scale>
        <p:origin x="3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34198-896F-4C50-B47F-6428D9F5400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CA8A3-87DE-4B71-908F-26C565870C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A8A3-87DE-4B71-908F-26C565870C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A8A3-87DE-4B71-908F-26C565870C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0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A8A3-87DE-4B71-908F-26C565870C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A8A3-87DE-4B71-908F-26C565870C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5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1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4C45-B38A-4E6C-8862-920C9E5A032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C32E6-860C-4316-9F0D-1C0CA24BD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51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05181" y="3968253"/>
            <a:ext cx="6355493" cy="1260390"/>
            <a:chOff x="642551" y="3503139"/>
            <a:chExt cx="6355493" cy="1260390"/>
          </a:xfrm>
        </p:grpSpPr>
        <p:grpSp>
          <p:nvGrpSpPr>
            <p:cNvPr id="10" name="Group 9"/>
            <p:cNvGrpSpPr/>
            <p:nvPr/>
          </p:nvGrpSpPr>
          <p:grpSpPr>
            <a:xfrm>
              <a:off x="642551" y="3503139"/>
              <a:ext cx="1210962" cy="1260390"/>
              <a:chOff x="766119" y="3546388"/>
              <a:chExt cx="1210962" cy="1260390"/>
            </a:xfrm>
          </p:grpSpPr>
          <p:sp>
            <p:nvSpPr>
              <p:cNvPr id="7" name="Half Frame 6"/>
              <p:cNvSpPr/>
              <p:nvPr/>
            </p:nvSpPr>
            <p:spPr>
              <a:xfrm>
                <a:off x="766119" y="3546388"/>
                <a:ext cx="1210962" cy="1260390"/>
              </a:xfrm>
              <a:prstGeom prst="halfFrame">
                <a:avLst>
                  <a:gd name="adj1" fmla="val 13945"/>
                  <a:gd name="adj2" fmla="val 12925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Half Frame 7"/>
              <p:cNvSpPr/>
              <p:nvPr/>
            </p:nvSpPr>
            <p:spPr>
              <a:xfrm>
                <a:off x="988540" y="3768811"/>
                <a:ext cx="766120" cy="803187"/>
              </a:xfrm>
              <a:prstGeom prst="halfFrame">
                <a:avLst>
                  <a:gd name="adj1" fmla="val 13945"/>
                  <a:gd name="adj2" fmla="val 1292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Half Frame 8"/>
              <p:cNvSpPr/>
              <p:nvPr/>
            </p:nvSpPr>
            <p:spPr>
              <a:xfrm rot="10800000">
                <a:off x="1087394" y="3818239"/>
                <a:ext cx="766120" cy="803187"/>
              </a:xfrm>
              <a:prstGeom prst="halfFrame">
                <a:avLst>
                  <a:gd name="adj1" fmla="val 13945"/>
                  <a:gd name="adj2" fmla="val 1292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952366" y="3512047"/>
              <a:ext cx="5045678" cy="682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ln w="2857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4400" dirty="0" smtClean="0">
                  <a:ln w="2857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ndigo </a:t>
              </a:r>
              <a:r>
                <a:rPr lang="en-US" sz="4400" dirty="0" err="1" smtClean="0">
                  <a:ln w="2857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Soluciones</a:t>
              </a:r>
              <a:endParaRPr lang="en-US" sz="4400" dirty="0">
                <a:ln w="285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52366" y="4145033"/>
              <a:ext cx="3595817" cy="438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Sistemas</a:t>
              </a:r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Información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Straight Connector 2"/>
          <p:cNvCxnSpPr>
            <a:stCxn id="11" idx="3"/>
          </p:cNvCxnSpPr>
          <p:nvPr/>
        </p:nvCxnSpPr>
        <p:spPr>
          <a:xfrm flipV="1">
            <a:off x="7060674" y="4318515"/>
            <a:ext cx="5093747" cy="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32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452" y="619432"/>
            <a:ext cx="6538452" cy="62385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53887" y="935132"/>
            <a:ext cx="5045678" cy="682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n w="28575"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Nosotros</a:t>
            </a:r>
            <a:endParaRPr lang="en-US" sz="4400" dirty="0">
              <a:ln w="28575"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353887" y="1679833"/>
            <a:ext cx="482039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3887" y="2056686"/>
            <a:ext cx="54709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Misión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s-PE" dirty="0">
                <a:solidFill>
                  <a:schemeClr val="bg1"/>
                </a:solidFill>
              </a:rPr>
              <a:t>Prestar servicios de </a:t>
            </a:r>
            <a:r>
              <a:rPr lang="es-PE" dirty="0" smtClean="0">
                <a:solidFill>
                  <a:schemeClr val="bg1"/>
                </a:solidFill>
              </a:rPr>
              <a:t>consultorías </a:t>
            </a:r>
            <a:r>
              <a:rPr lang="es-PE" dirty="0">
                <a:solidFill>
                  <a:schemeClr val="bg1"/>
                </a:solidFill>
              </a:rPr>
              <a:t>en Sistemas </a:t>
            </a:r>
            <a:r>
              <a:rPr lang="es-PE" dirty="0" smtClean="0">
                <a:solidFill>
                  <a:schemeClr val="bg1"/>
                </a:solidFill>
              </a:rPr>
              <a:t>de,. promoviendo  el correcto uso de sus recursos tecnológicos. Crear soluciones eficaces y confiables de manera oportuna y eficiente.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Visión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líderes</a:t>
            </a:r>
            <a:r>
              <a:rPr lang="en-US" dirty="0" smtClean="0">
                <a:solidFill>
                  <a:schemeClr val="bg1"/>
                </a:solidFill>
              </a:rPr>
              <a:t> y </a:t>
            </a:r>
            <a:r>
              <a:rPr lang="en-US" dirty="0" err="1" smtClean="0">
                <a:solidFill>
                  <a:schemeClr val="bg1"/>
                </a:solidFill>
              </a:rPr>
              <a:t>referentes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el sector </a:t>
            </a:r>
            <a:r>
              <a:rPr lang="en-US" dirty="0" err="1" smtClean="0">
                <a:solidFill>
                  <a:schemeClr val="bg1"/>
                </a:solidFill>
              </a:rPr>
              <a:t>tecnológico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3887" y="935132"/>
            <a:ext cx="5045678" cy="682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err="1" smtClean="0">
                <a:ln w="28575"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Ofrecemos</a:t>
            </a:r>
            <a:r>
              <a:rPr lang="en-US" sz="4400" dirty="0" smtClean="0">
                <a:ln w="28575"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ln w="28575"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Soluciones</a:t>
            </a:r>
            <a:endParaRPr lang="en-US" sz="4400" dirty="0">
              <a:ln w="28575">
                <a:noFill/>
              </a:ln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46382" y="5771136"/>
            <a:ext cx="5822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Soluciones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tecnológicas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problemáticas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Consultoría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la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Implantación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capacitación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software.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875093" y="3156434"/>
            <a:ext cx="1817239" cy="1986939"/>
            <a:chOff x="6442841" y="3518115"/>
            <a:chExt cx="1674236" cy="1868621"/>
          </a:xfrm>
        </p:grpSpPr>
        <p:sp>
          <p:nvSpPr>
            <p:cNvPr id="20" name="Rectangle 19"/>
            <p:cNvSpPr/>
            <p:nvPr/>
          </p:nvSpPr>
          <p:spPr>
            <a:xfrm>
              <a:off x="6566829" y="3518115"/>
              <a:ext cx="1457259" cy="142584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42841" y="5068342"/>
              <a:ext cx="1674236" cy="318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cap="all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Eficientes</a:t>
              </a:r>
              <a:endParaRPr lang="en-US" sz="16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152965" y="3146152"/>
            <a:ext cx="1809708" cy="1987144"/>
            <a:chOff x="8242679" y="3518114"/>
            <a:chExt cx="1674237" cy="1869871"/>
          </a:xfrm>
        </p:grpSpPr>
        <p:sp>
          <p:nvSpPr>
            <p:cNvPr id="21" name="Rectangle 20"/>
            <p:cNvSpPr/>
            <p:nvPr/>
          </p:nvSpPr>
          <p:spPr>
            <a:xfrm>
              <a:off x="8361043" y="3518114"/>
              <a:ext cx="1457260" cy="142584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42679" y="5069411"/>
              <a:ext cx="1674237" cy="318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cap="all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Oportunas</a:t>
              </a:r>
              <a:endParaRPr lang="en-US" sz="16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02837" y="3156432"/>
            <a:ext cx="2031605" cy="1986941"/>
            <a:chOff x="10014041" y="3518114"/>
            <a:chExt cx="1801007" cy="2112215"/>
          </a:xfrm>
        </p:grpSpPr>
        <p:sp>
          <p:nvSpPr>
            <p:cNvPr id="22" name="Rectangle 21"/>
            <p:cNvSpPr/>
            <p:nvPr/>
          </p:nvSpPr>
          <p:spPr>
            <a:xfrm>
              <a:off x="10155248" y="3518114"/>
              <a:ext cx="1457259" cy="161080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14041" y="5270430"/>
              <a:ext cx="1801007" cy="359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cap="all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Eficaces</a:t>
              </a:r>
              <a:endParaRPr lang="en-US" sz="16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479" y="0"/>
            <a:ext cx="7401954" cy="7086600"/>
          </a:xfrm>
          <a:prstGeom prst="rect">
            <a:avLst/>
          </a:prstGeom>
        </p:spPr>
      </p:pic>
      <p:grpSp>
        <p:nvGrpSpPr>
          <p:cNvPr id="31" name="Shape 476"/>
          <p:cNvGrpSpPr/>
          <p:nvPr/>
        </p:nvGrpSpPr>
        <p:grpSpPr>
          <a:xfrm>
            <a:off x="6726702" y="3429000"/>
            <a:ext cx="1223944" cy="889437"/>
            <a:chOff x="5255200" y="3006475"/>
            <a:chExt cx="511700" cy="3785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Shape 47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7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368"/>
          <p:cNvGrpSpPr/>
          <p:nvPr/>
        </p:nvGrpSpPr>
        <p:grpSpPr>
          <a:xfrm>
            <a:off x="8513141" y="3309546"/>
            <a:ext cx="1102924" cy="1082354"/>
            <a:chOff x="6660750" y="298550"/>
            <a:chExt cx="396900" cy="3963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" name="Shape 36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7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513"/>
          <p:cNvGrpSpPr/>
          <p:nvPr/>
        </p:nvGrpSpPr>
        <p:grpSpPr>
          <a:xfrm>
            <a:off x="10337787" y="3537829"/>
            <a:ext cx="891849" cy="838156"/>
            <a:chOff x="5300400" y="3670175"/>
            <a:chExt cx="421300" cy="3993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Shape 51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51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51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51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51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97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6900" y="604619"/>
            <a:ext cx="1802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28575">
                  <a:noFill/>
                </a:ln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  <a:endParaRPr lang="en-US" sz="3200" dirty="0">
              <a:ln w="28575">
                <a:noFill/>
              </a:ln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91099" y="2493927"/>
            <a:ext cx="306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Renán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Abarca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Torres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9433" y="3707675"/>
            <a:ext cx="306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Pablo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López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Guzmán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91099" y="5020754"/>
            <a:ext cx="3303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Estefhany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Mancha Espinoza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900" y="1157068"/>
            <a:ext cx="1096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Indigo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soluciones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cuenta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el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siguiente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personal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consultoría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62000" y="3479800"/>
            <a:ext cx="965200" cy="965200"/>
            <a:chOff x="749300" y="3479800"/>
            <a:chExt cx="965200" cy="965200"/>
          </a:xfrm>
        </p:grpSpPr>
        <p:sp>
          <p:nvSpPr>
            <p:cNvPr id="8" name="Oval 7"/>
            <p:cNvSpPr/>
            <p:nvPr/>
          </p:nvSpPr>
          <p:spPr>
            <a:xfrm>
              <a:off x="749300" y="3479800"/>
              <a:ext cx="965200" cy="965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9"/>
            <p:cNvGrpSpPr>
              <a:grpSpLocks noChangeAspect="1"/>
            </p:cNvGrpSpPr>
            <p:nvPr/>
          </p:nvGrpSpPr>
          <p:grpSpPr bwMode="auto">
            <a:xfrm>
              <a:off x="1051533" y="3661543"/>
              <a:ext cx="386133" cy="639809"/>
              <a:chOff x="3107" y="1781"/>
              <a:chExt cx="481" cy="797"/>
            </a:xfrm>
            <a:solidFill>
              <a:schemeClr val="bg1"/>
            </a:solidFill>
          </p:grpSpPr>
          <p:sp>
            <p:nvSpPr>
              <p:cNvPr id="28" name="Freeform 11"/>
              <p:cNvSpPr>
                <a:spLocks noEditPoints="1"/>
              </p:cNvSpPr>
              <p:nvPr/>
            </p:nvSpPr>
            <p:spPr bwMode="auto">
              <a:xfrm>
                <a:off x="3107" y="1961"/>
                <a:ext cx="481" cy="617"/>
              </a:xfrm>
              <a:custGeom>
                <a:avLst/>
                <a:gdLst>
                  <a:gd name="T0" fmla="*/ 342 w 2407"/>
                  <a:gd name="T1" fmla="*/ 1447 h 3084"/>
                  <a:gd name="T2" fmla="*/ 368 w 2407"/>
                  <a:gd name="T3" fmla="*/ 1364 h 3084"/>
                  <a:gd name="T4" fmla="*/ 430 w 2407"/>
                  <a:gd name="T5" fmla="*/ 1301 h 3084"/>
                  <a:gd name="T6" fmla="*/ 520 w 2407"/>
                  <a:gd name="T7" fmla="*/ 1273 h 3084"/>
                  <a:gd name="T8" fmla="*/ 613 w 2407"/>
                  <a:gd name="T9" fmla="*/ 1295 h 3084"/>
                  <a:gd name="T10" fmla="*/ 676 w 2407"/>
                  <a:gd name="T11" fmla="*/ 1359 h 3084"/>
                  <a:gd name="T12" fmla="*/ 700 w 2407"/>
                  <a:gd name="T13" fmla="*/ 1447 h 3084"/>
                  <a:gd name="T14" fmla="*/ 1726 w 2407"/>
                  <a:gd name="T15" fmla="*/ 1386 h 3084"/>
                  <a:gd name="T16" fmla="*/ 1779 w 2407"/>
                  <a:gd name="T17" fmla="*/ 1312 h 3084"/>
                  <a:gd name="T18" fmla="*/ 1863 w 2407"/>
                  <a:gd name="T19" fmla="*/ 1275 h 3084"/>
                  <a:gd name="T20" fmla="*/ 1957 w 2407"/>
                  <a:gd name="T21" fmla="*/ 1286 h 3084"/>
                  <a:gd name="T22" fmla="*/ 2034 w 2407"/>
                  <a:gd name="T23" fmla="*/ 1344 h 3084"/>
                  <a:gd name="T24" fmla="*/ 2069 w 2407"/>
                  <a:gd name="T25" fmla="*/ 1415 h 3084"/>
                  <a:gd name="T26" fmla="*/ 2281 w 2407"/>
                  <a:gd name="T27" fmla="*/ 443 h 3084"/>
                  <a:gd name="T28" fmla="*/ 1203 w 2407"/>
                  <a:gd name="T29" fmla="*/ 112 h 3084"/>
                  <a:gd name="T30" fmla="*/ 1402 w 2407"/>
                  <a:gd name="T31" fmla="*/ 33 h 3084"/>
                  <a:gd name="T32" fmla="*/ 1523 w 2407"/>
                  <a:gd name="T33" fmla="*/ 113 h 3084"/>
                  <a:gd name="T34" fmla="*/ 1610 w 2407"/>
                  <a:gd name="T35" fmla="*/ 226 h 3084"/>
                  <a:gd name="T36" fmla="*/ 2344 w 2407"/>
                  <a:gd name="T37" fmla="*/ 317 h 3084"/>
                  <a:gd name="T38" fmla="*/ 2394 w 2407"/>
                  <a:gd name="T39" fmla="*/ 343 h 3084"/>
                  <a:gd name="T40" fmla="*/ 2407 w 2407"/>
                  <a:gd name="T41" fmla="*/ 1510 h 3084"/>
                  <a:gd name="T42" fmla="*/ 2381 w 2407"/>
                  <a:gd name="T43" fmla="*/ 1561 h 3084"/>
                  <a:gd name="T44" fmla="*/ 2054 w 2407"/>
                  <a:gd name="T45" fmla="*/ 1574 h 3084"/>
                  <a:gd name="T46" fmla="*/ 2023 w 2407"/>
                  <a:gd name="T47" fmla="*/ 1626 h 3084"/>
                  <a:gd name="T48" fmla="*/ 1951 w 2407"/>
                  <a:gd name="T49" fmla="*/ 1674 h 3084"/>
                  <a:gd name="T50" fmla="*/ 1864 w 2407"/>
                  <a:gd name="T51" fmla="*/ 1682 h 3084"/>
                  <a:gd name="T52" fmla="*/ 1782 w 2407"/>
                  <a:gd name="T53" fmla="*/ 1642 h 3084"/>
                  <a:gd name="T54" fmla="*/ 1735 w 2407"/>
                  <a:gd name="T55" fmla="*/ 1574 h 3084"/>
                  <a:gd name="T56" fmla="*/ 1614 w 2407"/>
                  <a:gd name="T57" fmla="*/ 2920 h 3084"/>
                  <a:gd name="T58" fmla="*/ 1570 w 2407"/>
                  <a:gd name="T59" fmla="*/ 3013 h 3084"/>
                  <a:gd name="T60" fmla="*/ 1487 w 2407"/>
                  <a:gd name="T61" fmla="*/ 3072 h 3084"/>
                  <a:gd name="T62" fmla="*/ 1381 w 2407"/>
                  <a:gd name="T63" fmla="*/ 3082 h 3084"/>
                  <a:gd name="T64" fmla="*/ 1289 w 2407"/>
                  <a:gd name="T65" fmla="*/ 3038 h 3084"/>
                  <a:gd name="T66" fmla="*/ 1230 w 2407"/>
                  <a:gd name="T67" fmla="*/ 2954 h 3084"/>
                  <a:gd name="T68" fmla="*/ 1218 w 2407"/>
                  <a:gd name="T69" fmla="*/ 1574 h 3084"/>
                  <a:gd name="T70" fmla="*/ 1186 w 2407"/>
                  <a:gd name="T71" fmla="*/ 2920 h 3084"/>
                  <a:gd name="T72" fmla="*/ 1142 w 2407"/>
                  <a:gd name="T73" fmla="*/ 3013 h 3084"/>
                  <a:gd name="T74" fmla="*/ 1059 w 2407"/>
                  <a:gd name="T75" fmla="*/ 3072 h 3084"/>
                  <a:gd name="T76" fmla="*/ 953 w 2407"/>
                  <a:gd name="T77" fmla="*/ 3082 h 3084"/>
                  <a:gd name="T78" fmla="*/ 861 w 2407"/>
                  <a:gd name="T79" fmla="*/ 3038 h 3084"/>
                  <a:gd name="T80" fmla="*/ 802 w 2407"/>
                  <a:gd name="T81" fmla="*/ 2954 h 3084"/>
                  <a:gd name="T82" fmla="*/ 790 w 2407"/>
                  <a:gd name="T83" fmla="*/ 1574 h 3084"/>
                  <a:gd name="T84" fmla="*/ 653 w 2407"/>
                  <a:gd name="T85" fmla="*/ 1623 h 3084"/>
                  <a:gd name="T86" fmla="*/ 583 w 2407"/>
                  <a:gd name="T87" fmla="*/ 1673 h 3084"/>
                  <a:gd name="T88" fmla="*/ 492 w 2407"/>
                  <a:gd name="T89" fmla="*/ 1682 h 3084"/>
                  <a:gd name="T90" fmla="*/ 414 w 2407"/>
                  <a:gd name="T91" fmla="*/ 1646 h 3084"/>
                  <a:gd name="T92" fmla="*/ 362 w 2407"/>
                  <a:gd name="T93" fmla="*/ 1575 h 3084"/>
                  <a:gd name="T94" fmla="*/ 44 w 2407"/>
                  <a:gd name="T95" fmla="*/ 1570 h 3084"/>
                  <a:gd name="T96" fmla="*/ 3 w 2407"/>
                  <a:gd name="T97" fmla="*/ 1531 h 3084"/>
                  <a:gd name="T98" fmla="*/ 0 w 2407"/>
                  <a:gd name="T99" fmla="*/ 379 h 3084"/>
                  <a:gd name="T100" fmla="*/ 25 w 2407"/>
                  <a:gd name="T101" fmla="*/ 329 h 3084"/>
                  <a:gd name="T102" fmla="*/ 765 w 2407"/>
                  <a:gd name="T103" fmla="*/ 317 h 3084"/>
                  <a:gd name="T104" fmla="*/ 822 w 2407"/>
                  <a:gd name="T105" fmla="*/ 184 h 3084"/>
                  <a:gd name="T106" fmla="*/ 923 w 2407"/>
                  <a:gd name="T107" fmla="*/ 81 h 3084"/>
                  <a:gd name="T108" fmla="*/ 1051 w 2407"/>
                  <a:gd name="T109" fmla="*/ 14 h 3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07" h="3084">
                    <a:moveTo>
                      <a:pt x="125" y="443"/>
                    </a:moveTo>
                    <a:lnTo>
                      <a:pt x="125" y="1447"/>
                    </a:lnTo>
                    <a:lnTo>
                      <a:pt x="342" y="1447"/>
                    </a:lnTo>
                    <a:lnTo>
                      <a:pt x="347" y="1415"/>
                    </a:lnTo>
                    <a:lnTo>
                      <a:pt x="357" y="1388"/>
                    </a:lnTo>
                    <a:lnTo>
                      <a:pt x="368" y="1364"/>
                    </a:lnTo>
                    <a:lnTo>
                      <a:pt x="381" y="1344"/>
                    </a:lnTo>
                    <a:lnTo>
                      <a:pt x="405" y="1321"/>
                    </a:lnTo>
                    <a:lnTo>
                      <a:pt x="430" y="1301"/>
                    </a:lnTo>
                    <a:lnTo>
                      <a:pt x="458" y="1286"/>
                    </a:lnTo>
                    <a:lnTo>
                      <a:pt x="489" y="1278"/>
                    </a:lnTo>
                    <a:lnTo>
                      <a:pt x="520" y="1273"/>
                    </a:lnTo>
                    <a:lnTo>
                      <a:pt x="553" y="1275"/>
                    </a:lnTo>
                    <a:lnTo>
                      <a:pt x="584" y="1283"/>
                    </a:lnTo>
                    <a:lnTo>
                      <a:pt x="613" y="1295"/>
                    </a:lnTo>
                    <a:lnTo>
                      <a:pt x="637" y="1312"/>
                    </a:lnTo>
                    <a:lnTo>
                      <a:pt x="659" y="1333"/>
                    </a:lnTo>
                    <a:lnTo>
                      <a:pt x="676" y="1359"/>
                    </a:lnTo>
                    <a:lnTo>
                      <a:pt x="689" y="1386"/>
                    </a:lnTo>
                    <a:lnTo>
                      <a:pt x="697" y="1416"/>
                    </a:lnTo>
                    <a:lnTo>
                      <a:pt x="700" y="1447"/>
                    </a:lnTo>
                    <a:lnTo>
                      <a:pt x="1717" y="1447"/>
                    </a:lnTo>
                    <a:lnTo>
                      <a:pt x="1719" y="1416"/>
                    </a:lnTo>
                    <a:lnTo>
                      <a:pt x="1726" y="1386"/>
                    </a:lnTo>
                    <a:lnTo>
                      <a:pt x="1740" y="1359"/>
                    </a:lnTo>
                    <a:lnTo>
                      <a:pt x="1757" y="1333"/>
                    </a:lnTo>
                    <a:lnTo>
                      <a:pt x="1779" y="1312"/>
                    </a:lnTo>
                    <a:lnTo>
                      <a:pt x="1803" y="1295"/>
                    </a:lnTo>
                    <a:lnTo>
                      <a:pt x="1831" y="1283"/>
                    </a:lnTo>
                    <a:lnTo>
                      <a:pt x="1863" y="1275"/>
                    </a:lnTo>
                    <a:lnTo>
                      <a:pt x="1895" y="1273"/>
                    </a:lnTo>
                    <a:lnTo>
                      <a:pt x="1926" y="1278"/>
                    </a:lnTo>
                    <a:lnTo>
                      <a:pt x="1957" y="1286"/>
                    </a:lnTo>
                    <a:lnTo>
                      <a:pt x="1986" y="1301"/>
                    </a:lnTo>
                    <a:lnTo>
                      <a:pt x="2012" y="1321"/>
                    </a:lnTo>
                    <a:lnTo>
                      <a:pt x="2034" y="1344"/>
                    </a:lnTo>
                    <a:lnTo>
                      <a:pt x="2047" y="1364"/>
                    </a:lnTo>
                    <a:lnTo>
                      <a:pt x="2059" y="1388"/>
                    </a:lnTo>
                    <a:lnTo>
                      <a:pt x="2069" y="1415"/>
                    </a:lnTo>
                    <a:lnTo>
                      <a:pt x="2074" y="1447"/>
                    </a:lnTo>
                    <a:lnTo>
                      <a:pt x="2281" y="1447"/>
                    </a:lnTo>
                    <a:lnTo>
                      <a:pt x="2281" y="443"/>
                    </a:lnTo>
                    <a:lnTo>
                      <a:pt x="125" y="443"/>
                    </a:lnTo>
                    <a:close/>
                    <a:moveTo>
                      <a:pt x="1098" y="0"/>
                    </a:moveTo>
                    <a:lnTo>
                      <a:pt x="1203" y="112"/>
                    </a:lnTo>
                    <a:lnTo>
                      <a:pt x="1312" y="1"/>
                    </a:lnTo>
                    <a:lnTo>
                      <a:pt x="1358" y="15"/>
                    </a:lnTo>
                    <a:lnTo>
                      <a:pt x="1402" y="33"/>
                    </a:lnTo>
                    <a:lnTo>
                      <a:pt x="1445" y="55"/>
                    </a:lnTo>
                    <a:lnTo>
                      <a:pt x="1485" y="82"/>
                    </a:lnTo>
                    <a:lnTo>
                      <a:pt x="1523" y="113"/>
                    </a:lnTo>
                    <a:lnTo>
                      <a:pt x="1556" y="147"/>
                    </a:lnTo>
                    <a:lnTo>
                      <a:pt x="1586" y="184"/>
                    </a:lnTo>
                    <a:lnTo>
                      <a:pt x="1610" y="226"/>
                    </a:lnTo>
                    <a:lnTo>
                      <a:pt x="1629" y="270"/>
                    </a:lnTo>
                    <a:lnTo>
                      <a:pt x="1642" y="317"/>
                    </a:lnTo>
                    <a:lnTo>
                      <a:pt x="2344" y="317"/>
                    </a:lnTo>
                    <a:lnTo>
                      <a:pt x="2364" y="320"/>
                    </a:lnTo>
                    <a:lnTo>
                      <a:pt x="2381" y="329"/>
                    </a:lnTo>
                    <a:lnTo>
                      <a:pt x="2394" y="343"/>
                    </a:lnTo>
                    <a:lnTo>
                      <a:pt x="2403" y="360"/>
                    </a:lnTo>
                    <a:lnTo>
                      <a:pt x="2407" y="379"/>
                    </a:lnTo>
                    <a:lnTo>
                      <a:pt x="2407" y="1510"/>
                    </a:lnTo>
                    <a:lnTo>
                      <a:pt x="2404" y="1531"/>
                    </a:lnTo>
                    <a:lnTo>
                      <a:pt x="2394" y="1548"/>
                    </a:lnTo>
                    <a:lnTo>
                      <a:pt x="2381" y="1561"/>
                    </a:lnTo>
                    <a:lnTo>
                      <a:pt x="2364" y="1570"/>
                    </a:lnTo>
                    <a:lnTo>
                      <a:pt x="2344" y="1574"/>
                    </a:lnTo>
                    <a:lnTo>
                      <a:pt x="2054" y="1574"/>
                    </a:lnTo>
                    <a:lnTo>
                      <a:pt x="2053" y="1575"/>
                    </a:lnTo>
                    <a:lnTo>
                      <a:pt x="2040" y="1602"/>
                    </a:lnTo>
                    <a:lnTo>
                      <a:pt x="2023" y="1626"/>
                    </a:lnTo>
                    <a:lnTo>
                      <a:pt x="2002" y="1646"/>
                    </a:lnTo>
                    <a:lnTo>
                      <a:pt x="1977" y="1663"/>
                    </a:lnTo>
                    <a:lnTo>
                      <a:pt x="1951" y="1674"/>
                    </a:lnTo>
                    <a:lnTo>
                      <a:pt x="1924" y="1682"/>
                    </a:lnTo>
                    <a:lnTo>
                      <a:pt x="1895" y="1684"/>
                    </a:lnTo>
                    <a:lnTo>
                      <a:pt x="1864" y="1682"/>
                    </a:lnTo>
                    <a:lnTo>
                      <a:pt x="1832" y="1673"/>
                    </a:lnTo>
                    <a:lnTo>
                      <a:pt x="1807" y="1659"/>
                    </a:lnTo>
                    <a:lnTo>
                      <a:pt x="1782" y="1642"/>
                    </a:lnTo>
                    <a:lnTo>
                      <a:pt x="1763" y="1623"/>
                    </a:lnTo>
                    <a:lnTo>
                      <a:pt x="1747" y="1599"/>
                    </a:lnTo>
                    <a:lnTo>
                      <a:pt x="1735" y="1574"/>
                    </a:lnTo>
                    <a:lnTo>
                      <a:pt x="1618" y="1574"/>
                    </a:lnTo>
                    <a:lnTo>
                      <a:pt x="1618" y="2883"/>
                    </a:lnTo>
                    <a:lnTo>
                      <a:pt x="1614" y="2920"/>
                    </a:lnTo>
                    <a:lnTo>
                      <a:pt x="1604" y="2954"/>
                    </a:lnTo>
                    <a:lnTo>
                      <a:pt x="1590" y="2985"/>
                    </a:lnTo>
                    <a:lnTo>
                      <a:pt x="1570" y="3013"/>
                    </a:lnTo>
                    <a:lnTo>
                      <a:pt x="1546" y="3038"/>
                    </a:lnTo>
                    <a:lnTo>
                      <a:pt x="1518" y="3057"/>
                    </a:lnTo>
                    <a:lnTo>
                      <a:pt x="1487" y="3072"/>
                    </a:lnTo>
                    <a:lnTo>
                      <a:pt x="1453" y="3082"/>
                    </a:lnTo>
                    <a:lnTo>
                      <a:pt x="1418" y="3084"/>
                    </a:lnTo>
                    <a:lnTo>
                      <a:pt x="1381" y="3082"/>
                    </a:lnTo>
                    <a:lnTo>
                      <a:pt x="1348" y="3072"/>
                    </a:lnTo>
                    <a:lnTo>
                      <a:pt x="1317" y="3057"/>
                    </a:lnTo>
                    <a:lnTo>
                      <a:pt x="1289" y="3038"/>
                    </a:lnTo>
                    <a:lnTo>
                      <a:pt x="1265" y="3013"/>
                    </a:lnTo>
                    <a:lnTo>
                      <a:pt x="1245" y="2985"/>
                    </a:lnTo>
                    <a:lnTo>
                      <a:pt x="1230" y="2954"/>
                    </a:lnTo>
                    <a:lnTo>
                      <a:pt x="1221" y="2920"/>
                    </a:lnTo>
                    <a:lnTo>
                      <a:pt x="1218" y="2883"/>
                    </a:lnTo>
                    <a:lnTo>
                      <a:pt x="1218" y="1574"/>
                    </a:lnTo>
                    <a:lnTo>
                      <a:pt x="1190" y="1574"/>
                    </a:lnTo>
                    <a:lnTo>
                      <a:pt x="1190" y="2883"/>
                    </a:lnTo>
                    <a:lnTo>
                      <a:pt x="1186" y="2920"/>
                    </a:lnTo>
                    <a:lnTo>
                      <a:pt x="1176" y="2954"/>
                    </a:lnTo>
                    <a:lnTo>
                      <a:pt x="1162" y="2985"/>
                    </a:lnTo>
                    <a:lnTo>
                      <a:pt x="1142" y="3013"/>
                    </a:lnTo>
                    <a:lnTo>
                      <a:pt x="1118" y="3038"/>
                    </a:lnTo>
                    <a:lnTo>
                      <a:pt x="1091" y="3057"/>
                    </a:lnTo>
                    <a:lnTo>
                      <a:pt x="1059" y="3072"/>
                    </a:lnTo>
                    <a:lnTo>
                      <a:pt x="1025" y="3082"/>
                    </a:lnTo>
                    <a:lnTo>
                      <a:pt x="990" y="3084"/>
                    </a:lnTo>
                    <a:lnTo>
                      <a:pt x="953" y="3082"/>
                    </a:lnTo>
                    <a:lnTo>
                      <a:pt x="920" y="3072"/>
                    </a:lnTo>
                    <a:lnTo>
                      <a:pt x="889" y="3057"/>
                    </a:lnTo>
                    <a:lnTo>
                      <a:pt x="861" y="3038"/>
                    </a:lnTo>
                    <a:lnTo>
                      <a:pt x="837" y="3013"/>
                    </a:lnTo>
                    <a:lnTo>
                      <a:pt x="818" y="2985"/>
                    </a:lnTo>
                    <a:lnTo>
                      <a:pt x="802" y="2954"/>
                    </a:lnTo>
                    <a:lnTo>
                      <a:pt x="794" y="2920"/>
                    </a:lnTo>
                    <a:lnTo>
                      <a:pt x="790" y="2884"/>
                    </a:lnTo>
                    <a:lnTo>
                      <a:pt x="790" y="1574"/>
                    </a:lnTo>
                    <a:lnTo>
                      <a:pt x="681" y="1574"/>
                    </a:lnTo>
                    <a:lnTo>
                      <a:pt x="669" y="1599"/>
                    </a:lnTo>
                    <a:lnTo>
                      <a:pt x="653" y="1623"/>
                    </a:lnTo>
                    <a:lnTo>
                      <a:pt x="633" y="1642"/>
                    </a:lnTo>
                    <a:lnTo>
                      <a:pt x="609" y="1659"/>
                    </a:lnTo>
                    <a:lnTo>
                      <a:pt x="583" y="1673"/>
                    </a:lnTo>
                    <a:lnTo>
                      <a:pt x="552" y="1682"/>
                    </a:lnTo>
                    <a:lnTo>
                      <a:pt x="522" y="1684"/>
                    </a:lnTo>
                    <a:lnTo>
                      <a:pt x="492" y="1682"/>
                    </a:lnTo>
                    <a:lnTo>
                      <a:pt x="464" y="1674"/>
                    </a:lnTo>
                    <a:lnTo>
                      <a:pt x="439" y="1663"/>
                    </a:lnTo>
                    <a:lnTo>
                      <a:pt x="414" y="1646"/>
                    </a:lnTo>
                    <a:lnTo>
                      <a:pt x="394" y="1626"/>
                    </a:lnTo>
                    <a:lnTo>
                      <a:pt x="375" y="1602"/>
                    </a:lnTo>
                    <a:lnTo>
                      <a:pt x="362" y="1575"/>
                    </a:lnTo>
                    <a:lnTo>
                      <a:pt x="362" y="1574"/>
                    </a:lnTo>
                    <a:lnTo>
                      <a:pt x="63" y="1574"/>
                    </a:lnTo>
                    <a:lnTo>
                      <a:pt x="44" y="1570"/>
                    </a:lnTo>
                    <a:lnTo>
                      <a:pt x="25" y="1561"/>
                    </a:lnTo>
                    <a:lnTo>
                      <a:pt x="12" y="1548"/>
                    </a:lnTo>
                    <a:lnTo>
                      <a:pt x="3" y="1531"/>
                    </a:lnTo>
                    <a:lnTo>
                      <a:pt x="0" y="1510"/>
                    </a:lnTo>
                    <a:lnTo>
                      <a:pt x="0" y="1102"/>
                    </a:lnTo>
                    <a:lnTo>
                      <a:pt x="0" y="379"/>
                    </a:lnTo>
                    <a:lnTo>
                      <a:pt x="3" y="360"/>
                    </a:lnTo>
                    <a:lnTo>
                      <a:pt x="12" y="343"/>
                    </a:lnTo>
                    <a:lnTo>
                      <a:pt x="25" y="329"/>
                    </a:lnTo>
                    <a:lnTo>
                      <a:pt x="44" y="320"/>
                    </a:lnTo>
                    <a:lnTo>
                      <a:pt x="63" y="317"/>
                    </a:lnTo>
                    <a:lnTo>
                      <a:pt x="765" y="317"/>
                    </a:lnTo>
                    <a:lnTo>
                      <a:pt x="778" y="269"/>
                    </a:lnTo>
                    <a:lnTo>
                      <a:pt x="797" y="225"/>
                    </a:lnTo>
                    <a:lnTo>
                      <a:pt x="822" y="184"/>
                    </a:lnTo>
                    <a:lnTo>
                      <a:pt x="852" y="146"/>
                    </a:lnTo>
                    <a:lnTo>
                      <a:pt x="885" y="112"/>
                    </a:lnTo>
                    <a:lnTo>
                      <a:pt x="923" y="81"/>
                    </a:lnTo>
                    <a:lnTo>
                      <a:pt x="963" y="54"/>
                    </a:lnTo>
                    <a:lnTo>
                      <a:pt x="1007" y="32"/>
                    </a:lnTo>
                    <a:lnTo>
                      <a:pt x="1051" y="14"/>
                    </a:lnTo>
                    <a:lnTo>
                      <a:pt x="1097" y="0"/>
                    </a:lnTo>
                    <a:lnTo>
                      <a:pt x="10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3260" y="1781"/>
                <a:ext cx="174" cy="175"/>
              </a:xfrm>
              <a:custGeom>
                <a:avLst/>
                <a:gdLst>
                  <a:gd name="T0" fmla="*/ 435 w 870"/>
                  <a:gd name="T1" fmla="*/ 0 h 876"/>
                  <a:gd name="T2" fmla="*/ 490 w 870"/>
                  <a:gd name="T3" fmla="*/ 2 h 876"/>
                  <a:gd name="T4" fmla="*/ 542 w 870"/>
                  <a:gd name="T5" fmla="*/ 12 h 876"/>
                  <a:gd name="T6" fmla="*/ 592 w 870"/>
                  <a:gd name="T7" fmla="*/ 29 h 876"/>
                  <a:gd name="T8" fmla="*/ 640 w 870"/>
                  <a:gd name="T9" fmla="*/ 50 h 876"/>
                  <a:gd name="T10" fmla="*/ 684 w 870"/>
                  <a:gd name="T11" fmla="*/ 78 h 876"/>
                  <a:gd name="T12" fmla="*/ 724 w 870"/>
                  <a:gd name="T13" fmla="*/ 110 h 876"/>
                  <a:gd name="T14" fmla="*/ 761 w 870"/>
                  <a:gd name="T15" fmla="*/ 146 h 876"/>
                  <a:gd name="T16" fmla="*/ 792 w 870"/>
                  <a:gd name="T17" fmla="*/ 187 h 876"/>
                  <a:gd name="T18" fmla="*/ 819 w 870"/>
                  <a:gd name="T19" fmla="*/ 232 h 876"/>
                  <a:gd name="T20" fmla="*/ 841 w 870"/>
                  <a:gd name="T21" fmla="*/ 279 h 876"/>
                  <a:gd name="T22" fmla="*/ 857 w 870"/>
                  <a:gd name="T23" fmla="*/ 330 h 876"/>
                  <a:gd name="T24" fmla="*/ 868 w 870"/>
                  <a:gd name="T25" fmla="*/ 382 h 876"/>
                  <a:gd name="T26" fmla="*/ 870 w 870"/>
                  <a:gd name="T27" fmla="*/ 438 h 876"/>
                  <a:gd name="T28" fmla="*/ 868 w 870"/>
                  <a:gd name="T29" fmla="*/ 492 h 876"/>
                  <a:gd name="T30" fmla="*/ 857 w 870"/>
                  <a:gd name="T31" fmla="*/ 544 h 876"/>
                  <a:gd name="T32" fmla="*/ 841 w 870"/>
                  <a:gd name="T33" fmla="*/ 596 h 876"/>
                  <a:gd name="T34" fmla="*/ 819 w 870"/>
                  <a:gd name="T35" fmla="*/ 643 h 876"/>
                  <a:gd name="T36" fmla="*/ 792 w 870"/>
                  <a:gd name="T37" fmla="*/ 688 h 876"/>
                  <a:gd name="T38" fmla="*/ 761 w 870"/>
                  <a:gd name="T39" fmla="*/ 729 h 876"/>
                  <a:gd name="T40" fmla="*/ 724 w 870"/>
                  <a:gd name="T41" fmla="*/ 764 h 876"/>
                  <a:gd name="T42" fmla="*/ 684 w 870"/>
                  <a:gd name="T43" fmla="*/ 797 h 876"/>
                  <a:gd name="T44" fmla="*/ 640 w 870"/>
                  <a:gd name="T45" fmla="*/ 824 h 876"/>
                  <a:gd name="T46" fmla="*/ 592 w 870"/>
                  <a:gd name="T47" fmla="*/ 846 h 876"/>
                  <a:gd name="T48" fmla="*/ 542 w 870"/>
                  <a:gd name="T49" fmla="*/ 862 h 876"/>
                  <a:gd name="T50" fmla="*/ 490 w 870"/>
                  <a:gd name="T51" fmla="*/ 872 h 876"/>
                  <a:gd name="T52" fmla="*/ 435 w 870"/>
                  <a:gd name="T53" fmla="*/ 876 h 876"/>
                  <a:gd name="T54" fmla="*/ 382 w 870"/>
                  <a:gd name="T55" fmla="*/ 872 h 876"/>
                  <a:gd name="T56" fmla="*/ 328 w 870"/>
                  <a:gd name="T57" fmla="*/ 862 h 876"/>
                  <a:gd name="T58" fmla="*/ 278 w 870"/>
                  <a:gd name="T59" fmla="*/ 846 h 876"/>
                  <a:gd name="T60" fmla="*/ 230 w 870"/>
                  <a:gd name="T61" fmla="*/ 824 h 876"/>
                  <a:gd name="T62" fmla="*/ 186 w 870"/>
                  <a:gd name="T63" fmla="*/ 797 h 876"/>
                  <a:gd name="T64" fmla="*/ 146 w 870"/>
                  <a:gd name="T65" fmla="*/ 764 h 876"/>
                  <a:gd name="T66" fmla="*/ 110 w 870"/>
                  <a:gd name="T67" fmla="*/ 729 h 876"/>
                  <a:gd name="T68" fmla="*/ 78 w 870"/>
                  <a:gd name="T69" fmla="*/ 688 h 876"/>
                  <a:gd name="T70" fmla="*/ 51 w 870"/>
                  <a:gd name="T71" fmla="*/ 643 h 876"/>
                  <a:gd name="T72" fmla="*/ 29 w 870"/>
                  <a:gd name="T73" fmla="*/ 596 h 876"/>
                  <a:gd name="T74" fmla="*/ 13 w 870"/>
                  <a:gd name="T75" fmla="*/ 544 h 876"/>
                  <a:gd name="T76" fmla="*/ 4 w 870"/>
                  <a:gd name="T77" fmla="*/ 492 h 876"/>
                  <a:gd name="T78" fmla="*/ 0 w 870"/>
                  <a:gd name="T79" fmla="*/ 438 h 876"/>
                  <a:gd name="T80" fmla="*/ 4 w 870"/>
                  <a:gd name="T81" fmla="*/ 382 h 876"/>
                  <a:gd name="T82" fmla="*/ 13 w 870"/>
                  <a:gd name="T83" fmla="*/ 330 h 876"/>
                  <a:gd name="T84" fmla="*/ 29 w 870"/>
                  <a:gd name="T85" fmla="*/ 279 h 876"/>
                  <a:gd name="T86" fmla="*/ 51 w 870"/>
                  <a:gd name="T87" fmla="*/ 232 h 876"/>
                  <a:gd name="T88" fmla="*/ 78 w 870"/>
                  <a:gd name="T89" fmla="*/ 187 h 876"/>
                  <a:gd name="T90" fmla="*/ 110 w 870"/>
                  <a:gd name="T91" fmla="*/ 146 h 876"/>
                  <a:gd name="T92" fmla="*/ 146 w 870"/>
                  <a:gd name="T93" fmla="*/ 110 h 876"/>
                  <a:gd name="T94" fmla="*/ 186 w 870"/>
                  <a:gd name="T95" fmla="*/ 78 h 876"/>
                  <a:gd name="T96" fmla="*/ 230 w 870"/>
                  <a:gd name="T97" fmla="*/ 50 h 876"/>
                  <a:gd name="T98" fmla="*/ 278 w 870"/>
                  <a:gd name="T99" fmla="*/ 29 h 876"/>
                  <a:gd name="T100" fmla="*/ 328 w 870"/>
                  <a:gd name="T101" fmla="*/ 12 h 876"/>
                  <a:gd name="T102" fmla="*/ 382 w 870"/>
                  <a:gd name="T103" fmla="*/ 2 h 876"/>
                  <a:gd name="T104" fmla="*/ 435 w 870"/>
                  <a:gd name="T10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70" h="876">
                    <a:moveTo>
                      <a:pt x="435" y="0"/>
                    </a:moveTo>
                    <a:lnTo>
                      <a:pt x="490" y="2"/>
                    </a:lnTo>
                    <a:lnTo>
                      <a:pt x="542" y="12"/>
                    </a:lnTo>
                    <a:lnTo>
                      <a:pt x="592" y="29"/>
                    </a:lnTo>
                    <a:lnTo>
                      <a:pt x="640" y="50"/>
                    </a:lnTo>
                    <a:lnTo>
                      <a:pt x="684" y="78"/>
                    </a:lnTo>
                    <a:lnTo>
                      <a:pt x="724" y="110"/>
                    </a:lnTo>
                    <a:lnTo>
                      <a:pt x="761" y="146"/>
                    </a:lnTo>
                    <a:lnTo>
                      <a:pt x="792" y="187"/>
                    </a:lnTo>
                    <a:lnTo>
                      <a:pt x="819" y="232"/>
                    </a:lnTo>
                    <a:lnTo>
                      <a:pt x="841" y="279"/>
                    </a:lnTo>
                    <a:lnTo>
                      <a:pt x="857" y="330"/>
                    </a:lnTo>
                    <a:lnTo>
                      <a:pt x="868" y="382"/>
                    </a:lnTo>
                    <a:lnTo>
                      <a:pt x="870" y="438"/>
                    </a:lnTo>
                    <a:lnTo>
                      <a:pt x="868" y="492"/>
                    </a:lnTo>
                    <a:lnTo>
                      <a:pt x="857" y="544"/>
                    </a:lnTo>
                    <a:lnTo>
                      <a:pt x="841" y="596"/>
                    </a:lnTo>
                    <a:lnTo>
                      <a:pt x="819" y="643"/>
                    </a:lnTo>
                    <a:lnTo>
                      <a:pt x="792" y="688"/>
                    </a:lnTo>
                    <a:lnTo>
                      <a:pt x="761" y="729"/>
                    </a:lnTo>
                    <a:lnTo>
                      <a:pt x="724" y="764"/>
                    </a:lnTo>
                    <a:lnTo>
                      <a:pt x="684" y="797"/>
                    </a:lnTo>
                    <a:lnTo>
                      <a:pt x="640" y="824"/>
                    </a:lnTo>
                    <a:lnTo>
                      <a:pt x="592" y="846"/>
                    </a:lnTo>
                    <a:lnTo>
                      <a:pt x="542" y="862"/>
                    </a:lnTo>
                    <a:lnTo>
                      <a:pt x="490" y="872"/>
                    </a:lnTo>
                    <a:lnTo>
                      <a:pt x="435" y="876"/>
                    </a:lnTo>
                    <a:lnTo>
                      <a:pt x="382" y="872"/>
                    </a:lnTo>
                    <a:lnTo>
                      <a:pt x="328" y="862"/>
                    </a:lnTo>
                    <a:lnTo>
                      <a:pt x="278" y="846"/>
                    </a:lnTo>
                    <a:lnTo>
                      <a:pt x="230" y="824"/>
                    </a:lnTo>
                    <a:lnTo>
                      <a:pt x="186" y="797"/>
                    </a:lnTo>
                    <a:lnTo>
                      <a:pt x="146" y="764"/>
                    </a:lnTo>
                    <a:lnTo>
                      <a:pt x="110" y="729"/>
                    </a:lnTo>
                    <a:lnTo>
                      <a:pt x="78" y="688"/>
                    </a:lnTo>
                    <a:lnTo>
                      <a:pt x="51" y="643"/>
                    </a:lnTo>
                    <a:lnTo>
                      <a:pt x="29" y="596"/>
                    </a:lnTo>
                    <a:lnTo>
                      <a:pt x="13" y="544"/>
                    </a:lnTo>
                    <a:lnTo>
                      <a:pt x="4" y="492"/>
                    </a:lnTo>
                    <a:lnTo>
                      <a:pt x="0" y="438"/>
                    </a:lnTo>
                    <a:lnTo>
                      <a:pt x="4" y="382"/>
                    </a:lnTo>
                    <a:lnTo>
                      <a:pt x="13" y="330"/>
                    </a:lnTo>
                    <a:lnTo>
                      <a:pt x="29" y="279"/>
                    </a:lnTo>
                    <a:lnTo>
                      <a:pt x="51" y="232"/>
                    </a:lnTo>
                    <a:lnTo>
                      <a:pt x="78" y="187"/>
                    </a:lnTo>
                    <a:lnTo>
                      <a:pt x="110" y="146"/>
                    </a:lnTo>
                    <a:lnTo>
                      <a:pt x="146" y="110"/>
                    </a:lnTo>
                    <a:lnTo>
                      <a:pt x="186" y="78"/>
                    </a:lnTo>
                    <a:lnTo>
                      <a:pt x="230" y="50"/>
                    </a:lnTo>
                    <a:lnTo>
                      <a:pt x="278" y="29"/>
                    </a:lnTo>
                    <a:lnTo>
                      <a:pt x="328" y="12"/>
                    </a:lnTo>
                    <a:lnTo>
                      <a:pt x="382" y="2"/>
                    </a:lnTo>
                    <a:lnTo>
                      <a:pt x="4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" name="Group 29"/>
          <p:cNvGrpSpPr/>
          <p:nvPr/>
        </p:nvGrpSpPr>
        <p:grpSpPr>
          <a:xfrm>
            <a:off x="762000" y="2171699"/>
            <a:ext cx="965200" cy="965200"/>
            <a:chOff x="749300" y="3479800"/>
            <a:chExt cx="965200" cy="965200"/>
          </a:xfrm>
        </p:grpSpPr>
        <p:sp>
          <p:nvSpPr>
            <p:cNvPr id="26" name="Oval 7"/>
            <p:cNvSpPr/>
            <p:nvPr/>
          </p:nvSpPr>
          <p:spPr>
            <a:xfrm>
              <a:off x="749300" y="3479800"/>
              <a:ext cx="965200" cy="965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9"/>
            <p:cNvGrpSpPr>
              <a:grpSpLocks noChangeAspect="1"/>
            </p:cNvGrpSpPr>
            <p:nvPr/>
          </p:nvGrpSpPr>
          <p:grpSpPr bwMode="auto">
            <a:xfrm>
              <a:off x="1051533" y="3661543"/>
              <a:ext cx="386133" cy="639809"/>
              <a:chOff x="3107" y="1781"/>
              <a:chExt cx="481" cy="797"/>
            </a:xfrm>
            <a:solidFill>
              <a:schemeClr val="bg1"/>
            </a:solidFill>
          </p:grpSpPr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3107" y="1961"/>
                <a:ext cx="481" cy="617"/>
              </a:xfrm>
              <a:custGeom>
                <a:avLst/>
                <a:gdLst>
                  <a:gd name="T0" fmla="*/ 342 w 2407"/>
                  <a:gd name="T1" fmla="*/ 1447 h 3084"/>
                  <a:gd name="T2" fmla="*/ 368 w 2407"/>
                  <a:gd name="T3" fmla="*/ 1364 h 3084"/>
                  <a:gd name="T4" fmla="*/ 430 w 2407"/>
                  <a:gd name="T5" fmla="*/ 1301 h 3084"/>
                  <a:gd name="T6" fmla="*/ 520 w 2407"/>
                  <a:gd name="T7" fmla="*/ 1273 h 3084"/>
                  <a:gd name="T8" fmla="*/ 613 w 2407"/>
                  <a:gd name="T9" fmla="*/ 1295 h 3084"/>
                  <a:gd name="T10" fmla="*/ 676 w 2407"/>
                  <a:gd name="T11" fmla="*/ 1359 h 3084"/>
                  <a:gd name="T12" fmla="*/ 700 w 2407"/>
                  <a:gd name="T13" fmla="*/ 1447 h 3084"/>
                  <a:gd name="T14" fmla="*/ 1726 w 2407"/>
                  <a:gd name="T15" fmla="*/ 1386 h 3084"/>
                  <a:gd name="T16" fmla="*/ 1779 w 2407"/>
                  <a:gd name="T17" fmla="*/ 1312 h 3084"/>
                  <a:gd name="T18" fmla="*/ 1863 w 2407"/>
                  <a:gd name="T19" fmla="*/ 1275 h 3084"/>
                  <a:gd name="T20" fmla="*/ 1957 w 2407"/>
                  <a:gd name="T21" fmla="*/ 1286 h 3084"/>
                  <a:gd name="T22" fmla="*/ 2034 w 2407"/>
                  <a:gd name="T23" fmla="*/ 1344 h 3084"/>
                  <a:gd name="T24" fmla="*/ 2069 w 2407"/>
                  <a:gd name="T25" fmla="*/ 1415 h 3084"/>
                  <a:gd name="T26" fmla="*/ 2281 w 2407"/>
                  <a:gd name="T27" fmla="*/ 443 h 3084"/>
                  <a:gd name="T28" fmla="*/ 1203 w 2407"/>
                  <a:gd name="T29" fmla="*/ 112 h 3084"/>
                  <a:gd name="T30" fmla="*/ 1402 w 2407"/>
                  <a:gd name="T31" fmla="*/ 33 h 3084"/>
                  <a:gd name="T32" fmla="*/ 1523 w 2407"/>
                  <a:gd name="T33" fmla="*/ 113 h 3084"/>
                  <a:gd name="T34" fmla="*/ 1610 w 2407"/>
                  <a:gd name="T35" fmla="*/ 226 h 3084"/>
                  <a:gd name="T36" fmla="*/ 2344 w 2407"/>
                  <a:gd name="T37" fmla="*/ 317 h 3084"/>
                  <a:gd name="T38" fmla="*/ 2394 w 2407"/>
                  <a:gd name="T39" fmla="*/ 343 h 3084"/>
                  <a:gd name="T40" fmla="*/ 2407 w 2407"/>
                  <a:gd name="T41" fmla="*/ 1510 h 3084"/>
                  <a:gd name="T42" fmla="*/ 2381 w 2407"/>
                  <a:gd name="T43" fmla="*/ 1561 h 3084"/>
                  <a:gd name="T44" fmla="*/ 2054 w 2407"/>
                  <a:gd name="T45" fmla="*/ 1574 h 3084"/>
                  <a:gd name="T46" fmla="*/ 2023 w 2407"/>
                  <a:gd name="T47" fmla="*/ 1626 h 3084"/>
                  <a:gd name="T48" fmla="*/ 1951 w 2407"/>
                  <a:gd name="T49" fmla="*/ 1674 h 3084"/>
                  <a:gd name="T50" fmla="*/ 1864 w 2407"/>
                  <a:gd name="T51" fmla="*/ 1682 h 3084"/>
                  <a:gd name="T52" fmla="*/ 1782 w 2407"/>
                  <a:gd name="T53" fmla="*/ 1642 h 3084"/>
                  <a:gd name="T54" fmla="*/ 1735 w 2407"/>
                  <a:gd name="T55" fmla="*/ 1574 h 3084"/>
                  <a:gd name="T56" fmla="*/ 1614 w 2407"/>
                  <a:gd name="T57" fmla="*/ 2920 h 3084"/>
                  <a:gd name="T58" fmla="*/ 1570 w 2407"/>
                  <a:gd name="T59" fmla="*/ 3013 h 3084"/>
                  <a:gd name="T60" fmla="*/ 1487 w 2407"/>
                  <a:gd name="T61" fmla="*/ 3072 h 3084"/>
                  <a:gd name="T62" fmla="*/ 1381 w 2407"/>
                  <a:gd name="T63" fmla="*/ 3082 h 3084"/>
                  <a:gd name="T64" fmla="*/ 1289 w 2407"/>
                  <a:gd name="T65" fmla="*/ 3038 h 3084"/>
                  <a:gd name="T66" fmla="*/ 1230 w 2407"/>
                  <a:gd name="T67" fmla="*/ 2954 h 3084"/>
                  <a:gd name="T68" fmla="*/ 1218 w 2407"/>
                  <a:gd name="T69" fmla="*/ 1574 h 3084"/>
                  <a:gd name="T70" fmla="*/ 1186 w 2407"/>
                  <a:gd name="T71" fmla="*/ 2920 h 3084"/>
                  <a:gd name="T72" fmla="*/ 1142 w 2407"/>
                  <a:gd name="T73" fmla="*/ 3013 h 3084"/>
                  <a:gd name="T74" fmla="*/ 1059 w 2407"/>
                  <a:gd name="T75" fmla="*/ 3072 h 3084"/>
                  <a:gd name="T76" fmla="*/ 953 w 2407"/>
                  <a:gd name="T77" fmla="*/ 3082 h 3084"/>
                  <a:gd name="T78" fmla="*/ 861 w 2407"/>
                  <a:gd name="T79" fmla="*/ 3038 h 3084"/>
                  <a:gd name="T80" fmla="*/ 802 w 2407"/>
                  <a:gd name="T81" fmla="*/ 2954 h 3084"/>
                  <a:gd name="T82" fmla="*/ 790 w 2407"/>
                  <a:gd name="T83" fmla="*/ 1574 h 3084"/>
                  <a:gd name="T84" fmla="*/ 653 w 2407"/>
                  <a:gd name="T85" fmla="*/ 1623 h 3084"/>
                  <a:gd name="T86" fmla="*/ 583 w 2407"/>
                  <a:gd name="T87" fmla="*/ 1673 h 3084"/>
                  <a:gd name="T88" fmla="*/ 492 w 2407"/>
                  <a:gd name="T89" fmla="*/ 1682 h 3084"/>
                  <a:gd name="T90" fmla="*/ 414 w 2407"/>
                  <a:gd name="T91" fmla="*/ 1646 h 3084"/>
                  <a:gd name="T92" fmla="*/ 362 w 2407"/>
                  <a:gd name="T93" fmla="*/ 1575 h 3084"/>
                  <a:gd name="T94" fmla="*/ 44 w 2407"/>
                  <a:gd name="T95" fmla="*/ 1570 h 3084"/>
                  <a:gd name="T96" fmla="*/ 3 w 2407"/>
                  <a:gd name="T97" fmla="*/ 1531 h 3084"/>
                  <a:gd name="T98" fmla="*/ 0 w 2407"/>
                  <a:gd name="T99" fmla="*/ 379 h 3084"/>
                  <a:gd name="T100" fmla="*/ 25 w 2407"/>
                  <a:gd name="T101" fmla="*/ 329 h 3084"/>
                  <a:gd name="T102" fmla="*/ 765 w 2407"/>
                  <a:gd name="T103" fmla="*/ 317 h 3084"/>
                  <a:gd name="T104" fmla="*/ 822 w 2407"/>
                  <a:gd name="T105" fmla="*/ 184 h 3084"/>
                  <a:gd name="T106" fmla="*/ 923 w 2407"/>
                  <a:gd name="T107" fmla="*/ 81 h 3084"/>
                  <a:gd name="T108" fmla="*/ 1051 w 2407"/>
                  <a:gd name="T109" fmla="*/ 14 h 3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07" h="3084">
                    <a:moveTo>
                      <a:pt x="125" y="443"/>
                    </a:moveTo>
                    <a:lnTo>
                      <a:pt x="125" y="1447"/>
                    </a:lnTo>
                    <a:lnTo>
                      <a:pt x="342" y="1447"/>
                    </a:lnTo>
                    <a:lnTo>
                      <a:pt x="347" y="1415"/>
                    </a:lnTo>
                    <a:lnTo>
                      <a:pt x="357" y="1388"/>
                    </a:lnTo>
                    <a:lnTo>
                      <a:pt x="368" y="1364"/>
                    </a:lnTo>
                    <a:lnTo>
                      <a:pt x="381" y="1344"/>
                    </a:lnTo>
                    <a:lnTo>
                      <a:pt x="405" y="1321"/>
                    </a:lnTo>
                    <a:lnTo>
                      <a:pt x="430" y="1301"/>
                    </a:lnTo>
                    <a:lnTo>
                      <a:pt x="458" y="1286"/>
                    </a:lnTo>
                    <a:lnTo>
                      <a:pt x="489" y="1278"/>
                    </a:lnTo>
                    <a:lnTo>
                      <a:pt x="520" y="1273"/>
                    </a:lnTo>
                    <a:lnTo>
                      <a:pt x="553" y="1275"/>
                    </a:lnTo>
                    <a:lnTo>
                      <a:pt x="584" y="1283"/>
                    </a:lnTo>
                    <a:lnTo>
                      <a:pt x="613" y="1295"/>
                    </a:lnTo>
                    <a:lnTo>
                      <a:pt x="637" y="1312"/>
                    </a:lnTo>
                    <a:lnTo>
                      <a:pt x="659" y="1333"/>
                    </a:lnTo>
                    <a:lnTo>
                      <a:pt x="676" y="1359"/>
                    </a:lnTo>
                    <a:lnTo>
                      <a:pt x="689" y="1386"/>
                    </a:lnTo>
                    <a:lnTo>
                      <a:pt x="697" y="1416"/>
                    </a:lnTo>
                    <a:lnTo>
                      <a:pt x="700" y="1447"/>
                    </a:lnTo>
                    <a:lnTo>
                      <a:pt x="1717" y="1447"/>
                    </a:lnTo>
                    <a:lnTo>
                      <a:pt x="1719" y="1416"/>
                    </a:lnTo>
                    <a:lnTo>
                      <a:pt x="1726" y="1386"/>
                    </a:lnTo>
                    <a:lnTo>
                      <a:pt x="1740" y="1359"/>
                    </a:lnTo>
                    <a:lnTo>
                      <a:pt x="1757" y="1333"/>
                    </a:lnTo>
                    <a:lnTo>
                      <a:pt x="1779" y="1312"/>
                    </a:lnTo>
                    <a:lnTo>
                      <a:pt x="1803" y="1295"/>
                    </a:lnTo>
                    <a:lnTo>
                      <a:pt x="1831" y="1283"/>
                    </a:lnTo>
                    <a:lnTo>
                      <a:pt x="1863" y="1275"/>
                    </a:lnTo>
                    <a:lnTo>
                      <a:pt x="1895" y="1273"/>
                    </a:lnTo>
                    <a:lnTo>
                      <a:pt x="1926" y="1278"/>
                    </a:lnTo>
                    <a:lnTo>
                      <a:pt x="1957" y="1286"/>
                    </a:lnTo>
                    <a:lnTo>
                      <a:pt x="1986" y="1301"/>
                    </a:lnTo>
                    <a:lnTo>
                      <a:pt x="2012" y="1321"/>
                    </a:lnTo>
                    <a:lnTo>
                      <a:pt x="2034" y="1344"/>
                    </a:lnTo>
                    <a:lnTo>
                      <a:pt x="2047" y="1364"/>
                    </a:lnTo>
                    <a:lnTo>
                      <a:pt x="2059" y="1388"/>
                    </a:lnTo>
                    <a:lnTo>
                      <a:pt x="2069" y="1415"/>
                    </a:lnTo>
                    <a:lnTo>
                      <a:pt x="2074" y="1447"/>
                    </a:lnTo>
                    <a:lnTo>
                      <a:pt x="2281" y="1447"/>
                    </a:lnTo>
                    <a:lnTo>
                      <a:pt x="2281" y="443"/>
                    </a:lnTo>
                    <a:lnTo>
                      <a:pt x="125" y="443"/>
                    </a:lnTo>
                    <a:close/>
                    <a:moveTo>
                      <a:pt x="1098" y="0"/>
                    </a:moveTo>
                    <a:lnTo>
                      <a:pt x="1203" y="112"/>
                    </a:lnTo>
                    <a:lnTo>
                      <a:pt x="1312" y="1"/>
                    </a:lnTo>
                    <a:lnTo>
                      <a:pt x="1358" y="15"/>
                    </a:lnTo>
                    <a:lnTo>
                      <a:pt x="1402" y="33"/>
                    </a:lnTo>
                    <a:lnTo>
                      <a:pt x="1445" y="55"/>
                    </a:lnTo>
                    <a:lnTo>
                      <a:pt x="1485" y="82"/>
                    </a:lnTo>
                    <a:lnTo>
                      <a:pt x="1523" y="113"/>
                    </a:lnTo>
                    <a:lnTo>
                      <a:pt x="1556" y="147"/>
                    </a:lnTo>
                    <a:lnTo>
                      <a:pt x="1586" y="184"/>
                    </a:lnTo>
                    <a:lnTo>
                      <a:pt x="1610" y="226"/>
                    </a:lnTo>
                    <a:lnTo>
                      <a:pt x="1629" y="270"/>
                    </a:lnTo>
                    <a:lnTo>
                      <a:pt x="1642" y="317"/>
                    </a:lnTo>
                    <a:lnTo>
                      <a:pt x="2344" y="317"/>
                    </a:lnTo>
                    <a:lnTo>
                      <a:pt x="2364" y="320"/>
                    </a:lnTo>
                    <a:lnTo>
                      <a:pt x="2381" y="329"/>
                    </a:lnTo>
                    <a:lnTo>
                      <a:pt x="2394" y="343"/>
                    </a:lnTo>
                    <a:lnTo>
                      <a:pt x="2403" y="360"/>
                    </a:lnTo>
                    <a:lnTo>
                      <a:pt x="2407" y="379"/>
                    </a:lnTo>
                    <a:lnTo>
                      <a:pt x="2407" y="1510"/>
                    </a:lnTo>
                    <a:lnTo>
                      <a:pt x="2404" y="1531"/>
                    </a:lnTo>
                    <a:lnTo>
                      <a:pt x="2394" y="1548"/>
                    </a:lnTo>
                    <a:lnTo>
                      <a:pt x="2381" y="1561"/>
                    </a:lnTo>
                    <a:lnTo>
                      <a:pt x="2364" y="1570"/>
                    </a:lnTo>
                    <a:lnTo>
                      <a:pt x="2344" y="1574"/>
                    </a:lnTo>
                    <a:lnTo>
                      <a:pt x="2054" y="1574"/>
                    </a:lnTo>
                    <a:lnTo>
                      <a:pt x="2053" y="1575"/>
                    </a:lnTo>
                    <a:lnTo>
                      <a:pt x="2040" y="1602"/>
                    </a:lnTo>
                    <a:lnTo>
                      <a:pt x="2023" y="1626"/>
                    </a:lnTo>
                    <a:lnTo>
                      <a:pt x="2002" y="1646"/>
                    </a:lnTo>
                    <a:lnTo>
                      <a:pt x="1977" y="1663"/>
                    </a:lnTo>
                    <a:lnTo>
                      <a:pt x="1951" y="1674"/>
                    </a:lnTo>
                    <a:lnTo>
                      <a:pt x="1924" y="1682"/>
                    </a:lnTo>
                    <a:lnTo>
                      <a:pt x="1895" y="1684"/>
                    </a:lnTo>
                    <a:lnTo>
                      <a:pt x="1864" y="1682"/>
                    </a:lnTo>
                    <a:lnTo>
                      <a:pt x="1832" y="1673"/>
                    </a:lnTo>
                    <a:lnTo>
                      <a:pt x="1807" y="1659"/>
                    </a:lnTo>
                    <a:lnTo>
                      <a:pt x="1782" y="1642"/>
                    </a:lnTo>
                    <a:lnTo>
                      <a:pt x="1763" y="1623"/>
                    </a:lnTo>
                    <a:lnTo>
                      <a:pt x="1747" y="1599"/>
                    </a:lnTo>
                    <a:lnTo>
                      <a:pt x="1735" y="1574"/>
                    </a:lnTo>
                    <a:lnTo>
                      <a:pt x="1618" y="1574"/>
                    </a:lnTo>
                    <a:lnTo>
                      <a:pt x="1618" y="2883"/>
                    </a:lnTo>
                    <a:lnTo>
                      <a:pt x="1614" y="2920"/>
                    </a:lnTo>
                    <a:lnTo>
                      <a:pt x="1604" y="2954"/>
                    </a:lnTo>
                    <a:lnTo>
                      <a:pt x="1590" y="2985"/>
                    </a:lnTo>
                    <a:lnTo>
                      <a:pt x="1570" y="3013"/>
                    </a:lnTo>
                    <a:lnTo>
                      <a:pt x="1546" y="3038"/>
                    </a:lnTo>
                    <a:lnTo>
                      <a:pt x="1518" y="3057"/>
                    </a:lnTo>
                    <a:lnTo>
                      <a:pt x="1487" y="3072"/>
                    </a:lnTo>
                    <a:lnTo>
                      <a:pt x="1453" y="3082"/>
                    </a:lnTo>
                    <a:lnTo>
                      <a:pt x="1418" y="3084"/>
                    </a:lnTo>
                    <a:lnTo>
                      <a:pt x="1381" y="3082"/>
                    </a:lnTo>
                    <a:lnTo>
                      <a:pt x="1348" y="3072"/>
                    </a:lnTo>
                    <a:lnTo>
                      <a:pt x="1317" y="3057"/>
                    </a:lnTo>
                    <a:lnTo>
                      <a:pt x="1289" y="3038"/>
                    </a:lnTo>
                    <a:lnTo>
                      <a:pt x="1265" y="3013"/>
                    </a:lnTo>
                    <a:lnTo>
                      <a:pt x="1245" y="2985"/>
                    </a:lnTo>
                    <a:lnTo>
                      <a:pt x="1230" y="2954"/>
                    </a:lnTo>
                    <a:lnTo>
                      <a:pt x="1221" y="2920"/>
                    </a:lnTo>
                    <a:lnTo>
                      <a:pt x="1218" y="2883"/>
                    </a:lnTo>
                    <a:lnTo>
                      <a:pt x="1218" y="1574"/>
                    </a:lnTo>
                    <a:lnTo>
                      <a:pt x="1190" y="1574"/>
                    </a:lnTo>
                    <a:lnTo>
                      <a:pt x="1190" y="2883"/>
                    </a:lnTo>
                    <a:lnTo>
                      <a:pt x="1186" y="2920"/>
                    </a:lnTo>
                    <a:lnTo>
                      <a:pt x="1176" y="2954"/>
                    </a:lnTo>
                    <a:lnTo>
                      <a:pt x="1162" y="2985"/>
                    </a:lnTo>
                    <a:lnTo>
                      <a:pt x="1142" y="3013"/>
                    </a:lnTo>
                    <a:lnTo>
                      <a:pt x="1118" y="3038"/>
                    </a:lnTo>
                    <a:lnTo>
                      <a:pt x="1091" y="3057"/>
                    </a:lnTo>
                    <a:lnTo>
                      <a:pt x="1059" y="3072"/>
                    </a:lnTo>
                    <a:lnTo>
                      <a:pt x="1025" y="3082"/>
                    </a:lnTo>
                    <a:lnTo>
                      <a:pt x="990" y="3084"/>
                    </a:lnTo>
                    <a:lnTo>
                      <a:pt x="953" y="3082"/>
                    </a:lnTo>
                    <a:lnTo>
                      <a:pt x="920" y="3072"/>
                    </a:lnTo>
                    <a:lnTo>
                      <a:pt x="889" y="3057"/>
                    </a:lnTo>
                    <a:lnTo>
                      <a:pt x="861" y="3038"/>
                    </a:lnTo>
                    <a:lnTo>
                      <a:pt x="837" y="3013"/>
                    </a:lnTo>
                    <a:lnTo>
                      <a:pt x="818" y="2985"/>
                    </a:lnTo>
                    <a:lnTo>
                      <a:pt x="802" y="2954"/>
                    </a:lnTo>
                    <a:lnTo>
                      <a:pt x="794" y="2920"/>
                    </a:lnTo>
                    <a:lnTo>
                      <a:pt x="790" y="2884"/>
                    </a:lnTo>
                    <a:lnTo>
                      <a:pt x="790" y="1574"/>
                    </a:lnTo>
                    <a:lnTo>
                      <a:pt x="681" y="1574"/>
                    </a:lnTo>
                    <a:lnTo>
                      <a:pt x="669" y="1599"/>
                    </a:lnTo>
                    <a:lnTo>
                      <a:pt x="653" y="1623"/>
                    </a:lnTo>
                    <a:lnTo>
                      <a:pt x="633" y="1642"/>
                    </a:lnTo>
                    <a:lnTo>
                      <a:pt x="609" y="1659"/>
                    </a:lnTo>
                    <a:lnTo>
                      <a:pt x="583" y="1673"/>
                    </a:lnTo>
                    <a:lnTo>
                      <a:pt x="552" y="1682"/>
                    </a:lnTo>
                    <a:lnTo>
                      <a:pt x="522" y="1684"/>
                    </a:lnTo>
                    <a:lnTo>
                      <a:pt x="492" y="1682"/>
                    </a:lnTo>
                    <a:lnTo>
                      <a:pt x="464" y="1674"/>
                    </a:lnTo>
                    <a:lnTo>
                      <a:pt x="439" y="1663"/>
                    </a:lnTo>
                    <a:lnTo>
                      <a:pt x="414" y="1646"/>
                    </a:lnTo>
                    <a:lnTo>
                      <a:pt x="394" y="1626"/>
                    </a:lnTo>
                    <a:lnTo>
                      <a:pt x="375" y="1602"/>
                    </a:lnTo>
                    <a:lnTo>
                      <a:pt x="362" y="1575"/>
                    </a:lnTo>
                    <a:lnTo>
                      <a:pt x="362" y="1574"/>
                    </a:lnTo>
                    <a:lnTo>
                      <a:pt x="63" y="1574"/>
                    </a:lnTo>
                    <a:lnTo>
                      <a:pt x="44" y="1570"/>
                    </a:lnTo>
                    <a:lnTo>
                      <a:pt x="25" y="1561"/>
                    </a:lnTo>
                    <a:lnTo>
                      <a:pt x="12" y="1548"/>
                    </a:lnTo>
                    <a:lnTo>
                      <a:pt x="3" y="1531"/>
                    </a:lnTo>
                    <a:lnTo>
                      <a:pt x="0" y="1510"/>
                    </a:lnTo>
                    <a:lnTo>
                      <a:pt x="0" y="1102"/>
                    </a:lnTo>
                    <a:lnTo>
                      <a:pt x="0" y="379"/>
                    </a:lnTo>
                    <a:lnTo>
                      <a:pt x="3" y="360"/>
                    </a:lnTo>
                    <a:lnTo>
                      <a:pt x="12" y="343"/>
                    </a:lnTo>
                    <a:lnTo>
                      <a:pt x="25" y="329"/>
                    </a:lnTo>
                    <a:lnTo>
                      <a:pt x="44" y="320"/>
                    </a:lnTo>
                    <a:lnTo>
                      <a:pt x="63" y="317"/>
                    </a:lnTo>
                    <a:lnTo>
                      <a:pt x="765" y="317"/>
                    </a:lnTo>
                    <a:lnTo>
                      <a:pt x="778" y="269"/>
                    </a:lnTo>
                    <a:lnTo>
                      <a:pt x="797" y="225"/>
                    </a:lnTo>
                    <a:lnTo>
                      <a:pt x="822" y="184"/>
                    </a:lnTo>
                    <a:lnTo>
                      <a:pt x="852" y="146"/>
                    </a:lnTo>
                    <a:lnTo>
                      <a:pt x="885" y="112"/>
                    </a:lnTo>
                    <a:lnTo>
                      <a:pt x="923" y="81"/>
                    </a:lnTo>
                    <a:lnTo>
                      <a:pt x="963" y="54"/>
                    </a:lnTo>
                    <a:lnTo>
                      <a:pt x="1007" y="32"/>
                    </a:lnTo>
                    <a:lnTo>
                      <a:pt x="1051" y="14"/>
                    </a:lnTo>
                    <a:lnTo>
                      <a:pt x="1097" y="0"/>
                    </a:lnTo>
                    <a:lnTo>
                      <a:pt x="10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2"/>
              <p:cNvSpPr>
                <a:spLocks/>
              </p:cNvSpPr>
              <p:nvPr/>
            </p:nvSpPr>
            <p:spPr bwMode="auto">
              <a:xfrm>
                <a:off x="3260" y="1781"/>
                <a:ext cx="174" cy="175"/>
              </a:xfrm>
              <a:custGeom>
                <a:avLst/>
                <a:gdLst>
                  <a:gd name="T0" fmla="*/ 435 w 870"/>
                  <a:gd name="T1" fmla="*/ 0 h 876"/>
                  <a:gd name="T2" fmla="*/ 490 w 870"/>
                  <a:gd name="T3" fmla="*/ 2 h 876"/>
                  <a:gd name="T4" fmla="*/ 542 w 870"/>
                  <a:gd name="T5" fmla="*/ 12 h 876"/>
                  <a:gd name="T6" fmla="*/ 592 w 870"/>
                  <a:gd name="T7" fmla="*/ 29 h 876"/>
                  <a:gd name="T8" fmla="*/ 640 w 870"/>
                  <a:gd name="T9" fmla="*/ 50 h 876"/>
                  <a:gd name="T10" fmla="*/ 684 w 870"/>
                  <a:gd name="T11" fmla="*/ 78 h 876"/>
                  <a:gd name="T12" fmla="*/ 724 w 870"/>
                  <a:gd name="T13" fmla="*/ 110 h 876"/>
                  <a:gd name="T14" fmla="*/ 761 w 870"/>
                  <a:gd name="T15" fmla="*/ 146 h 876"/>
                  <a:gd name="T16" fmla="*/ 792 w 870"/>
                  <a:gd name="T17" fmla="*/ 187 h 876"/>
                  <a:gd name="T18" fmla="*/ 819 w 870"/>
                  <a:gd name="T19" fmla="*/ 232 h 876"/>
                  <a:gd name="T20" fmla="*/ 841 w 870"/>
                  <a:gd name="T21" fmla="*/ 279 h 876"/>
                  <a:gd name="T22" fmla="*/ 857 w 870"/>
                  <a:gd name="T23" fmla="*/ 330 h 876"/>
                  <a:gd name="T24" fmla="*/ 868 w 870"/>
                  <a:gd name="T25" fmla="*/ 382 h 876"/>
                  <a:gd name="T26" fmla="*/ 870 w 870"/>
                  <a:gd name="T27" fmla="*/ 438 h 876"/>
                  <a:gd name="T28" fmla="*/ 868 w 870"/>
                  <a:gd name="T29" fmla="*/ 492 h 876"/>
                  <a:gd name="T30" fmla="*/ 857 w 870"/>
                  <a:gd name="T31" fmla="*/ 544 h 876"/>
                  <a:gd name="T32" fmla="*/ 841 w 870"/>
                  <a:gd name="T33" fmla="*/ 596 h 876"/>
                  <a:gd name="T34" fmla="*/ 819 w 870"/>
                  <a:gd name="T35" fmla="*/ 643 h 876"/>
                  <a:gd name="T36" fmla="*/ 792 w 870"/>
                  <a:gd name="T37" fmla="*/ 688 h 876"/>
                  <a:gd name="T38" fmla="*/ 761 w 870"/>
                  <a:gd name="T39" fmla="*/ 729 h 876"/>
                  <a:gd name="T40" fmla="*/ 724 w 870"/>
                  <a:gd name="T41" fmla="*/ 764 h 876"/>
                  <a:gd name="T42" fmla="*/ 684 w 870"/>
                  <a:gd name="T43" fmla="*/ 797 h 876"/>
                  <a:gd name="T44" fmla="*/ 640 w 870"/>
                  <a:gd name="T45" fmla="*/ 824 h 876"/>
                  <a:gd name="T46" fmla="*/ 592 w 870"/>
                  <a:gd name="T47" fmla="*/ 846 h 876"/>
                  <a:gd name="T48" fmla="*/ 542 w 870"/>
                  <a:gd name="T49" fmla="*/ 862 h 876"/>
                  <a:gd name="T50" fmla="*/ 490 w 870"/>
                  <a:gd name="T51" fmla="*/ 872 h 876"/>
                  <a:gd name="T52" fmla="*/ 435 w 870"/>
                  <a:gd name="T53" fmla="*/ 876 h 876"/>
                  <a:gd name="T54" fmla="*/ 382 w 870"/>
                  <a:gd name="T55" fmla="*/ 872 h 876"/>
                  <a:gd name="T56" fmla="*/ 328 w 870"/>
                  <a:gd name="T57" fmla="*/ 862 h 876"/>
                  <a:gd name="T58" fmla="*/ 278 w 870"/>
                  <a:gd name="T59" fmla="*/ 846 h 876"/>
                  <a:gd name="T60" fmla="*/ 230 w 870"/>
                  <a:gd name="T61" fmla="*/ 824 h 876"/>
                  <a:gd name="T62" fmla="*/ 186 w 870"/>
                  <a:gd name="T63" fmla="*/ 797 h 876"/>
                  <a:gd name="T64" fmla="*/ 146 w 870"/>
                  <a:gd name="T65" fmla="*/ 764 h 876"/>
                  <a:gd name="T66" fmla="*/ 110 w 870"/>
                  <a:gd name="T67" fmla="*/ 729 h 876"/>
                  <a:gd name="T68" fmla="*/ 78 w 870"/>
                  <a:gd name="T69" fmla="*/ 688 h 876"/>
                  <a:gd name="T70" fmla="*/ 51 w 870"/>
                  <a:gd name="T71" fmla="*/ 643 h 876"/>
                  <a:gd name="T72" fmla="*/ 29 w 870"/>
                  <a:gd name="T73" fmla="*/ 596 h 876"/>
                  <a:gd name="T74" fmla="*/ 13 w 870"/>
                  <a:gd name="T75" fmla="*/ 544 h 876"/>
                  <a:gd name="T76" fmla="*/ 4 w 870"/>
                  <a:gd name="T77" fmla="*/ 492 h 876"/>
                  <a:gd name="T78" fmla="*/ 0 w 870"/>
                  <a:gd name="T79" fmla="*/ 438 h 876"/>
                  <a:gd name="T80" fmla="*/ 4 w 870"/>
                  <a:gd name="T81" fmla="*/ 382 h 876"/>
                  <a:gd name="T82" fmla="*/ 13 w 870"/>
                  <a:gd name="T83" fmla="*/ 330 h 876"/>
                  <a:gd name="T84" fmla="*/ 29 w 870"/>
                  <a:gd name="T85" fmla="*/ 279 h 876"/>
                  <a:gd name="T86" fmla="*/ 51 w 870"/>
                  <a:gd name="T87" fmla="*/ 232 h 876"/>
                  <a:gd name="T88" fmla="*/ 78 w 870"/>
                  <a:gd name="T89" fmla="*/ 187 h 876"/>
                  <a:gd name="T90" fmla="*/ 110 w 870"/>
                  <a:gd name="T91" fmla="*/ 146 h 876"/>
                  <a:gd name="T92" fmla="*/ 146 w 870"/>
                  <a:gd name="T93" fmla="*/ 110 h 876"/>
                  <a:gd name="T94" fmla="*/ 186 w 870"/>
                  <a:gd name="T95" fmla="*/ 78 h 876"/>
                  <a:gd name="T96" fmla="*/ 230 w 870"/>
                  <a:gd name="T97" fmla="*/ 50 h 876"/>
                  <a:gd name="T98" fmla="*/ 278 w 870"/>
                  <a:gd name="T99" fmla="*/ 29 h 876"/>
                  <a:gd name="T100" fmla="*/ 328 w 870"/>
                  <a:gd name="T101" fmla="*/ 12 h 876"/>
                  <a:gd name="T102" fmla="*/ 382 w 870"/>
                  <a:gd name="T103" fmla="*/ 2 h 876"/>
                  <a:gd name="T104" fmla="*/ 435 w 870"/>
                  <a:gd name="T10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70" h="876">
                    <a:moveTo>
                      <a:pt x="435" y="0"/>
                    </a:moveTo>
                    <a:lnTo>
                      <a:pt x="490" y="2"/>
                    </a:lnTo>
                    <a:lnTo>
                      <a:pt x="542" y="12"/>
                    </a:lnTo>
                    <a:lnTo>
                      <a:pt x="592" y="29"/>
                    </a:lnTo>
                    <a:lnTo>
                      <a:pt x="640" y="50"/>
                    </a:lnTo>
                    <a:lnTo>
                      <a:pt x="684" y="78"/>
                    </a:lnTo>
                    <a:lnTo>
                      <a:pt x="724" y="110"/>
                    </a:lnTo>
                    <a:lnTo>
                      <a:pt x="761" y="146"/>
                    </a:lnTo>
                    <a:lnTo>
                      <a:pt x="792" y="187"/>
                    </a:lnTo>
                    <a:lnTo>
                      <a:pt x="819" y="232"/>
                    </a:lnTo>
                    <a:lnTo>
                      <a:pt x="841" y="279"/>
                    </a:lnTo>
                    <a:lnTo>
                      <a:pt x="857" y="330"/>
                    </a:lnTo>
                    <a:lnTo>
                      <a:pt x="868" y="382"/>
                    </a:lnTo>
                    <a:lnTo>
                      <a:pt x="870" y="438"/>
                    </a:lnTo>
                    <a:lnTo>
                      <a:pt x="868" y="492"/>
                    </a:lnTo>
                    <a:lnTo>
                      <a:pt x="857" y="544"/>
                    </a:lnTo>
                    <a:lnTo>
                      <a:pt x="841" y="596"/>
                    </a:lnTo>
                    <a:lnTo>
                      <a:pt x="819" y="643"/>
                    </a:lnTo>
                    <a:lnTo>
                      <a:pt x="792" y="688"/>
                    </a:lnTo>
                    <a:lnTo>
                      <a:pt x="761" y="729"/>
                    </a:lnTo>
                    <a:lnTo>
                      <a:pt x="724" y="764"/>
                    </a:lnTo>
                    <a:lnTo>
                      <a:pt x="684" y="797"/>
                    </a:lnTo>
                    <a:lnTo>
                      <a:pt x="640" y="824"/>
                    </a:lnTo>
                    <a:lnTo>
                      <a:pt x="592" y="846"/>
                    </a:lnTo>
                    <a:lnTo>
                      <a:pt x="542" y="862"/>
                    </a:lnTo>
                    <a:lnTo>
                      <a:pt x="490" y="872"/>
                    </a:lnTo>
                    <a:lnTo>
                      <a:pt x="435" y="876"/>
                    </a:lnTo>
                    <a:lnTo>
                      <a:pt x="382" y="872"/>
                    </a:lnTo>
                    <a:lnTo>
                      <a:pt x="328" y="862"/>
                    </a:lnTo>
                    <a:lnTo>
                      <a:pt x="278" y="846"/>
                    </a:lnTo>
                    <a:lnTo>
                      <a:pt x="230" y="824"/>
                    </a:lnTo>
                    <a:lnTo>
                      <a:pt x="186" y="797"/>
                    </a:lnTo>
                    <a:lnTo>
                      <a:pt x="146" y="764"/>
                    </a:lnTo>
                    <a:lnTo>
                      <a:pt x="110" y="729"/>
                    </a:lnTo>
                    <a:lnTo>
                      <a:pt x="78" y="688"/>
                    </a:lnTo>
                    <a:lnTo>
                      <a:pt x="51" y="643"/>
                    </a:lnTo>
                    <a:lnTo>
                      <a:pt x="29" y="596"/>
                    </a:lnTo>
                    <a:lnTo>
                      <a:pt x="13" y="544"/>
                    </a:lnTo>
                    <a:lnTo>
                      <a:pt x="4" y="492"/>
                    </a:lnTo>
                    <a:lnTo>
                      <a:pt x="0" y="438"/>
                    </a:lnTo>
                    <a:lnTo>
                      <a:pt x="4" y="382"/>
                    </a:lnTo>
                    <a:lnTo>
                      <a:pt x="13" y="330"/>
                    </a:lnTo>
                    <a:lnTo>
                      <a:pt x="29" y="279"/>
                    </a:lnTo>
                    <a:lnTo>
                      <a:pt x="51" y="232"/>
                    </a:lnTo>
                    <a:lnTo>
                      <a:pt x="78" y="187"/>
                    </a:lnTo>
                    <a:lnTo>
                      <a:pt x="110" y="146"/>
                    </a:lnTo>
                    <a:lnTo>
                      <a:pt x="146" y="110"/>
                    </a:lnTo>
                    <a:lnTo>
                      <a:pt x="186" y="78"/>
                    </a:lnTo>
                    <a:lnTo>
                      <a:pt x="230" y="50"/>
                    </a:lnTo>
                    <a:lnTo>
                      <a:pt x="278" y="29"/>
                    </a:lnTo>
                    <a:lnTo>
                      <a:pt x="328" y="12"/>
                    </a:lnTo>
                    <a:lnTo>
                      <a:pt x="382" y="2"/>
                    </a:lnTo>
                    <a:lnTo>
                      <a:pt x="4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3" name="Group 29"/>
          <p:cNvGrpSpPr/>
          <p:nvPr/>
        </p:nvGrpSpPr>
        <p:grpSpPr>
          <a:xfrm>
            <a:off x="774298" y="4771242"/>
            <a:ext cx="965200" cy="965200"/>
            <a:chOff x="749300" y="3479800"/>
            <a:chExt cx="965200" cy="965200"/>
          </a:xfrm>
        </p:grpSpPr>
        <p:sp>
          <p:nvSpPr>
            <p:cNvPr id="34" name="Oval 7"/>
            <p:cNvSpPr/>
            <p:nvPr/>
          </p:nvSpPr>
          <p:spPr>
            <a:xfrm>
              <a:off x="749300" y="3479800"/>
              <a:ext cx="965200" cy="965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9"/>
            <p:cNvGrpSpPr>
              <a:grpSpLocks noChangeAspect="1"/>
            </p:cNvGrpSpPr>
            <p:nvPr/>
          </p:nvGrpSpPr>
          <p:grpSpPr bwMode="auto">
            <a:xfrm>
              <a:off x="1051533" y="3661543"/>
              <a:ext cx="386133" cy="639809"/>
              <a:chOff x="3107" y="1781"/>
              <a:chExt cx="481" cy="797"/>
            </a:xfrm>
            <a:solidFill>
              <a:schemeClr val="bg1"/>
            </a:solidFill>
          </p:grpSpPr>
          <p:sp>
            <p:nvSpPr>
              <p:cNvPr id="38" name="Freeform 11"/>
              <p:cNvSpPr>
                <a:spLocks noEditPoints="1"/>
              </p:cNvSpPr>
              <p:nvPr/>
            </p:nvSpPr>
            <p:spPr bwMode="auto">
              <a:xfrm>
                <a:off x="3107" y="1961"/>
                <a:ext cx="481" cy="617"/>
              </a:xfrm>
              <a:custGeom>
                <a:avLst/>
                <a:gdLst>
                  <a:gd name="T0" fmla="*/ 342 w 2407"/>
                  <a:gd name="T1" fmla="*/ 1447 h 3084"/>
                  <a:gd name="T2" fmla="*/ 368 w 2407"/>
                  <a:gd name="T3" fmla="*/ 1364 h 3084"/>
                  <a:gd name="T4" fmla="*/ 430 w 2407"/>
                  <a:gd name="T5" fmla="*/ 1301 h 3084"/>
                  <a:gd name="T6" fmla="*/ 520 w 2407"/>
                  <a:gd name="T7" fmla="*/ 1273 h 3084"/>
                  <a:gd name="T8" fmla="*/ 613 w 2407"/>
                  <a:gd name="T9" fmla="*/ 1295 h 3084"/>
                  <a:gd name="T10" fmla="*/ 676 w 2407"/>
                  <a:gd name="T11" fmla="*/ 1359 h 3084"/>
                  <a:gd name="T12" fmla="*/ 700 w 2407"/>
                  <a:gd name="T13" fmla="*/ 1447 h 3084"/>
                  <a:gd name="T14" fmla="*/ 1726 w 2407"/>
                  <a:gd name="T15" fmla="*/ 1386 h 3084"/>
                  <a:gd name="T16" fmla="*/ 1779 w 2407"/>
                  <a:gd name="T17" fmla="*/ 1312 h 3084"/>
                  <a:gd name="T18" fmla="*/ 1863 w 2407"/>
                  <a:gd name="T19" fmla="*/ 1275 h 3084"/>
                  <a:gd name="T20" fmla="*/ 1957 w 2407"/>
                  <a:gd name="T21" fmla="*/ 1286 h 3084"/>
                  <a:gd name="T22" fmla="*/ 2034 w 2407"/>
                  <a:gd name="T23" fmla="*/ 1344 h 3084"/>
                  <a:gd name="T24" fmla="*/ 2069 w 2407"/>
                  <a:gd name="T25" fmla="*/ 1415 h 3084"/>
                  <a:gd name="T26" fmla="*/ 2281 w 2407"/>
                  <a:gd name="T27" fmla="*/ 443 h 3084"/>
                  <a:gd name="T28" fmla="*/ 1203 w 2407"/>
                  <a:gd name="T29" fmla="*/ 112 h 3084"/>
                  <a:gd name="T30" fmla="*/ 1402 w 2407"/>
                  <a:gd name="T31" fmla="*/ 33 h 3084"/>
                  <a:gd name="T32" fmla="*/ 1523 w 2407"/>
                  <a:gd name="T33" fmla="*/ 113 h 3084"/>
                  <a:gd name="T34" fmla="*/ 1610 w 2407"/>
                  <a:gd name="T35" fmla="*/ 226 h 3084"/>
                  <a:gd name="T36" fmla="*/ 2344 w 2407"/>
                  <a:gd name="T37" fmla="*/ 317 h 3084"/>
                  <a:gd name="T38" fmla="*/ 2394 w 2407"/>
                  <a:gd name="T39" fmla="*/ 343 h 3084"/>
                  <a:gd name="T40" fmla="*/ 2407 w 2407"/>
                  <a:gd name="T41" fmla="*/ 1510 h 3084"/>
                  <a:gd name="T42" fmla="*/ 2381 w 2407"/>
                  <a:gd name="T43" fmla="*/ 1561 h 3084"/>
                  <a:gd name="T44" fmla="*/ 2054 w 2407"/>
                  <a:gd name="T45" fmla="*/ 1574 h 3084"/>
                  <a:gd name="T46" fmla="*/ 2023 w 2407"/>
                  <a:gd name="T47" fmla="*/ 1626 h 3084"/>
                  <a:gd name="T48" fmla="*/ 1951 w 2407"/>
                  <a:gd name="T49" fmla="*/ 1674 h 3084"/>
                  <a:gd name="T50" fmla="*/ 1864 w 2407"/>
                  <a:gd name="T51" fmla="*/ 1682 h 3084"/>
                  <a:gd name="T52" fmla="*/ 1782 w 2407"/>
                  <a:gd name="T53" fmla="*/ 1642 h 3084"/>
                  <a:gd name="T54" fmla="*/ 1735 w 2407"/>
                  <a:gd name="T55" fmla="*/ 1574 h 3084"/>
                  <a:gd name="T56" fmla="*/ 1614 w 2407"/>
                  <a:gd name="T57" fmla="*/ 2920 h 3084"/>
                  <a:gd name="T58" fmla="*/ 1570 w 2407"/>
                  <a:gd name="T59" fmla="*/ 3013 h 3084"/>
                  <a:gd name="T60" fmla="*/ 1487 w 2407"/>
                  <a:gd name="T61" fmla="*/ 3072 h 3084"/>
                  <a:gd name="T62" fmla="*/ 1381 w 2407"/>
                  <a:gd name="T63" fmla="*/ 3082 h 3084"/>
                  <a:gd name="T64" fmla="*/ 1289 w 2407"/>
                  <a:gd name="T65" fmla="*/ 3038 h 3084"/>
                  <a:gd name="T66" fmla="*/ 1230 w 2407"/>
                  <a:gd name="T67" fmla="*/ 2954 h 3084"/>
                  <a:gd name="T68" fmla="*/ 1218 w 2407"/>
                  <a:gd name="T69" fmla="*/ 1574 h 3084"/>
                  <a:gd name="T70" fmla="*/ 1186 w 2407"/>
                  <a:gd name="T71" fmla="*/ 2920 h 3084"/>
                  <a:gd name="T72" fmla="*/ 1142 w 2407"/>
                  <a:gd name="T73" fmla="*/ 3013 h 3084"/>
                  <a:gd name="T74" fmla="*/ 1059 w 2407"/>
                  <a:gd name="T75" fmla="*/ 3072 h 3084"/>
                  <a:gd name="T76" fmla="*/ 953 w 2407"/>
                  <a:gd name="T77" fmla="*/ 3082 h 3084"/>
                  <a:gd name="T78" fmla="*/ 861 w 2407"/>
                  <a:gd name="T79" fmla="*/ 3038 h 3084"/>
                  <a:gd name="T80" fmla="*/ 802 w 2407"/>
                  <a:gd name="T81" fmla="*/ 2954 h 3084"/>
                  <a:gd name="T82" fmla="*/ 790 w 2407"/>
                  <a:gd name="T83" fmla="*/ 1574 h 3084"/>
                  <a:gd name="T84" fmla="*/ 653 w 2407"/>
                  <a:gd name="T85" fmla="*/ 1623 h 3084"/>
                  <a:gd name="T86" fmla="*/ 583 w 2407"/>
                  <a:gd name="T87" fmla="*/ 1673 h 3084"/>
                  <a:gd name="T88" fmla="*/ 492 w 2407"/>
                  <a:gd name="T89" fmla="*/ 1682 h 3084"/>
                  <a:gd name="T90" fmla="*/ 414 w 2407"/>
                  <a:gd name="T91" fmla="*/ 1646 h 3084"/>
                  <a:gd name="T92" fmla="*/ 362 w 2407"/>
                  <a:gd name="T93" fmla="*/ 1575 h 3084"/>
                  <a:gd name="T94" fmla="*/ 44 w 2407"/>
                  <a:gd name="T95" fmla="*/ 1570 h 3084"/>
                  <a:gd name="T96" fmla="*/ 3 w 2407"/>
                  <a:gd name="T97" fmla="*/ 1531 h 3084"/>
                  <a:gd name="T98" fmla="*/ 0 w 2407"/>
                  <a:gd name="T99" fmla="*/ 379 h 3084"/>
                  <a:gd name="T100" fmla="*/ 25 w 2407"/>
                  <a:gd name="T101" fmla="*/ 329 h 3084"/>
                  <a:gd name="T102" fmla="*/ 765 w 2407"/>
                  <a:gd name="T103" fmla="*/ 317 h 3084"/>
                  <a:gd name="T104" fmla="*/ 822 w 2407"/>
                  <a:gd name="T105" fmla="*/ 184 h 3084"/>
                  <a:gd name="T106" fmla="*/ 923 w 2407"/>
                  <a:gd name="T107" fmla="*/ 81 h 3084"/>
                  <a:gd name="T108" fmla="*/ 1051 w 2407"/>
                  <a:gd name="T109" fmla="*/ 14 h 3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07" h="3084">
                    <a:moveTo>
                      <a:pt x="125" y="443"/>
                    </a:moveTo>
                    <a:lnTo>
                      <a:pt x="125" y="1447"/>
                    </a:lnTo>
                    <a:lnTo>
                      <a:pt x="342" y="1447"/>
                    </a:lnTo>
                    <a:lnTo>
                      <a:pt x="347" y="1415"/>
                    </a:lnTo>
                    <a:lnTo>
                      <a:pt x="357" y="1388"/>
                    </a:lnTo>
                    <a:lnTo>
                      <a:pt x="368" y="1364"/>
                    </a:lnTo>
                    <a:lnTo>
                      <a:pt x="381" y="1344"/>
                    </a:lnTo>
                    <a:lnTo>
                      <a:pt x="405" y="1321"/>
                    </a:lnTo>
                    <a:lnTo>
                      <a:pt x="430" y="1301"/>
                    </a:lnTo>
                    <a:lnTo>
                      <a:pt x="458" y="1286"/>
                    </a:lnTo>
                    <a:lnTo>
                      <a:pt x="489" y="1278"/>
                    </a:lnTo>
                    <a:lnTo>
                      <a:pt x="520" y="1273"/>
                    </a:lnTo>
                    <a:lnTo>
                      <a:pt x="553" y="1275"/>
                    </a:lnTo>
                    <a:lnTo>
                      <a:pt x="584" y="1283"/>
                    </a:lnTo>
                    <a:lnTo>
                      <a:pt x="613" y="1295"/>
                    </a:lnTo>
                    <a:lnTo>
                      <a:pt x="637" y="1312"/>
                    </a:lnTo>
                    <a:lnTo>
                      <a:pt x="659" y="1333"/>
                    </a:lnTo>
                    <a:lnTo>
                      <a:pt x="676" y="1359"/>
                    </a:lnTo>
                    <a:lnTo>
                      <a:pt x="689" y="1386"/>
                    </a:lnTo>
                    <a:lnTo>
                      <a:pt x="697" y="1416"/>
                    </a:lnTo>
                    <a:lnTo>
                      <a:pt x="700" y="1447"/>
                    </a:lnTo>
                    <a:lnTo>
                      <a:pt x="1717" y="1447"/>
                    </a:lnTo>
                    <a:lnTo>
                      <a:pt x="1719" y="1416"/>
                    </a:lnTo>
                    <a:lnTo>
                      <a:pt x="1726" y="1386"/>
                    </a:lnTo>
                    <a:lnTo>
                      <a:pt x="1740" y="1359"/>
                    </a:lnTo>
                    <a:lnTo>
                      <a:pt x="1757" y="1333"/>
                    </a:lnTo>
                    <a:lnTo>
                      <a:pt x="1779" y="1312"/>
                    </a:lnTo>
                    <a:lnTo>
                      <a:pt x="1803" y="1295"/>
                    </a:lnTo>
                    <a:lnTo>
                      <a:pt x="1831" y="1283"/>
                    </a:lnTo>
                    <a:lnTo>
                      <a:pt x="1863" y="1275"/>
                    </a:lnTo>
                    <a:lnTo>
                      <a:pt x="1895" y="1273"/>
                    </a:lnTo>
                    <a:lnTo>
                      <a:pt x="1926" y="1278"/>
                    </a:lnTo>
                    <a:lnTo>
                      <a:pt x="1957" y="1286"/>
                    </a:lnTo>
                    <a:lnTo>
                      <a:pt x="1986" y="1301"/>
                    </a:lnTo>
                    <a:lnTo>
                      <a:pt x="2012" y="1321"/>
                    </a:lnTo>
                    <a:lnTo>
                      <a:pt x="2034" y="1344"/>
                    </a:lnTo>
                    <a:lnTo>
                      <a:pt x="2047" y="1364"/>
                    </a:lnTo>
                    <a:lnTo>
                      <a:pt x="2059" y="1388"/>
                    </a:lnTo>
                    <a:lnTo>
                      <a:pt x="2069" y="1415"/>
                    </a:lnTo>
                    <a:lnTo>
                      <a:pt x="2074" y="1447"/>
                    </a:lnTo>
                    <a:lnTo>
                      <a:pt x="2281" y="1447"/>
                    </a:lnTo>
                    <a:lnTo>
                      <a:pt x="2281" y="443"/>
                    </a:lnTo>
                    <a:lnTo>
                      <a:pt x="125" y="443"/>
                    </a:lnTo>
                    <a:close/>
                    <a:moveTo>
                      <a:pt x="1098" y="0"/>
                    </a:moveTo>
                    <a:lnTo>
                      <a:pt x="1203" y="112"/>
                    </a:lnTo>
                    <a:lnTo>
                      <a:pt x="1312" y="1"/>
                    </a:lnTo>
                    <a:lnTo>
                      <a:pt x="1358" y="15"/>
                    </a:lnTo>
                    <a:lnTo>
                      <a:pt x="1402" y="33"/>
                    </a:lnTo>
                    <a:lnTo>
                      <a:pt x="1445" y="55"/>
                    </a:lnTo>
                    <a:lnTo>
                      <a:pt x="1485" y="82"/>
                    </a:lnTo>
                    <a:lnTo>
                      <a:pt x="1523" y="113"/>
                    </a:lnTo>
                    <a:lnTo>
                      <a:pt x="1556" y="147"/>
                    </a:lnTo>
                    <a:lnTo>
                      <a:pt x="1586" y="184"/>
                    </a:lnTo>
                    <a:lnTo>
                      <a:pt x="1610" y="226"/>
                    </a:lnTo>
                    <a:lnTo>
                      <a:pt x="1629" y="270"/>
                    </a:lnTo>
                    <a:lnTo>
                      <a:pt x="1642" y="317"/>
                    </a:lnTo>
                    <a:lnTo>
                      <a:pt x="2344" y="317"/>
                    </a:lnTo>
                    <a:lnTo>
                      <a:pt x="2364" y="320"/>
                    </a:lnTo>
                    <a:lnTo>
                      <a:pt x="2381" y="329"/>
                    </a:lnTo>
                    <a:lnTo>
                      <a:pt x="2394" y="343"/>
                    </a:lnTo>
                    <a:lnTo>
                      <a:pt x="2403" y="360"/>
                    </a:lnTo>
                    <a:lnTo>
                      <a:pt x="2407" y="379"/>
                    </a:lnTo>
                    <a:lnTo>
                      <a:pt x="2407" y="1510"/>
                    </a:lnTo>
                    <a:lnTo>
                      <a:pt x="2404" y="1531"/>
                    </a:lnTo>
                    <a:lnTo>
                      <a:pt x="2394" y="1548"/>
                    </a:lnTo>
                    <a:lnTo>
                      <a:pt x="2381" y="1561"/>
                    </a:lnTo>
                    <a:lnTo>
                      <a:pt x="2364" y="1570"/>
                    </a:lnTo>
                    <a:lnTo>
                      <a:pt x="2344" y="1574"/>
                    </a:lnTo>
                    <a:lnTo>
                      <a:pt x="2054" y="1574"/>
                    </a:lnTo>
                    <a:lnTo>
                      <a:pt x="2053" y="1575"/>
                    </a:lnTo>
                    <a:lnTo>
                      <a:pt x="2040" y="1602"/>
                    </a:lnTo>
                    <a:lnTo>
                      <a:pt x="2023" y="1626"/>
                    </a:lnTo>
                    <a:lnTo>
                      <a:pt x="2002" y="1646"/>
                    </a:lnTo>
                    <a:lnTo>
                      <a:pt x="1977" y="1663"/>
                    </a:lnTo>
                    <a:lnTo>
                      <a:pt x="1951" y="1674"/>
                    </a:lnTo>
                    <a:lnTo>
                      <a:pt x="1924" y="1682"/>
                    </a:lnTo>
                    <a:lnTo>
                      <a:pt x="1895" y="1684"/>
                    </a:lnTo>
                    <a:lnTo>
                      <a:pt x="1864" y="1682"/>
                    </a:lnTo>
                    <a:lnTo>
                      <a:pt x="1832" y="1673"/>
                    </a:lnTo>
                    <a:lnTo>
                      <a:pt x="1807" y="1659"/>
                    </a:lnTo>
                    <a:lnTo>
                      <a:pt x="1782" y="1642"/>
                    </a:lnTo>
                    <a:lnTo>
                      <a:pt x="1763" y="1623"/>
                    </a:lnTo>
                    <a:lnTo>
                      <a:pt x="1747" y="1599"/>
                    </a:lnTo>
                    <a:lnTo>
                      <a:pt x="1735" y="1574"/>
                    </a:lnTo>
                    <a:lnTo>
                      <a:pt x="1618" y="1574"/>
                    </a:lnTo>
                    <a:lnTo>
                      <a:pt x="1618" y="2883"/>
                    </a:lnTo>
                    <a:lnTo>
                      <a:pt x="1614" y="2920"/>
                    </a:lnTo>
                    <a:lnTo>
                      <a:pt x="1604" y="2954"/>
                    </a:lnTo>
                    <a:lnTo>
                      <a:pt x="1590" y="2985"/>
                    </a:lnTo>
                    <a:lnTo>
                      <a:pt x="1570" y="3013"/>
                    </a:lnTo>
                    <a:lnTo>
                      <a:pt x="1546" y="3038"/>
                    </a:lnTo>
                    <a:lnTo>
                      <a:pt x="1518" y="3057"/>
                    </a:lnTo>
                    <a:lnTo>
                      <a:pt x="1487" y="3072"/>
                    </a:lnTo>
                    <a:lnTo>
                      <a:pt x="1453" y="3082"/>
                    </a:lnTo>
                    <a:lnTo>
                      <a:pt x="1418" y="3084"/>
                    </a:lnTo>
                    <a:lnTo>
                      <a:pt x="1381" y="3082"/>
                    </a:lnTo>
                    <a:lnTo>
                      <a:pt x="1348" y="3072"/>
                    </a:lnTo>
                    <a:lnTo>
                      <a:pt x="1317" y="3057"/>
                    </a:lnTo>
                    <a:lnTo>
                      <a:pt x="1289" y="3038"/>
                    </a:lnTo>
                    <a:lnTo>
                      <a:pt x="1265" y="3013"/>
                    </a:lnTo>
                    <a:lnTo>
                      <a:pt x="1245" y="2985"/>
                    </a:lnTo>
                    <a:lnTo>
                      <a:pt x="1230" y="2954"/>
                    </a:lnTo>
                    <a:lnTo>
                      <a:pt x="1221" y="2920"/>
                    </a:lnTo>
                    <a:lnTo>
                      <a:pt x="1218" y="2883"/>
                    </a:lnTo>
                    <a:lnTo>
                      <a:pt x="1218" y="1574"/>
                    </a:lnTo>
                    <a:lnTo>
                      <a:pt x="1190" y="1574"/>
                    </a:lnTo>
                    <a:lnTo>
                      <a:pt x="1190" y="2883"/>
                    </a:lnTo>
                    <a:lnTo>
                      <a:pt x="1186" y="2920"/>
                    </a:lnTo>
                    <a:lnTo>
                      <a:pt x="1176" y="2954"/>
                    </a:lnTo>
                    <a:lnTo>
                      <a:pt x="1162" y="2985"/>
                    </a:lnTo>
                    <a:lnTo>
                      <a:pt x="1142" y="3013"/>
                    </a:lnTo>
                    <a:lnTo>
                      <a:pt x="1118" y="3038"/>
                    </a:lnTo>
                    <a:lnTo>
                      <a:pt x="1091" y="3057"/>
                    </a:lnTo>
                    <a:lnTo>
                      <a:pt x="1059" y="3072"/>
                    </a:lnTo>
                    <a:lnTo>
                      <a:pt x="1025" y="3082"/>
                    </a:lnTo>
                    <a:lnTo>
                      <a:pt x="990" y="3084"/>
                    </a:lnTo>
                    <a:lnTo>
                      <a:pt x="953" y="3082"/>
                    </a:lnTo>
                    <a:lnTo>
                      <a:pt x="920" y="3072"/>
                    </a:lnTo>
                    <a:lnTo>
                      <a:pt x="889" y="3057"/>
                    </a:lnTo>
                    <a:lnTo>
                      <a:pt x="861" y="3038"/>
                    </a:lnTo>
                    <a:lnTo>
                      <a:pt x="837" y="3013"/>
                    </a:lnTo>
                    <a:lnTo>
                      <a:pt x="818" y="2985"/>
                    </a:lnTo>
                    <a:lnTo>
                      <a:pt x="802" y="2954"/>
                    </a:lnTo>
                    <a:lnTo>
                      <a:pt x="794" y="2920"/>
                    </a:lnTo>
                    <a:lnTo>
                      <a:pt x="790" y="2884"/>
                    </a:lnTo>
                    <a:lnTo>
                      <a:pt x="790" y="1574"/>
                    </a:lnTo>
                    <a:lnTo>
                      <a:pt x="681" y="1574"/>
                    </a:lnTo>
                    <a:lnTo>
                      <a:pt x="669" y="1599"/>
                    </a:lnTo>
                    <a:lnTo>
                      <a:pt x="653" y="1623"/>
                    </a:lnTo>
                    <a:lnTo>
                      <a:pt x="633" y="1642"/>
                    </a:lnTo>
                    <a:lnTo>
                      <a:pt x="609" y="1659"/>
                    </a:lnTo>
                    <a:lnTo>
                      <a:pt x="583" y="1673"/>
                    </a:lnTo>
                    <a:lnTo>
                      <a:pt x="552" y="1682"/>
                    </a:lnTo>
                    <a:lnTo>
                      <a:pt x="522" y="1684"/>
                    </a:lnTo>
                    <a:lnTo>
                      <a:pt x="492" y="1682"/>
                    </a:lnTo>
                    <a:lnTo>
                      <a:pt x="464" y="1674"/>
                    </a:lnTo>
                    <a:lnTo>
                      <a:pt x="439" y="1663"/>
                    </a:lnTo>
                    <a:lnTo>
                      <a:pt x="414" y="1646"/>
                    </a:lnTo>
                    <a:lnTo>
                      <a:pt x="394" y="1626"/>
                    </a:lnTo>
                    <a:lnTo>
                      <a:pt x="375" y="1602"/>
                    </a:lnTo>
                    <a:lnTo>
                      <a:pt x="362" y="1575"/>
                    </a:lnTo>
                    <a:lnTo>
                      <a:pt x="362" y="1574"/>
                    </a:lnTo>
                    <a:lnTo>
                      <a:pt x="63" y="1574"/>
                    </a:lnTo>
                    <a:lnTo>
                      <a:pt x="44" y="1570"/>
                    </a:lnTo>
                    <a:lnTo>
                      <a:pt x="25" y="1561"/>
                    </a:lnTo>
                    <a:lnTo>
                      <a:pt x="12" y="1548"/>
                    </a:lnTo>
                    <a:lnTo>
                      <a:pt x="3" y="1531"/>
                    </a:lnTo>
                    <a:lnTo>
                      <a:pt x="0" y="1510"/>
                    </a:lnTo>
                    <a:lnTo>
                      <a:pt x="0" y="1102"/>
                    </a:lnTo>
                    <a:lnTo>
                      <a:pt x="0" y="379"/>
                    </a:lnTo>
                    <a:lnTo>
                      <a:pt x="3" y="360"/>
                    </a:lnTo>
                    <a:lnTo>
                      <a:pt x="12" y="343"/>
                    </a:lnTo>
                    <a:lnTo>
                      <a:pt x="25" y="329"/>
                    </a:lnTo>
                    <a:lnTo>
                      <a:pt x="44" y="320"/>
                    </a:lnTo>
                    <a:lnTo>
                      <a:pt x="63" y="317"/>
                    </a:lnTo>
                    <a:lnTo>
                      <a:pt x="765" y="317"/>
                    </a:lnTo>
                    <a:lnTo>
                      <a:pt x="778" y="269"/>
                    </a:lnTo>
                    <a:lnTo>
                      <a:pt x="797" y="225"/>
                    </a:lnTo>
                    <a:lnTo>
                      <a:pt x="822" y="184"/>
                    </a:lnTo>
                    <a:lnTo>
                      <a:pt x="852" y="146"/>
                    </a:lnTo>
                    <a:lnTo>
                      <a:pt x="885" y="112"/>
                    </a:lnTo>
                    <a:lnTo>
                      <a:pt x="923" y="81"/>
                    </a:lnTo>
                    <a:lnTo>
                      <a:pt x="963" y="54"/>
                    </a:lnTo>
                    <a:lnTo>
                      <a:pt x="1007" y="32"/>
                    </a:lnTo>
                    <a:lnTo>
                      <a:pt x="1051" y="14"/>
                    </a:lnTo>
                    <a:lnTo>
                      <a:pt x="1097" y="0"/>
                    </a:lnTo>
                    <a:lnTo>
                      <a:pt x="10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"/>
              <p:cNvSpPr>
                <a:spLocks/>
              </p:cNvSpPr>
              <p:nvPr/>
            </p:nvSpPr>
            <p:spPr bwMode="auto">
              <a:xfrm>
                <a:off x="3260" y="1781"/>
                <a:ext cx="174" cy="175"/>
              </a:xfrm>
              <a:custGeom>
                <a:avLst/>
                <a:gdLst>
                  <a:gd name="T0" fmla="*/ 435 w 870"/>
                  <a:gd name="T1" fmla="*/ 0 h 876"/>
                  <a:gd name="T2" fmla="*/ 490 w 870"/>
                  <a:gd name="T3" fmla="*/ 2 h 876"/>
                  <a:gd name="T4" fmla="*/ 542 w 870"/>
                  <a:gd name="T5" fmla="*/ 12 h 876"/>
                  <a:gd name="T6" fmla="*/ 592 w 870"/>
                  <a:gd name="T7" fmla="*/ 29 h 876"/>
                  <a:gd name="T8" fmla="*/ 640 w 870"/>
                  <a:gd name="T9" fmla="*/ 50 h 876"/>
                  <a:gd name="T10" fmla="*/ 684 w 870"/>
                  <a:gd name="T11" fmla="*/ 78 h 876"/>
                  <a:gd name="T12" fmla="*/ 724 w 870"/>
                  <a:gd name="T13" fmla="*/ 110 h 876"/>
                  <a:gd name="T14" fmla="*/ 761 w 870"/>
                  <a:gd name="T15" fmla="*/ 146 h 876"/>
                  <a:gd name="T16" fmla="*/ 792 w 870"/>
                  <a:gd name="T17" fmla="*/ 187 h 876"/>
                  <a:gd name="T18" fmla="*/ 819 w 870"/>
                  <a:gd name="T19" fmla="*/ 232 h 876"/>
                  <a:gd name="T20" fmla="*/ 841 w 870"/>
                  <a:gd name="T21" fmla="*/ 279 h 876"/>
                  <a:gd name="T22" fmla="*/ 857 w 870"/>
                  <a:gd name="T23" fmla="*/ 330 h 876"/>
                  <a:gd name="T24" fmla="*/ 868 w 870"/>
                  <a:gd name="T25" fmla="*/ 382 h 876"/>
                  <a:gd name="T26" fmla="*/ 870 w 870"/>
                  <a:gd name="T27" fmla="*/ 438 h 876"/>
                  <a:gd name="T28" fmla="*/ 868 w 870"/>
                  <a:gd name="T29" fmla="*/ 492 h 876"/>
                  <a:gd name="T30" fmla="*/ 857 w 870"/>
                  <a:gd name="T31" fmla="*/ 544 h 876"/>
                  <a:gd name="T32" fmla="*/ 841 w 870"/>
                  <a:gd name="T33" fmla="*/ 596 h 876"/>
                  <a:gd name="T34" fmla="*/ 819 w 870"/>
                  <a:gd name="T35" fmla="*/ 643 h 876"/>
                  <a:gd name="T36" fmla="*/ 792 w 870"/>
                  <a:gd name="T37" fmla="*/ 688 h 876"/>
                  <a:gd name="T38" fmla="*/ 761 w 870"/>
                  <a:gd name="T39" fmla="*/ 729 h 876"/>
                  <a:gd name="T40" fmla="*/ 724 w 870"/>
                  <a:gd name="T41" fmla="*/ 764 h 876"/>
                  <a:gd name="T42" fmla="*/ 684 w 870"/>
                  <a:gd name="T43" fmla="*/ 797 h 876"/>
                  <a:gd name="T44" fmla="*/ 640 w 870"/>
                  <a:gd name="T45" fmla="*/ 824 h 876"/>
                  <a:gd name="T46" fmla="*/ 592 w 870"/>
                  <a:gd name="T47" fmla="*/ 846 h 876"/>
                  <a:gd name="T48" fmla="*/ 542 w 870"/>
                  <a:gd name="T49" fmla="*/ 862 h 876"/>
                  <a:gd name="T50" fmla="*/ 490 w 870"/>
                  <a:gd name="T51" fmla="*/ 872 h 876"/>
                  <a:gd name="T52" fmla="*/ 435 w 870"/>
                  <a:gd name="T53" fmla="*/ 876 h 876"/>
                  <a:gd name="T54" fmla="*/ 382 w 870"/>
                  <a:gd name="T55" fmla="*/ 872 h 876"/>
                  <a:gd name="T56" fmla="*/ 328 w 870"/>
                  <a:gd name="T57" fmla="*/ 862 h 876"/>
                  <a:gd name="T58" fmla="*/ 278 w 870"/>
                  <a:gd name="T59" fmla="*/ 846 h 876"/>
                  <a:gd name="T60" fmla="*/ 230 w 870"/>
                  <a:gd name="T61" fmla="*/ 824 h 876"/>
                  <a:gd name="T62" fmla="*/ 186 w 870"/>
                  <a:gd name="T63" fmla="*/ 797 h 876"/>
                  <a:gd name="T64" fmla="*/ 146 w 870"/>
                  <a:gd name="T65" fmla="*/ 764 h 876"/>
                  <a:gd name="T66" fmla="*/ 110 w 870"/>
                  <a:gd name="T67" fmla="*/ 729 h 876"/>
                  <a:gd name="T68" fmla="*/ 78 w 870"/>
                  <a:gd name="T69" fmla="*/ 688 h 876"/>
                  <a:gd name="T70" fmla="*/ 51 w 870"/>
                  <a:gd name="T71" fmla="*/ 643 h 876"/>
                  <a:gd name="T72" fmla="*/ 29 w 870"/>
                  <a:gd name="T73" fmla="*/ 596 h 876"/>
                  <a:gd name="T74" fmla="*/ 13 w 870"/>
                  <a:gd name="T75" fmla="*/ 544 h 876"/>
                  <a:gd name="T76" fmla="*/ 4 w 870"/>
                  <a:gd name="T77" fmla="*/ 492 h 876"/>
                  <a:gd name="T78" fmla="*/ 0 w 870"/>
                  <a:gd name="T79" fmla="*/ 438 h 876"/>
                  <a:gd name="T80" fmla="*/ 4 w 870"/>
                  <a:gd name="T81" fmla="*/ 382 h 876"/>
                  <a:gd name="T82" fmla="*/ 13 w 870"/>
                  <a:gd name="T83" fmla="*/ 330 h 876"/>
                  <a:gd name="T84" fmla="*/ 29 w 870"/>
                  <a:gd name="T85" fmla="*/ 279 h 876"/>
                  <a:gd name="T86" fmla="*/ 51 w 870"/>
                  <a:gd name="T87" fmla="*/ 232 h 876"/>
                  <a:gd name="T88" fmla="*/ 78 w 870"/>
                  <a:gd name="T89" fmla="*/ 187 h 876"/>
                  <a:gd name="T90" fmla="*/ 110 w 870"/>
                  <a:gd name="T91" fmla="*/ 146 h 876"/>
                  <a:gd name="T92" fmla="*/ 146 w 870"/>
                  <a:gd name="T93" fmla="*/ 110 h 876"/>
                  <a:gd name="T94" fmla="*/ 186 w 870"/>
                  <a:gd name="T95" fmla="*/ 78 h 876"/>
                  <a:gd name="T96" fmla="*/ 230 w 870"/>
                  <a:gd name="T97" fmla="*/ 50 h 876"/>
                  <a:gd name="T98" fmla="*/ 278 w 870"/>
                  <a:gd name="T99" fmla="*/ 29 h 876"/>
                  <a:gd name="T100" fmla="*/ 328 w 870"/>
                  <a:gd name="T101" fmla="*/ 12 h 876"/>
                  <a:gd name="T102" fmla="*/ 382 w 870"/>
                  <a:gd name="T103" fmla="*/ 2 h 876"/>
                  <a:gd name="T104" fmla="*/ 435 w 870"/>
                  <a:gd name="T10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70" h="876">
                    <a:moveTo>
                      <a:pt x="435" y="0"/>
                    </a:moveTo>
                    <a:lnTo>
                      <a:pt x="490" y="2"/>
                    </a:lnTo>
                    <a:lnTo>
                      <a:pt x="542" y="12"/>
                    </a:lnTo>
                    <a:lnTo>
                      <a:pt x="592" y="29"/>
                    </a:lnTo>
                    <a:lnTo>
                      <a:pt x="640" y="50"/>
                    </a:lnTo>
                    <a:lnTo>
                      <a:pt x="684" y="78"/>
                    </a:lnTo>
                    <a:lnTo>
                      <a:pt x="724" y="110"/>
                    </a:lnTo>
                    <a:lnTo>
                      <a:pt x="761" y="146"/>
                    </a:lnTo>
                    <a:lnTo>
                      <a:pt x="792" y="187"/>
                    </a:lnTo>
                    <a:lnTo>
                      <a:pt x="819" y="232"/>
                    </a:lnTo>
                    <a:lnTo>
                      <a:pt x="841" y="279"/>
                    </a:lnTo>
                    <a:lnTo>
                      <a:pt x="857" y="330"/>
                    </a:lnTo>
                    <a:lnTo>
                      <a:pt x="868" y="382"/>
                    </a:lnTo>
                    <a:lnTo>
                      <a:pt x="870" y="438"/>
                    </a:lnTo>
                    <a:lnTo>
                      <a:pt x="868" y="492"/>
                    </a:lnTo>
                    <a:lnTo>
                      <a:pt x="857" y="544"/>
                    </a:lnTo>
                    <a:lnTo>
                      <a:pt x="841" y="596"/>
                    </a:lnTo>
                    <a:lnTo>
                      <a:pt x="819" y="643"/>
                    </a:lnTo>
                    <a:lnTo>
                      <a:pt x="792" y="688"/>
                    </a:lnTo>
                    <a:lnTo>
                      <a:pt x="761" y="729"/>
                    </a:lnTo>
                    <a:lnTo>
                      <a:pt x="724" y="764"/>
                    </a:lnTo>
                    <a:lnTo>
                      <a:pt x="684" y="797"/>
                    </a:lnTo>
                    <a:lnTo>
                      <a:pt x="640" y="824"/>
                    </a:lnTo>
                    <a:lnTo>
                      <a:pt x="592" y="846"/>
                    </a:lnTo>
                    <a:lnTo>
                      <a:pt x="542" y="862"/>
                    </a:lnTo>
                    <a:lnTo>
                      <a:pt x="490" y="872"/>
                    </a:lnTo>
                    <a:lnTo>
                      <a:pt x="435" y="876"/>
                    </a:lnTo>
                    <a:lnTo>
                      <a:pt x="382" y="872"/>
                    </a:lnTo>
                    <a:lnTo>
                      <a:pt x="328" y="862"/>
                    </a:lnTo>
                    <a:lnTo>
                      <a:pt x="278" y="846"/>
                    </a:lnTo>
                    <a:lnTo>
                      <a:pt x="230" y="824"/>
                    </a:lnTo>
                    <a:lnTo>
                      <a:pt x="186" y="797"/>
                    </a:lnTo>
                    <a:lnTo>
                      <a:pt x="146" y="764"/>
                    </a:lnTo>
                    <a:lnTo>
                      <a:pt x="110" y="729"/>
                    </a:lnTo>
                    <a:lnTo>
                      <a:pt x="78" y="688"/>
                    </a:lnTo>
                    <a:lnTo>
                      <a:pt x="51" y="643"/>
                    </a:lnTo>
                    <a:lnTo>
                      <a:pt x="29" y="596"/>
                    </a:lnTo>
                    <a:lnTo>
                      <a:pt x="13" y="544"/>
                    </a:lnTo>
                    <a:lnTo>
                      <a:pt x="4" y="492"/>
                    </a:lnTo>
                    <a:lnTo>
                      <a:pt x="0" y="438"/>
                    </a:lnTo>
                    <a:lnTo>
                      <a:pt x="4" y="382"/>
                    </a:lnTo>
                    <a:lnTo>
                      <a:pt x="13" y="330"/>
                    </a:lnTo>
                    <a:lnTo>
                      <a:pt x="29" y="279"/>
                    </a:lnTo>
                    <a:lnTo>
                      <a:pt x="51" y="232"/>
                    </a:lnTo>
                    <a:lnTo>
                      <a:pt x="78" y="187"/>
                    </a:lnTo>
                    <a:lnTo>
                      <a:pt x="110" y="146"/>
                    </a:lnTo>
                    <a:lnTo>
                      <a:pt x="146" y="110"/>
                    </a:lnTo>
                    <a:lnTo>
                      <a:pt x="186" y="78"/>
                    </a:lnTo>
                    <a:lnTo>
                      <a:pt x="230" y="50"/>
                    </a:lnTo>
                    <a:lnTo>
                      <a:pt x="278" y="29"/>
                    </a:lnTo>
                    <a:lnTo>
                      <a:pt x="328" y="12"/>
                    </a:lnTo>
                    <a:lnTo>
                      <a:pt x="382" y="2"/>
                    </a:lnTo>
                    <a:lnTo>
                      <a:pt x="4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70" y="1782980"/>
            <a:ext cx="5358730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6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101</Words>
  <Application>Microsoft Office PowerPoint</Application>
  <PresentationFormat>Panorámica</PresentationFormat>
  <Paragraphs>24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Renán Abarca Torres</cp:lastModifiedBy>
  <cp:revision>45</cp:revision>
  <dcterms:created xsi:type="dcterms:W3CDTF">2014-11-22T12:43:39Z</dcterms:created>
  <dcterms:modified xsi:type="dcterms:W3CDTF">2016-11-09T19:25:49Z</dcterms:modified>
</cp:coreProperties>
</file>