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6" r:id="rId3"/>
    <p:sldId id="282" r:id="rId4"/>
    <p:sldId id="267" r:id="rId5"/>
    <p:sldId id="269" r:id="rId6"/>
    <p:sldId id="275" r:id="rId7"/>
    <p:sldId id="280" r:id="rId8"/>
    <p:sldId id="276" r:id="rId9"/>
    <p:sldId id="274" r:id="rId10"/>
    <p:sldId id="277" r:id="rId11"/>
    <p:sldId id="278" r:id="rId12"/>
    <p:sldId id="279" r:id="rId13"/>
    <p:sldId id="283"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474" autoAdjust="0"/>
  </p:normalViewPr>
  <p:slideViewPr>
    <p:cSldViewPr>
      <p:cViewPr varScale="1">
        <p:scale>
          <a:sx n="68" d="100"/>
          <a:sy n="68" d="100"/>
        </p:scale>
        <p:origin x="48" y="306"/>
      </p:cViewPr>
      <p:guideLst>
        <p:guide orient="horz" pos="2208"/>
        <p:guide pos="3839"/>
      </p:guideLst>
    </p:cSldViewPr>
  </p:slideViewPr>
  <p:outlineViewPr>
    <p:cViewPr>
      <p:scale>
        <a:sx n="33" d="100"/>
        <a:sy n="33" d="100"/>
      </p:scale>
      <p:origin x="0" y="-8064"/>
    </p:cViewPr>
  </p:outlineViewPr>
  <p:notesTextViewPr>
    <p:cViewPr>
      <p:scale>
        <a:sx n="1" d="1"/>
        <a:sy n="1" d="1"/>
      </p:scale>
      <p:origin x="0" y="0"/>
    </p:cViewPr>
  </p:notesTextViewPr>
  <p:notesViewPr>
    <p:cSldViewPr showGuides="1">
      <p:cViewPr varScale="1">
        <p:scale>
          <a:sx n="57" d="100"/>
          <a:sy n="57" d="100"/>
        </p:scale>
        <p:origin x="180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ADBEAB-4C63-465E-9BD8-6237B74F02A5}" type="datetimeFigureOut">
              <a:rPr lang="es-PE" smtClean="0"/>
              <a:t>24/11/2016</a:t>
            </a:fld>
            <a:endParaRPr lang="es-PE"/>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A41190-ECC9-44AD-A3A4-B7100A2BF641}" type="slidenum">
              <a:rPr lang="es-PE" smtClean="0"/>
              <a:t>‹Nº›</a:t>
            </a:fld>
            <a:endParaRPr lang="es-PE"/>
          </a:p>
        </p:txBody>
      </p:sp>
    </p:spTree>
    <p:extLst>
      <p:ext uri="{BB962C8B-B14F-4D97-AF65-F5344CB8AC3E}">
        <p14:creationId xmlns:p14="http://schemas.microsoft.com/office/powerpoint/2010/main" val="3175743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11/24/2016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a:t>
            </a:fld>
            <a:endParaRPr lang="en-US"/>
          </a:p>
        </p:txBody>
      </p:sp>
    </p:spTree>
    <p:extLst>
      <p:ext uri="{BB962C8B-B14F-4D97-AF65-F5344CB8AC3E}">
        <p14:creationId xmlns:p14="http://schemas.microsoft.com/office/powerpoint/2010/main" val="156633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11</a:t>
            </a:fld>
            <a:endParaRPr lang="en-US"/>
          </a:p>
        </p:txBody>
      </p:sp>
    </p:spTree>
    <p:extLst>
      <p:ext uri="{BB962C8B-B14F-4D97-AF65-F5344CB8AC3E}">
        <p14:creationId xmlns:p14="http://schemas.microsoft.com/office/powerpoint/2010/main" val="1254026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12</a:t>
            </a:fld>
            <a:endParaRPr lang="en-US"/>
          </a:p>
        </p:txBody>
      </p:sp>
    </p:spTree>
    <p:extLst>
      <p:ext uri="{BB962C8B-B14F-4D97-AF65-F5344CB8AC3E}">
        <p14:creationId xmlns:p14="http://schemas.microsoft.com/office/powerpoint/2010/main" val="3454412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a:t>
            </a:fld>
            <a:endParaRPr lang="en-US"/>
          </a:p>
        </p:txBody>
      </p:sp>
    </p:spTree>
    <p:extLst>
      <p:ext uri="{BB962C8B-B14F-4D97-AF65-F5344CB8AC3E}">
        <p14:creationId xmlns:p14="http://schemas.microsoft.com/office/powerpoint/2010/main" val="4140769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270026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a:t>
            </a:fld>
            <a:endParaRPr lang="en-US"/>
          </a:p>
        </p:txBody>
      </p:sp>
    </p:spTree>
    <p:extLst>
      <p:ext uri="{BB962C8B-B14F-4D97-AF65-F5344CB8AC3E}">
        <p14:creationId xmlns:p14="http://schemas.microsoft.com/office/powerpoint/2010/main" val="1157209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5004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99271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972867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9</a:t>
            </a:fld>
            <a:endParaRPr lang="en-US"/>
          </a:p>
        </p:txBody>
      </p:sp>
    </p:spTree>
    <p:extLst>
      <p:ext uri="{BB962C8B-B14F-4D97-AF65-F5344CB8AC3E}">
        <p14:creationId xmlns:p14="http://schemas.microsoft.com/office/powerpoint/2010/main" val="134937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10</a:t>
            </a:fld>
            <a:endParaRPr lang="en-US"/>
          </a:p>
        </p:txBody>
      </p:sp>
    </p:spTree>
    <p:extLst>
      <p:ext uri="{BB962C8B-B14F-4D97-AF65-F5344CB8AC3E}">
        <p14:creationId xmlns:p14="http://schemas.microsoft.com/office/powerpoint/2010/main" val="26851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48" y="3043730"/>
            <a:ext cx="5471438"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9578D6DB-6798-42D2-B9AD-FC6F1C72FC30}"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‹Nº›</a:t>
            </a:fld>
            <a:endParaRPr lang="en-US"/>
          </a:p>
        </p:txBody>
      </p:sp>
      <p:sp>
        <p:nvSpPr>
          <p:cNvPr id="7" name="Content Placeholder 6"/>
          <p:cNvSpPr>
            <a:spLocks noGrp="1"/>
          </p:cNvSpPr>
          <p:nvPr>
            <p:ph sz="quarter" idx="13"/>
          </p:nvPr>
        </p:nvSpPr>
        <p:spPr>
          <a:xfrm>
            <a:off x="614137" y="5357596"/>
            <a:ext cx="5480275"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506" y="1717358"/>
            <a:ext cx="5057881"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grpSp>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2"/>
          <p:cNvSpPr>
            <a:spLocks noGrp="1"/>
          </p:cNvSpPr>
          <p:nvPr>
            <p:ph type="body" idx="19"/>
          </p:nvPr>
        </p:nvSpPr>
        <p:spPr>
          <a:xfrm>
            <a:off x="6564191" y="2640853"/>
            <a:ext cx="5142161" cy="3429324"/>
          </a:xfrm>
        </p:spPr>
        <p:txBody>
          <a:bodyPr>
            <a:normAutofit/>
          </a:bodyPr>
          <a:lstStyle>
            <a:lvl1pPr marL="285664" indent="-285664" algn="just">
              <a:buFont typeface="Arial" panose="020B0604020202020204" pitchFamily="34" charset="0"/>
              <a:buChar char="•"/>
              <a:defRPr sz="1799">
                <a:solidFill>
                  <a:srgbClr val="47464B"/>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4191" y="1701835"/>
            <a:ext cx="5142161" cy="666924"/>
          </a:xfrm>
          <a:solidFill>
            <a:schemeClr val="bg2">
              <a:lumMod val="60000"/>
              <a:lumOff val="40000"/>
            </a:schemeClr>
          </a:solidFill>
          <a:ln>
            <a:noFill/>
          </a:ln>
        </p:spPr>
        <p:txBody>
          <a:bodyPr vert="horz" wrap="square" lIns="91440" tIns="45720" rIns="91440" bIns="45720" rtlCol="0" anchor="ctr">
            <a:noAutofit/>
          </a:bodyPr>
          <a:lstStyle>
            <a:lvl1pPr marL="228531" indent="-228531" algn="ctr">
              <a:buNone/>
              <a:defRPr lang="en-US" sz="2399" b="1" cap="all" baseline="0">
                <a:solidFill>
                  <a:schemeClr val="tx2"/>
                </a:solidFill>
              </a:defRPr>
            </a:lvl1pPr>
          </a:lstStyle>
          <a:p>
            <a:pPr marL="0" lvl="0" indent="0"/>
            <a:r>
              <a:rPr lang="en-US" smtClean="0"/>
              <a:t>Insert some title here</a:t>
            </a:r>
            <a:endParaRPr lang="en-US"/>
          </a:p>
        </p:txBody>
      </p:sp>
      <p:sp>
        <p:nvSpPr>
          <p:cNvPr id="24" name="Picture Placeholder 5"/>
          <p:cNvSpPr>
            <a:spLocks noGrp="1"/>
          </p:cNvSpPr>
          <p:nvPr>
            <p:ph type="pic" sz="quarter" idx="22"/>
          </p:nvPr>
        </p:nvSpPr>
        <p:spPr>
          <a:xfrm>
            <a:off x="1273646" y="1965559"/>
            <a:ext cx="4579951" cy="2587752"/>
          </a:xfrm>
        </p:spPr>
        <p:txBody>
          <a:bodyPr/>
          <a:lstStyle/>
          <a:p>
            <a:endParaRPr lang="en-US"/>
          </a:p>
        </p:txBody>
      </p:sp>
      <p:grpSp>
        <p:nvGrpSpPr>
          <p:cNvPr id="37" name="Group 36"/>
          <p:cNvGrpSpPr/>
          <p:nvPr userDrawn="1"/>
        </p:nvGrpSpPr>
        <p:grpSpPr>
          <a:xfrm>
            <a:off x="0" y="6766560"/>
            <a:ext cx="12188825"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26407025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Pad black">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2"/>
          <p:cNvSpPr>
            <a:spLocks noGrp="1"/>
          </p:cNvSpPr>
          <p:nvPr>
            <p:ph type="body" idx="19"/>
          </p:nvPr>
        </p:nvSpPr>
        <p:spPr>
          <a:xfrm>
            <a:off x="6564191" y="2640853"/>
            <a:ext cx="5142161" cy="3429324"/>
          </a:xfrm>
        </p:spPr>
        <p:txBody>
          <a:bodyPr>
            <a:normAutofit/>
          </a:bodyPr>
          <a:lstStyle>
            <a:lvl1pPr marL="285664" indent="-285664" algn="just">
              <a:buFont typeface="Arial" panose="020B0604020202020204" pitchFamily="34" charset="0"/>
              <a:buChar char="•"/>
              <a:defRPr sz="1799">
                <a:solidFill>
                  <a:srgbClr val="47464B"/>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4191" y="1701835"/>
            <a:ext cx="5142161" cy="666924"/>
          </a:xfrm>
          <a:solidFill>
            <a:schemeClr val="bg2">
              <a:lumMod val="60000"/>
              <a:lumOff val="40000"/>
            </a:schemeClr>
          </a:solidFill>
          <a:ln>
            <a:noFill/>
          </a:ln>
        </p:spPr>
        <p:txBody>
          <a:bodyPr vert="horz" wrap="square" lIns="91440" tIns="45720" rIns="91440" bIns="45720" rtlCol="0" anchor="ctr">
            <a:noAutofit/>
          </a:bodyPr>
          <a:lstStyle>
            <a:lvl1pPr marL="228531" indent="-228531" algn="ctr">
              <a:buNone/>
              <a:defRPr lang="en-US" sz="2399" b="1" cap="all" baseline="0">
                <a:solidFill>
                  <a:schemeClr val="tx2"/>
                </a:solidFill>
              </a:defRPr>
            </a:lvl1pPr>
          </a:lstStyle>
          <a:p>
            <a:pPr marL="0" lvl="0" indent="0"/>
            <a:r>
              <a:rPr lang="en-US" smtClean="0"/>
              <a:t>Insert some title here</a:t>
            </a:r>
            <a:endParaRPr lang="en-US"/>
          </a:p>
        </p:txBody>
      </p:sp>
      <p:grpSp>
        <p:nvGrpSpPr>
          <p:cNvPr id="17" name="Group 16"/>
          <p:cNvGrpSpPr/>
          <p:nvPr userDrawn="1"/>
        </p:nvGrpSpPr>
        <p:grpSpPr>
          <a:xfrm>
            <a:off x="1742706" y="1778378"/>
            <a:ext cx="3135872"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grpSp>
      <p:sp>
        <p:nvSpPr>
          <p:cNvPr id="39" name="Picture Placeholder 4"/>
          <p:cNvSpPr>
            <a:spLocks noGrp="1"/>
          </p:cNvSpPr>
          <p:nvPr>
            <p:ph type="pic" sz="quarter" idx="22"/>
          </p:nvPr>
        </p:nvSpPr>
        <p:spPr>
          <a:xfrm>
            <a:off x="2071269" y="2236803"/>
            <a:ext cx="2478744" cy="3233860"/>
          </a:xfrm>
        </p:spPr>
      </p:sp>
      <p:grpSp>
        <p:nvGrpSpPr>
          <p:cNvPr id="30" name="Group 29"/>
          <p:cNvGrpSpPr/>
          <p:nvPr userDrawn="1"/>
        </p:nvGrpSpPr>
        <p:grpSpPr>
          <a:xfrm>
            <a:off x="0" y="6766560"/>
            <a:ext cx="12188825"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25534271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 pictures">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354683" y="1595449"/>
            <a:ext cx="4457807"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58404" y="1589181"/>
            <a:ext cx="1992873"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683" y="4929496"/>
            <a:ext cx="4461110"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0" name="Rectangle 19"/>
          <p:cNvSpPr/>
          <p:nvPr userDrawn="1"/>
        </p:nvSpPr>
        <p:spPr>
          <a:xfrm>
            <a:off x="6158403" y="3072692"/>
            <a:ext cx="1992873"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30" name="Text Placeholder 29"/>
          <p:cNvSpPr>
            <a:spLocks noGrp="1"/>
          </p:cNvSpPr>
          <p:nvPr>
            <p:ph type="body" sz="quarter" idx="18" hasCustomPrompt="1"/>
          </p:nvPr>
        </p:nvSpPr>
        <p:spPr>
          <a:xfrm>
            <a:off x="354683" y="5198839"/>
            <a:ext cx="4461110" cy="431800"/>
          </a:xfrm>
        </p:spPr>
        <p:txBody>
          <a:bodyPr anchor="ctr">
            <a:normAutofit/>
          </a:bodyPr>
          <a:lstStyle>
            <a:lvl1pPr marL="0" indent="0" algn="ctr">
              <a:buNone/>
              <a:defRPr sz="3199">
                <a:solidFill>
                  <a:srgbClr val="324D5E"/>
                </a:solidFill>
              </a:defRPr>
            </a:lvl1pPr>
          </a:lstStyle>
          <a:p>
            <a:pPr lvl="0"/>
            <a:r>
              <a:rPr lang="en-US" smtClean="0"/>
              <a:t>Name Here</a:t>
            </a:r>
            <a:endParaRPr lang="en-US"/>
          </a:p>
        </p:txBody>
      </p:sp>
      <p:sp>
        <p:nvSpPr>
          <p:cNvPr id="32" name="Text Placeholder 29"/>
          <p:cNvSpPr>
            <a:spLocks noGrp="1"/>
          </p:cNvSpPr>
          <p:nvPr>
            <p:ph type="body" sz="quarter" idx="19" hasCustomPrompt="1"/>
          </p:nvPr>
        </p:nvSpPr>
        <p:spPr>
          <a:xfrm>
            <a:off x="6158403" y="3168050"/>
            <a:ext cx="1992873" cy="438750"/>
          </a:xfrm>
        </p:spPr>
        <p:txBody>
          <a:bodyPr anchor="ctr">
            <a:normAutofit/>
          </a:bodyPr>
          <a:lstStyle>
            <a:lvl1pPr marL="0" indent="0" algn="ctr">
              <a:buNone/>
              <a:defRPr sz="1999">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54683" y="5596457"/>
            <a:ext cx="4461110" cy="431800"/>
          </a:xfrm>
        </p:spPr>
        <p:txBody>
          <a:bodyPr anchor="ctr">
            <a:noAutofit/>
          </a:bodyPr>
          <a:lstStyle>
            <a:lvl1pPr marL="0" indent="0" algn="ctr">
              <a:buNone/>
              <a:defRPr sz="2799">
                <a:solidFill>
                  <a:srgbClr val="8C9CA6"/>
                </a:solidFill>
              </a:defRPr>
            </a:lvl1pPr>
          </a:lstStyle>
          <a:p>
            <a:pPr lvl="0"/>
            <a:r>
              <a:rPr lang="en-US" smtClean="0"/>
              <a:t>Job Title Here</a:t>
            </a:r>
            <a:endParaRPr lang="en-US"/>
          </a:p>
        </p:txBody>
      </p:sp>
      <p:sp>
        <p:nvSpPr>
          <p:cNvPr id="36" name="Text Placeholder 29"/>
          <p:cNvSpPr>
            <a:spLocks noGrp="1"/>
          </p:cNvSpPr>
          <p:nvPr>
            <p:ph type="body" sz="quarter" idx="23" hasCustomPrompt="1"/>
          </p:nvPr>
        </p:nvSpPr>
        <p:spPr>
          <a:xfrm>
            <a:off x="6158403" y="3476507"/>
            <a:ext cx="1992873"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sp>
        <p:nvSpPr>
          <p:cNvPr id="45" name="Picture Placeholder 10"/>
          <p:cNvSpPr>
            <a:spLocks noGrp="1" noChangeAspect="1"/>
          </p:cNvSpPr>
          <p:nvPr>
            <p:ph type="pic" sz="quarter" idx="24"/>
          </p:nvPr>
        </p:nvSpPr>
        <p:spPr>
          <a:xfrm>
            <a:off x="6153937" y="4027646"/>
            <a:ext cx="1992873"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3936" y="5511157"/>
            <a:ext cx="1992873"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47" name="Text Placeholder 29"/>
          <p:cNvSpPr>
            <a:spLocks noGrp="1"/>
          </p:cNvSpPr>
          <p:nvPr>
            <p:ph type="body" sz="quarter" idx="25" hasCustomPrompt="1"/>
          </p:nvPr>
        </p:nvSpPr>
        <p:spPr>
          <a:xfrm>
            <a:off x="6153936" y="5606515"/>
            <a:ext cx="1992873" cy="438750"/>
          </a:xfrm>
        </p:spPr>
        <p:txBody>
          <a:bodyPr anchor="ctr">
            <a:normAutofit/>
          </a:bodyPr>
          <a:lstStyle>
            <a:lvl1pPr marL="0" indent="0" algn="ctr">
              <a:buNone/>
              <a:defRPr sz="1999">
                <a:solidFill>
                  <a:srgbClr val="324D5E"/>
                </a:solidFill>
              </a:defRPr>
            </a:lvl1pPr>
          </a:lstStyle>
          <a:p>
            <a:pPr lvl="0"/>
            <a:r>
              <a:rPr lang="en-US" smtClean="0"/>
              <a:t>Name Here</a:t>
            </a:r>
            <a:endParaRPr lang="en-US"/>
          </a:p>
        </p:txBody>
      </p:sp>
      <p:sp>
        <p:nvSpPr>
          <p:cNvPr id="48" name="Text Placeholder 29"/>
          <p:cNvSpPr>
            <a:spLocks noGrp="1"/>
          </p:cNvSpPr>
          <p:nvPr>
            <p:ph type="body" sz="quarter" idx="26" hasCustomPrompt="1"/>
          </p:nvPr>
        </p:nvSpPr>
        <p:spPr>
          <a:xfrm>
            <a:off x="6153936" y="5914972"/>
            <a:ext cx="1992873"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sp>
        <p:nvSpPr>
          <p:cNvPr id="49" name="Picture Placeholder 10"/>
          <p:cNvSpPr>
            <a:spLocks noGrp="1" noChangeAspect="1"/>
          </p:cNvSpPr>
          <p:nvPr>
            <p:ph type="pic" sz="quarter" idx="27"/>
          </p:nvPr>
        </p:nvSpPr>
        <p:spPr>
          <a:xfrm>
            <a:off x="9357970" y="1589181"/>
            <a:ext cx="1992873"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57969" y="3072692"/>
            <a:ext cx="1992873"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51" name="Text Placeholder 29"/>
          <p:cNvSpPr>
            <a:spLocks noGrp="1"/>
          </p:cNvSpPr>
          <p:nvPr>
            <p:ph type="body" sz="quarter" idx="28" hasCustomPrompt="1"/>
          </p:nvPr>
        </p:nvSpPr>
        <p:spPr>
          <a:xfrm>
            <a:off x="9357969" y="3168050"/>
            <a:ext cx="1992873" cy="438750"/>
          </a:xfrm>
        </p:spPr>
        <p:txBody>
          <a:bodyPr anchor="ctr">
            <a:normAutofit/>
          </a:bodyPr>
          <a:lstStyle>
            <a:lvl1pPr marL="0" indent="0" algn="ctr">
              <a:buNone/>
              <a:defRPr sz="1999">
                <a:solidFill>
                  <a:srgbClr val="324D5E"/>
                </a:solidFill>
              </a:defRPr>
            </a:lvl1pPr>
          </a:lstStyle>
          <a:p>
            <a:pPr lvl="0"/>
            <a:r>
              <a:rPr lang="en-US" smtClean="0"/>
              <a:t>Name Here</a:t>
            </a:r>
            <a:endParaRPr lang="en-US"/>
          </a:p>
        </p:txBody>
      </p:sp>
      <p:sp>
        <p:nvSpPr>
          <p:cNvPr id="52" name="Text Placeholder 29"/>
          <p:cNvSpPr>
            <a:spLocks noGrp="1"/>
          </p:cNvSpPr>
          <p:nvPr>
            <p:ph type="body" sz="quarter" idx="29" hasCustomPrompt="1"/>
          </p:nvPr>
        </p:nvSpPr>
        <p:spPr>
          <a:xfrm>
            <a:off x="9357969" y="3476507"/>
            <a:ext cx="1992873"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sp>
        <p:nvSpPr>
          <p:cNvPr id="53" name="Picture Placeholder 10"/>
          <p:cNvSpPr>
            <a:spLocks noGrp="1" noChangeAspect="1"/>
          </p:cNvSpPr>
          <p:nvPr>
            <p:ph type="pic" sz="quarter" idx="30"/>
          </p:nvPr>
        </p:nvSpPr>
        <p:spPr>
          <a:xfrm>
            <a:off x="9353504" y="4027646"/>
            <a:ext cx="1992873"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3503" y="5511157"/>
            <a:ext cx="1992873"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55" name="Text Placeholder 29"/>
          <p:cNvSpPr>
            <a:spLocks noGrp="1"/>
          </p:cNvSpPr>
          <p:nvPr>
            <p:ph type="body" sz="quarter" idx="31" hasCustomPrompt="1"/>
          </p:nvPr>
        </p:nvSpPr>
        <p:spPr>
          <a:xfrm>
            <a:off x="9353503" y="5606515"/>
            <a:ext cx="1992873" cy="438750"/>
          </a:xfrm>
        </p:spPr>
        <p:txBody>
          <a:bodyPr anchor="ctr">
            <a:normAutofit/>
          </a:bodyPr>
          <a:lstStyle>
            <a:lvl1pPr marL="0" indent="0" algn="ctr">
              <a:buNone/>
              <a:defRPr sz="1999">
                <a:solidFill>
                  <a:srgbClr val="324D5E"/>
                </a:solidFill>
              </a:defRPr>
            </a:lvl1pPr>
          </a:lstStyle>
          <a:p>
            <a:pPr lvl="0"/>
            <a:r>
              <a:rPr lang="en-US" smtClean="0"/>
              <a:t>Name Here</a:t>
            </a:r>
            <a:endParaRPr lang="en-US"/>
          </a:p>
        </p:txBody>
      </p:sp>
      <p:sp>
        <p:nvSpPr>
          <p:cNvPr id="56" name="Text Placeholder 29"/>
          <p:cNvSpPr>
            <a:spLocks noGrp="1"/>
          </p:cNvSpPr>
          <p:nvPr>
            <p:ph type="body" sz="quarter" idx="32" hasCustomPrompt="1"/>
          </p:nvPr>
        </p:nvSpPr>
        <p:spPr>
          <a:xfrm>
            <a:off x="9353503" y="5914972"/>
            <a:ext cx="1992873"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grpSp>
        <p:nvGrpSpPr>
          <p:cNvPr id="33" name="Group 32"/>
          <p:cNvGrpSpPr/>
          <p:nvPr userDrawn="1"/>
        </p:nvGrpSpPr>
        <p:grpSpPr>
          <a:xfrm>
            <a:off x="0" y="6766560"/>
            <a:ext cx="12188825"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771938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4" name="Content Placeholder 3"/>
          <p:cNvSpPr>
            <a:spLocks noGrp="1"/>
          </p:cNvSpPr>
          <p:nvPr>
            <p:ph sz="half" idx="2"/>
          </p:nvPr>
        </p:nvSpPr>
        <p:spPr>
          <a:xfrm>
            <a:off x="6195986"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
        <p:nvSpPr>
          <p:cNvPr id="6" name="Content Placeholder 6"/>
          <p:cNvSpPr>
            <a:spLocks noGrp="1"/>
          </p:cNvSpPr>
          <p:nvPr>
            <p:ph sz="quarter" idx="13"/>
          </p:nvPr>
        </p:nvSpPr>
        <p:spPr>
          <a:xfrm>
            <a:off x="5713412" y="1295400"/>
            <a:ext cx="5062152" cy="609600"/>
          </a:xfrm>
        </p:spPr>
        <p:txBody>
          <a:bodyPr>
            <a:normAutofit/>
          </a:bodyPr>
          <a:lstStyle>
            <a:lvl1pPr>
              <a:defRPr sz="2500"/>
            </a:lvl1pPr>
          </a:lstStyle>
          <a:p>
            <a:pPr lvl="0"/>
            <a:r>
              <a:rPr lang="en-US" dirty="0" smtClean="0"/>
              <a:t>Click to edit Master text styles</a:t>
            </a:r>
          </a:p>
        </p:txBody>
      </p:sp>
      <p:sp>
        <p:nvSpPr>
          <p:cNvPr id="7" name="Content Placeholder 6"/>
          <p:cNvSpPr>
            <a:spLocks noGrp="1"/>
          </p:cNvSpPr>
          <p:nvPr>
            <p:ph sz="quarter" idx="14"/>
          </p:nvPr>
        </p:nvSpPr>
        <p:spPr>
          <a:xfrm>
            <a:off x="5713412" y="1981200"/>
            <a:ext cx="5062152" cy="3886200"/>
          </a:xfrm>
        </p:spPr>
        <p:txBody>
          <a:bodyPr/>
          <a:lstStyle>
            <a:lvl1pPr>
              <a:lnSpc>
                <a:spcPct val="100000"/>
              </a:lnSpc>
              <a:defRPr/>
            </a:lvl1pPr>
          </a:lstStyle>
          <a:p>
            <a:pPr lvl="0"/>
            <a:r>
              <a:rPr lang="en-US" dirty="0" smtClean="0"/>
              <a:t>Click to edit Master text styles</a:t>
            </a:r>
          </a:p>
        </p:txBody>
      </p:sp>
    </p:spTree>
    <p:extLst>
      <p:ext uri="{BB962C8B-B14F-4D97-AF65-F5344CB8AC3E}">
        <p14:creationId xmlns:p14="http://schemas.microsoft.com/office/powerpoint/2010/main" val="229035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0430" y="6356351"/>
            <a:ext cx="1543419" cy="365125"/>
          </a:xfrm>
        </p:spPr>
        <p:txBody>
          <a:bodyPr/>
          <a:lstStyle>
            <a:lvl1pPr>
              <a:defRPr>
                <a:solidFill>
                  <a:srgbClr val="273339"/>
                </a:solidFill>
              </a:defRPr>
            </a:lvl1pPr>
          </a:lstStyle>
          <a:p>
            <a:r>
              <a:rPr lang="en-US" smtClean="0"/>
              <a:t>your date here</a:t>
            </a:r>
            <a:endParaRPr lang="en-US"/>
          </a:p>
        </p:txBody>
      </p:sp>
      <p:sp>
        <p:nvSpPr>
          <p:cNvPr id="18" name="Footer Placeholder 4"/>
          <p:cNvSpPr>
            <a:spLocks noGrp="1"/>
          </p:cNvSpPr>
          <p:nvPr>
            <p:ph type="ftr" sz="quarter" idx="11"/>
          </p:nvPr>
        </p:nvSpPr>
        <p:spPr>
          <a:xfrm>
            <a:off x="5848624" y="6356351"/>
            <a:ext cx="4113728" cy="365125"/>
          </a:xfrm>
        </p:spPr>
        <p:txBody>
          <a:bodyPr/>
          <a:lstStyle>
            <a:lvl1pPr algn="ctr">
              <a:defRPr>
                <a:solidFill>
                  <a:srgbClr val="273339"/>
                </a:solidFill>
              </a:defRPr>
            </a:lvl1pPr>
          </a:lstStyle>
          <a:p>
            <a:r>
              <a:rPr lang="en-US" smtClean="0"/>
              <a:t>större - a multipurpose PowerPoint template</a:t>
            </a:r>
            <a:endParaRPr lang="en-US"/>
          </a:p>
        </p:txBody>
      </p:sp>
      <p:sp>
        <p:nvSpPr>
          <p:cNvPr id="19" name="Slide Number Placeholder 5"/>
          <p:cNvSpPr>
            <a:spLocks noGrp="1"/>
          </p:cNvSpPr>
          <p:nvPr>
            <p:ph type="sldNum" sz="quarter" idx="12"/>
          </p:nvPr>
        </p:nvSpPr>
        <p:spPr>
          <a:xfrm>
            <a:off x="10237128" y="6356351"/>
            <a:ext cx="1113715" cy="365125"/>
          </a:xfrm>
        </p:spPr>
        <p:txBody>
          <a:bodyPr/>
          <a:lstStyle>
            <a:lvl1pPr>
              <a:defRPr>
                <a:solidFill>
                  <a:srgbClr val="273339"/>
                </a:solidFill>
              </a:defRPr>
            </a:lvl1pPr>
          </a:lstStyle>
          <a:p>
            <a:fld id="{6E18DBF4-37B7-4C4F-9728-A1C100B177EE}" type="slidenum">
              <a:rPr lang="en-US" smtClean="0"/>
              <a:pPr/>
              <a:t>‹Nº›</a:t>
            </a:fld>
            <a:endParaRPr lang="en-US"/>
          </a:p>
        </p:txBody>
      </p:sp>
      <p:sp>
        <p:nvSpPr>
          <p:cNvPr id="22" name="Rectangle 21"/>
          <p:cNvSpPr/>
          <p:nvPr userDrawn="1"/>
        </p:nvSpPr>
        <p:spPr>
          <a:xfrm>
            <a:off x="313648" y="418033"/>
            <a:ext cx="168252"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3" name="Text Placeholder 29"/>
          <p:cNvSpPr>
            <a:spLocks noGrp="1"/>
          </p:cNvSpPr>
          <p:nvPr>
            <p:ph type="body" sz="quarter" idx="27" hasCustomPrompt="1"/>
          </p:nvPr>
        </p:nvSpPr>
        <p:spPr>
          <a:xfrm>
            <a:off x="449529" y="3212068"/>
            <a:ext cx="2596220" cy="3199572"/>
          </a:xfrm>
        </p:spPr>
        <p:txBody>
          <a:bodyPr anchor="ctr">
            <a:spAutoFit/>
          </a:bodyPr>
          <a:lstStyle>
            <a:lvl1pPr marL="0" indent="457063" algn="just">
              <a:buNone/>
              <a:defRPr sz="1999">
                <a:solidFill>
                  <a:srgbClr val="324D5E"/>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24" name="TextBox 23"/>
          <p:cNvSpPr txBox="1"/>
          <p:nvPr userDrawn="1"/>
        </p:nvSpPr>
        <p:spPr>
          <a:xfrm>
            <a:off x="0" y="2758941"/>
            <a:ext cx="825652" cy="1862048"/>
          </a:xfrm>
          <a:prstGeom prst="rect">
            <a:avLst/>
          </a:prstGeom>
          <a:noFill/>
        </p:spPr>
        <p:txBody>
          <a:bodyPr wrap="none" rtlCol="0">
            <a:spAutoFit/>
          </a:bodyPr>
          <a:lstStyle/>
          <a:p>
            <a:r>
              <a:rPr lang="en-US" sz="11497" b="1" smtClean="0">
                <a:solidFill>
                  <a:srgbClr val="8C9CA6"/>
                </a:solidFill>
              </a:rPr>
              <a:t>“</a:t>
            </a:r>
            <a:endParaRPr lang="en-US" sz="11497" b="1">
              <a:solidFill>
                <a:srgbClr val="8C9CA6"/>
              </a:solidFill>
            </a:endParaRPr>
          </a:p>
        </p:txBody>
      </p:sp>
      <p:sp>
        <p:nvSpPr>
          <p:cNvPr id="27" name="Picture Placeholder 10"/>
          <p:cNvSpPr>
            <a:spLocks noGrp="1" noChangeAspect="1"/>
          </p:cNvSpPr>
          <p:nvPr>
            <p:ph type="pic" sz="quarter" idx="14"/>
          </p:nvPr>
        </p:nvSpPr>
        <p:spPr>
          <a:xfrm>
            <a:off x="3083486" y="1"/>
            <a:ext cx="9105339"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583" y="443008"/>
            <a:ext cx="5186853" cy="1138431"/>
          </a:xfrm>
        </p:spPr>
        <p:txBody>
          <a:bodyPr anchor="ctr">
            <a:spAutoFit/>
          </a:bodyPr>
          <a:lstStyle>
            <a:lvl1pPr marL="0" indent="0" algn="l">
              <a:buNone/>
              <a:defRPr sz="6598" b="1" cap="all" baseline="0">
                <a:solidFill>
                  <a:schemeClr val="tx2">
                    <a:lumMod val="50000"/>
                  </a:schemeClr>
                </a:solidFill>
              </a:defRPr>
            </a:lvl1pPr>
          </a:lstStyle>
          <a:p>
            <a:pPr lvl="0"/>
            <a:r>
              <a:rPr lang="en-US" smtClean="0"/>
              <a:t>Name Here</a:t>
            </a:r>
            <a:endParaRPr lang="en-US"/>
          </a:p>
        </p:txBody>
      </p:sp>
      <p:sp>
        <p:nvSpPr>
          <p:cNvPr id="21" name="Text Placeholder 29"/>
          <p:cNvSpPr>
            <a:spLocks noGrp="1"/>
          </p:cNvSpPr>
          <p:nvPr>
            <p:ph type="body" sz="quarter" idx="22" hasCustomPrompt="1"/>
          </p:nvPr>
        </p:nvSpPr>
        <p:spPr>
          <a:xfrm>
            <a:off x="647583" y="1699086"/>
            <a:ext cx="5186853" cy="861624"/>
          </a:xfrm>
        </p:spPr>
        <p:txBody>
          <a:bodyPr anchor="t">
            <a:spAutoFit/>
          </a:bodyPr>
          <a:lstStyle>
            <a:lvl1pPr marL="0" indent="0" algn="l">
              <a:buNone/>
              <a:defRPr sz="4799" cap="none" baseline="0">
                <a:solidFill>
                  <a:schemeClr val="tx2">
                    <a:lumMod val="50000"/>
                  </a:schemeClr>
                </a:solidFill>
              </a:defRPr>
            </a:lvl1pPr>
          </a:lstStyle>
          <a:p>
            <a:pPr lvl="0"/>
            <a:r>
              <a:rPr lang="en-US" smtClean="0"/>
              <a:t>Job Title Here</a:t>
            </a:r>
            <a:endParaRPr lang="en-US"/>
          </a:p>
        </p:txBody>
      </p:sp>
      <p:sp>
        <p:nvSpPr>
          <p:cNvPr id="25" name="TextBox 24"/>
          <p:cNvSpPr txBox="1"/>
          <p:nvPr userDrawn="1"/>
        </p:nvSpPr>
        <p:spPr>
          <a:xfrm>
            <a:off x="3007071" y="5662506"/>
            <a:ext cx="825652" cy="1862048"/>
          </a:xfrm>
          <a:prstGeom prst="rect">
            <a:avLst/>
          </a:prstGeom>
          <a:noFill/>
        </p:spPr>
        <p:txBody>
          <a:bodyPr wrap="none" rtlCol="0">
            <a:spAutoFit/>
          </a:bodyPr>
          <a:lstStyle/>
          <a:p>
            <a:r>
              <a:rPr lang="en-US" sz="11497" b="1" smtClean="0">
                <a:solidFill>
                  <a:schemeClr val="bg1"/>
                </a:solidFill>
              </a:rPr>
              <a:t>”</a:t>
            </a:r>
            <a:endParaRPr lang="en-US" sz="11497" b="1">
              <a:solidFill>
                <a:schemeClr val="bg1"/>
              </a:solidFill>
            </a:endParaRPr>
          </a:p>
        </p:txBody>
      </p:sp>
      <p:grpSp>
        <p:nvGrpSpPr>
          <p:cNvPr id="34" name="Group 33"/>
          <p:cNvGrpSpPr/>
          <p:nvPr userDrawn="1"/>
        </p:nvGrpSpPr>
        <p:grpSpPr>
          <a:xfrm>
            <a:off x="0" y="6766560"/>
            <a:ext cx="3080726"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22745869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grpSp>
        <p:nvGrpSpPr>
          <p:cNvPr id="13" name="Group 12"/>
          <p:cNvGrpSpPr/>
          <p:nvPr userDrawn="1"/>
        </p:nvGrpSpPr>
        <p:grpSpPr>
          <a:xfrm>
            <a:off x="0" y="6766560"/>
            <a:ext cx="12188825"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384152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0" name="Text Placeholder 29"/>
          <p:cNvSpPr>
            <a:spLocks noGrp="1"/>
          </p:cNvSpPr>
          <p:nvPr>
            <p:ph type="body" sz="quarter" idx="18" hasCustomPrompt="1"/>
          </p:nvPr>
        </p:nvSpPr>
        <p:spPr>
          <a:xfrm>
            <a:off x="1335995" y="1942317"/>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1335995" y="237411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482475" y="1716545"/>
            <a:ext cx="796464" cy="796671"/>
          </a:xfrm>
          <a:prstGeom prst="ellipse">
            <a:avLst/>
          </a:prstGeom>
          <a:solidFill>
            <a:schemeClr val="tx2"/>
          </a:solidFill>
        </p:spPr>
        <p:txBody>
          <a:bodyPr vert="horz" lIns="91440" tIns="45720" rIns="91440" bIns="45720" rtlCol="0" anchor="ctr">
            <a:normAutofit/>
          </a:bodyPr>
          <a:lstStyle>
            <a:lvl1pPr marL="0" indent="0" algn="ctr">
              <a:buNone/>
              <a:defRPr lang="en-US" sz="2999">
                <a:solidFill>
                  <a:schemeClr val="bg1"/>
                </a:solidFill>
                <a:latin typeface="FontAwesome" pitchFamily="2" charset="0"/>
              </a:defRPr>
            </a:lvl1pPr>
          </a:lstStyle>
          <a:p>
            <a:pPr lvl="0"/>
            <a:r>
              <a:rPr lang="en-US" smtClean="0"/>
              <a:t></a:t>
            </a:r>
            <a:endParaRPr lang="en-US"/>
          </a:p>
        </p:txBody>
      </p:sp>
      <p:sp>
        <p:nvSpPr>
          <p:cNvPr id="25" name="Text Placeholder 29"/>
          <p:cNvSpPr>
            <a:spLocks noGrp="1"/>
          </p:cNvSpPr>
          <p:nvPr>
            <p:ph type="body" sz="quarter" idx="27" hasCustomPrompt="1"/>
          </p:nvPr>
        </p:nvSpPr>
        <p:spPr>
          <a:xfrm>
            <a:off x="1335995" y="4299402"/>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26" name="Text Placeholder 29"/>
          <p:cNvSpPr>
            <a:spLocks noGrp="1"/>
          </p:cNvSpPr>
          <p:nvPr>
            <p:ph type="body" sz="quarter" idx="28" hasCustomPrompt="1"/>
          </p:nvPr>
        </p:nvSpPr>
        <p:spPr>
          <a:xfrm>
            <a:off x="1335995" y="4731203"/>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27" name="Text Placeholder 7"/>
          <p:cNvSpPr>
            <a:spLocks noGrp="1"/>
          </p:cNvSpPr>
          <p:nvPr>
            <p:ph type="body" sz="quarter" idx="29" hasCustomPrompt="1"/>
          </p:nvPr>
        </p:nvSpPr>
        <p:spPr>
          <a:xfrm>
            <a:off x="482475" y="4073630"/>
            <a:ext cx="796464" cy="796671"/>
          </a:xfrm>
          <a:prstGeom prst="ellipse">
            <a:avLst/>
          </a:prstGeom>
          <a:solidFill>
            <a:schemeClr val="accent1"/>
          </a:solidFill>
        </p:spPr>
        <p:txBody>
          <a:bodyPr vert="horz" lIns="91440" tIns="45720" rIns="91440" bIns="45720" rtlCol="0" anchor="ctr">
            <a:normAutofit/>
          </a:bodyPr>
          <a:lstStyle>
            <a:lvl1pPr marL="0" indent="0" algn="ctr">
              <a:buNone/>
              <a:defRPr lang="en-US" sz="2999">
                <a:latin typeface="FontAwesome" pitchFamily="2" charset="0"/>
              </a:defRPr>
            </a:lvl1pPr>
          </a:lstStyle>
          <a:p>
            <a:pPr lvl="0"/>
            <a:r>
              <a:rPr lang="en-US" smtClean="0"/>
              <a:t></a:t>
            </a:r>
            <a:endParaRPr lang="en-US"/>
          </a:p>
        </p:txBody>
      </p:sp>
      <p:sp>
        <p:nvSpPr>
          <p:cNvPr id="28" name="Text Placeholder 29"/>
          <p:cNvSpPr>
            <a:spLocks noGrp="1"/>
          </p:cNvSpPr>
          <p:nvPr>
            <p:ph type="body" sz="quarter" idx="30" hasCustomPrompt="1"/>
          </p:nvPr>
        </p:nvSpPr>
        <p:spPr>
          <a:xfrm>
            <a:off x="5171476" y="1942317"/>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29" name="Text Placeholder 29"/>
          <p:cNvSpPr>
            <a:spLocks noGrp="1"/>
          </p:cNvSpPr>
          <p:nvPr>
            <p:ph type="body" sz="quarter" idx="31" hasCustomPrompt="1"/>
          </p:nvPr>
        </p:nvSpPr>
        <p:spPr>
          <a:xfrm>
            <a:off x="5171476" y="237411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34" name="Text Placeholder 7"/>
          <p:cNvSpPr>
            <a:spLocks noGrp="1"/>
          </p:cNvSpPr>
          <p:nvPr>
            <p:ph type="body" sz="quarter" idx="32" hasCustomPrompt="1"/>
          </p:nvPr>
        </p:nvSpPr>
        <p:spPr>
          <a:xfrm>
            <a:off x="4317956" y="1716545"/>
            <a:ext cx="796464" cy="796671"/>
          </a:xfrm>
          <a:prstGeom prst="ellipse">
            <a:avLst/>
          </a:prstGeom>
          <a:solidFill>
            <a:schemeClr val="accent3"/>
          </a:solidFill>
        </p:spPr>
        <p:txBody>
          <a:bodyPr vert="horz" lIns="91440" tIns="45720" rIns="91440" bIns="45720" rtlCol="0" anchor="ctr">
            <a:normAutofit/>
          </a:bodyPr>
          <a:lstStyle>
            <a:lvl1pPr marL="0" indent="0" algn="ctr">
              <a:buNone/>
              <a:defRPr lang="en-US" sz="2999">
                <a:latin typeface="FontAwesome" pitchFamily="2" charset="0"/>
              </a:defRPr>
            </a:lvl1pPr>
          </a:lstStyle>
          <a:p>
            <a:pPr lvl="0"/>
            <a:r>
              <a:rPr lang="en-US" smtClean="0"/>
              <a:t></a:t>
            </a:r>
            <a:endParaRPr lang="en-US"/>
          </a:p>
        </p:txBody>
      </p:sp>
      <p:sp>
        <p:nvSpPr>
          <p:cNvPr id="38" name="Text Placeholder 29"/>
          <p:cNvSpPr>
            <a:spLocks noGrp="1"/>
          </p:cNvSpPr>
          <p:nvPr>
            <p:ph type="body" sz="quarter" idx="33" hasCustomPrompt="1"/>
          </p:nvPr>
        </p:nvSpPr>
        <p:spPr>
          <a:xfrm>
            <a:off x="5171476" y="4299402"/>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39" name="Text Placeholder 29"/>
          <p:cNvSpPr>
            <a:spLocks noGrp="1"/>
          </p:cNvSpPr>
          <p:nvPr>
            <p:ph type="body" sz="quarter" idx="34" hasCustomPrompt="1"/>
          </p:nvPr>
        </p:nvSpPr>
        <p:spPr>
          <a:xfrm>
            <a:off x="5171476" y="4731203"/>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40" name="Text Placeholder 7"/>
          <p:cNvSpPr>
            <a:spLocks noGrp="1"/>
          </p:cNvSpPr>
          <p:nvPr>
            <p:ph type="body" sz="quarter" idx="35" hasCustomPrompt="1"/>
          </p:nvPr>
        </p:nvSpPr>
        <p:spPr>
          <a:xfrm>
            <a:off x="4317956" y="4073630"/>
            <a:ext cx="796464" cy="796671"/>
          </a:xfrm>
          <a:prstGeom prst="ellipse">
            <a:avLst/>
          </a:prstGeom>
          <a:solidFill>
            <a:schemeClr val="accent4"/>
          </a:solidFill>
        </p:spPr>
        <p:txBody>
          <a:bodyPr vert="horz" lIns="91440" tIns="45720" rIns="91440" bIns="45720" rtlCol="0" anchor="ctr">
            <a:normAutofit/>
          </a:bodyPr>
          <a:lstStyle>
            <a:lvl1pPr marL="0" indent="0" algn="ctr">
              <a:buNone/>
              <a:defRPr lang="en-US" sz="2999">
                <a:latin typeface="FontAwesome" pitchFamily="2" charset="0"/>
              </a:defRPr>
            </a:lvl1pPr>
          </a:lstStyle>
          <a:p>
            <a:pPr lvl="0"/>
            <a:r>
              <a:rPr lang="en-US" smtClean="0"/>
              <a:t></a:t>
            </a:r>
            <a:endParaRPr lang="en-US"/>
          </a:p>
        </p:txBody>
      </p:sp>
      <p:sp>
        <p:nvSpPr>
          <p:cNvPr id="41" name="Text Placeholder 29"/>
          <p:cNvSpPr>
            <a:spLocks noGrp="1"/>
          </p:cNvSpPr>
          <p:nvPr>
            <p:ph type="body" sz="quarter" idx="36" hasCustomPrompt="1"/>
          </p:nvPr>
        </p:nvSpPr>
        <p:spPr>
          <a:xfrm>
            <a:off x="9110132" y="1942317"/>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44" name="Text Placeholder 29"/>
          <p:cNvSpPr>
            <a:spLocks noGrp="1"/>
          </p:cNvSpPr>
          <p:nvPr>
            <p:ph type="body" sz="quarter" idx="37" hasCustomPrompt="1"/>
          </p:nvPr>
        </p:nvSpPr>
        <p:spPr>
          <a:xfrm>
            <a:off x="9110132" y="237411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51" name="Text Placeholder 7"/>
          <p:cNvSpPr>
            <a:spLocks noGrp="1"/>
          </p:cNvSpPr>
          <p:nvPr>
            <p:ph type="body" sz="quarter" idx="38" hasCustomPrompt="1"/>
          </p:nvPr>
        </p:nvSpPr>
        <p:spPr>
          <a:xfrm>
            <a:off x="8256612" y="1716545"/>
            <a:ext cx="796464" cy="796671"/>
          </a:xfrm>
          <a:prstGeom prst="ellipse">
            <a:avLst/>
          </a:prstGeom>
          <a:solidFill>
            <a:schemeClr val="accent5"/>
          </a:solidFill>
        </p:spPr>
        <p:txBody>
          <a:bodyPr vert="horz" lIns="91440" tIns="45720" rIns="91440" bIns="45720" rtlCol="0" anchor="ctr">
            <a:normAutofit/>
          </a:bodyPr>
          <a:lstStyle>
            <a:lvl1pPr marL="0" indent="0" algn="ctr">
              <a:buNone/>
              <a:defRPr lang="en-US" sz="2999">
                <a:solidFill>
                  <a:schemeClr val="bg1"/>
                </a:solidFill>
                <a:latin typeface="FontAwesome" pitchFamily="2" charset="0"/>
              </a:defRPr>
            </a:lvl1pPr>
          </a:lstStyle>
          <a:p>
            <a:pPr lvl="0"/>
            <a:r>
              <a:rPr lang="en-US" smtClean="0"/>
              <a:t></a:t>
            </a:r>
            <a:endParaRPr lang="en-US"/>
          </a:p>
        </p:txBody>
      </p:sp>
      <p:sp>
        <p:nvSpPr>
          <p:cNvPr id="52" name="Text Placeholder 29"/>
          <p:cNvSpPr>
            <a:spLocks noGrp="1"/>
          </p:cNvSpPr>
          <p:nvPr>
            <p:ph type="body" sz="quarter" idx="39" hasCustomPrompt="1"/>
          </p:nvPr>
        </p:nvSpPr>
        <p:spPr>
          <a:xfrm>
            <a:off x="9110132" y="4299402"/>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53" name="Text Placeholder 29"/>
          <p:cNvSpPr>
            <a:spLocks noGrp="1"/>
          </p:cNvSpPr>
          <p:nvPr>
            <p:ph type="body" sz="quarter" idx="40" hasCustomPrompt="1"/>
          </p:nvPr>
        </p:nvSpPr>
        <p:spPr>
          <a:xfrm>
            <a:off x="9110132" y="4731203"/>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54" name="Text Placeholder 7"/>
          <p:cNvSpPr>
            <a:spLocks noGrp="1"/>
          </p:cNvSpPr>
          <p:nvPr>
            <p:ph type="body" sz="quarter" idx="41" hasCustomPrompt="1"/>
          </p:nvPr>
        </p:nvSpPr>
        <p:spPr>
          <a:xfrm>
            <a:off x="8256612" y="4073630"/>
            <a:ext cx="796464" cy="796671"/>
          </a:xfrm>
          <a:prstGeom prst="ellipse">
            <a:avLst/>
          </a:prstGeom>
          <a:solidFill>
            <a:schemeClr val="accent6"/>
          </a:solidFill>
        </p:spPr>
        <p:txBody>
          <a:bodyPr vert="horz" lIns="91440" tIns="45720" rIns="91440" bIns="45720" rtlCol="0" anchor="ctr">
            <a:normAutofit/>
          </a:bodyPr>
          <a:lstStyle>
            <a:lvl1pPr marL="0" indent="0" algn="ctr">
              <a:buNone/>
              <a:defRPr lang="en-US" sz="2999">
                <a:solidFill>
                  <a:schemeClr val="bg1"/>
                </a:solidFill>
                <a:latin typeface="FontAwesome" pitchFamily="2" charset="0"/>
              </a:defRPr>
            </a:lvl1pPr>
          </a:lstStyle>
          <a:p>
            <a:pPr lvl="0"/>
            <a:r>
              <a:rPr lang="en-US" smtClean="0"/>
              <a:t></a:t>
            </a:r>
            <a:endParaRPr lang="en-US"/>
          </a:p>
        </p:txBody>
      </p:sp>
      <p:grpSp>
        <p:nvGrpSpPr>
          <p:cNvPr id="55" name="Group 54"/>
          <p:cNvGrpSpPr/>
          <p:nvPr userDrawn="1"/>
        </p:nvGrpSpPr>
        <p:grpSpPr>
          <a:xfrm>
            <a:off x="0" y="6766560"/>
            <a:ext cx="12188825"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40774253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11/24/2016</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‹Nº›</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63" r:id="rId5"/>
    <p:sldLayoutId id="2147483655" r:id="rId6"/>
    <p:sldLayoutId id="2147483666" r:id="rId7"/>
    <p:sldLayoutId id="2147483667" r:id="rId8"/>
    <p:sldLayoutId id="2147483669" r:id="rId9"/>
    <p:sldLayoutId id="2147483671" r:id="rId10"/>
    <p:sldLayoutId id="2147483672" r:id="rId11"/>
    <p:sldLayoutId id="2147483674" r:id="rId12"/>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uanpalopez/Indigo-karaoke" TargetMode="External"/><Relationship Id="rId2" Type="http://schemas.openxmlformats.org/officeDocument/2006/relationships/image" Target="../media/image12.jpg"/><Relationship Id="rId1" Type="http://schemas.openxmlformats.org/officeDocument/2006/relationships/slideLayout" Target="../slideLayouts/slideLayout8.xml"/><Relationship Id="rId5" Type="http://schemas.openxmlformats.org/officeDocument/2006/relationships/hyperlink" Target="https://github.com/u201521698/IndigoApp" TargetMode="External"/><Relationship Id="rId4" Type="http://schemas.openxmlformats.org/officeDocument/2006/relationships/hyperlink" Target="https://github.com/u201521698/Karaok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 y="893"/>
            <a:ext cx="12188825" cy="6856214"/>
          </a:xfrm>
          <a:prstGeom prst="rect">
            <a:avLst/>
          </a:prstGeom>
          <a:solidFill>
            <a:schemeClr val="accent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418" y="1295400"/>
            <a:ext cx="2905985" cy="2905985"/>
          </a:xfrm>
          <a:prstGeom prst="rect">
            <a:avLst/>
          </a:prstGeom>
        </p:spPr>
      </p:pic>
      <p:sp>
        <p:nvSpPr>
          <p:cNvPr id="12" name="TextBox 11"/>
          <p:cNvSpPr txBox="1"/>
          <p:nvPr/>
        </p:nvSpPr>
        <p:spPr>
          <a:xfrm>
            <a:off x="1707794" y="1844400"/>
            <a:ext cx="8773236" cy="3169201"/>
          </a:xfrm>
          <a:prstGeom prst="rect">
            <a:avLst/>
          </a:prstGeom>
          <a:noFill/>
        </p:spPr>
        <p:txBody>
          <a:bodyPr wrap="none" rtlCol="0" anchor="ctr">
            <a:spAutoFit/>
          </a:bodyPr>
          <a:lstStyle/>
          <a:p>
            <a:pPr algn="ctr"/>
            <a:r>
              <a:rPr lang="en-US" sz="19994" b="1" dirty="0" smtClean="0">
                <a:solidFill>
                  <a:schemeClr val="bg1"/>
                </a:solidFill>
              </a:rPr>
              <a:t>Karaoke</a:t>
            </a:r>
            <a:endParaRPr lang="en-US" sz="19994" b="1" dirty="0">
              <a:solidFill>
                <a:schemeClr val="bg1"/>
              </a:solidFill>
            </a:endParaRPr>
          </a:p>
        </p:txBody>
      </p:sp>
      <p:sp>
        <p:nvSpPr>
          <p:cNvPr id="44" name="Rectangle 43"/>
          <p:cNvSpPr/>
          <p:nvPr/>
        </p:nvSpPr>
        <p:spPr>
          <a:xfrm>
            <a:off x="3080867" y="4737845"/>
            <a:ext cx="6027099" cy="461537"/>
          </a:xfrm>
          <a:prstGeom prst="rect">
            <a:avLst/>
          </a:prstGeom>
        </p:spPr>
        <p:txBody>
          <a:bodyPr wrap="none" anchor="ctr">
            <a:spAutoFit/>
          </a:bodyPr>
          <a:lstStyle/>
          <a:p>
            <a:pPr algn="ctr"/>
            <a:r>
              <a:rPr lang="en-US" sz="2399" dirty="0" smtClean="0">
                <a:solidFill>
                  <a:schemeClr val="bg1"/>
                </a:solidFill>
              </a:rPr>
              <a:t>Sistema de </a:t>
            </a:r>
            <a:r>
              <a:rPr lang="en-US" sz="2399" dirty="0" err="1" smtClean="0">
                <a:solidFill>
                  <a:schemeClr val="bg1"/>
                </a:solidFill>
              </a:rPr>
              <a:t>Gestión</a:t>
            </a:r>
            <a:r>
              <a:rPr lang="en-US" sz="2399" dirty="0" smtClean="0">
                <a:solidFill>
                  <a:schemeClr val="bg1"/>
                </a:solidFill>
              </a:rPr>
              <a:t> de </a:t>
            </a:r>
            <a:r>
              <a:rPr lang="en-US" sz="2399" dirty="0" err="1" smtClean="0">
                <a:solidFill>
                  <a:schemeClr val="bg1"/>
                </a:solidFill>
              </a:rPr>
              <a:t>una</a:t>
            </a:r>
            <a:r>
              <a:rPr lang="en-US" sz="2399" dirty="0" smtClean="0">
                <a:solidFill>
                  <a:schemeClr val="bg1"/>
                </a:solidFill>
              </a:rPr>
              <a:t> </a:t>
            </a:r>
            <a:r>
              <a:rPr lang="en-US" sz="2399" dirty="0" err="1" smtClean="0">
                <a:solidFill>
                  <a:schemeClr val="bg1"/>
                </a:solidFill>
              </a:rPr>
              <a:t>cadena</a:t>
            </a:r>
            <a:r>
              <a:rPr lang="en-US" sz="2399" dirty="0" smtClean="0">
                <a:solidFill>
                  <a:schemeClr val="bg1"/>
                </a:solidFill>
              </a:rPr>
              <a:t> de </a:t>
            </a:r>
            <a:r>
              <a:rPr lang="en-US" sz="2399" dirty="0" err="1" smtClean="0">
                <a:solidFill>
                  <a:schemeClr val="bg1"/>
                </a:solidFill>
              </a:rPr>
              <a:t>Karaokes</a:t>
            </a:r>
            <a:endParaRPr lang="en-US" sz="2399" dirty="0">
              <a:solidFill>
                <a:schemeClr val="bg1"/>
              </a:solidFill>
            </a:endParaRPr>
          </a:p>
        </p:txBody>
      </p:sp>
      <p:pic>
        <p:nvPicPr>
          <p:cNvPr id="45" name="Picture 44"/>
          <p:cNvPicPr>
            <a:picLocks noChangeAspect="1"/>
          </p:cNvPicPr>
          <p:nvPr/>
        </p:nvPicPr>
        <p:blipFill>
          <a:blip r:embed="rId4"/>
          <a:stretch>
            <a:fillRect/>
          </a:stretch>
        </p:blipFill>
        <p:spPr>
          <a:xfrm>
            <a:off x="10809746" y="6378621"/>
            <a:ext cx="1112726" cy="307281"/>
          </a:xfrm>
          <a:prstGeom prst="rect">
            <a:avLst/>
          </a:prstGeom>
        </p:spPr>
      </p:pic>
      <p:sp>
        <p:nvSpPr>
          <p:cNvPr id="46" name="TextBox 45"/>
          <p:cNvSpPr txBox="1"/>
          <p:nvPr/>
        </p:nvSpPr>
        <p:spPr>
          <a:xfrm>
            <a:off x="10545832" y="6424388"/>
            <a:ext cx="322441" cy="261542"/>
          </a:xfrm>
          <a:prstGeom prst="rect">
            <a:avLst/>
          </a:prstGeom>
          <a:noFill/>
        </p:spPr>
        <p:txBody>
          <a:bodyPr wrap="none" rtlCol="0" anchor="b">
            <a:spAutoFit/>
          </a:bodyPr>
          <a:lstStyle/>
          <a:p>
            <a:pPr algn="r"/>
            <a:r>
              <a:rPr lang="en-US" sz="1100">
                <a:solidFill>
                  <a:schemeClr val="bg1"/>
                </a:solidFill>
              </a:rPr>
              <a:t>by</a:t>
            </a:r>
          </a:p>
        </p:txBody>
      </p:sp>
    </p:spTree>
    <p:extLst>
      <p:ext uri="{BB962C8B-B14F-4D97-AF65-F5344CB8AC3E}">
        <p14:creationId xmlns:p14="http://schemas.microsoft.com/office/powerpoint/2010/main" val="315747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Karaoke -  </a:t>
            </a:r>
            <a:r>
              <a:rPr lang="en-US" dirty="0" err="1"/>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10</a:t>
            </a:fld>
            <a:endParaRPr lang="en-US"/>
          </a:p>
        </p:txBody>
      </p:sp>
      <p:sp>
        <p:nvSpPr>
          <p:cNvPr id="39" name="Text Placeholder 38"/>
          <p:cNvSpPr>
            <a:spLocks noGrp="1"/>
          </p:cNvSpPr>
          <p:nvPr>
            <p:ph type="body" idx="19"/>
          </p:nvPr>
        </p:nvSpPr>
        <p:spPr/>
        <p:txBody>
          <a:bodyPr>
            <a:normAutofit/>
          </a:bodyPr>
          <a:lstStyle/>
          <a:p>
            <a:r>
              <a:rPr lang="en-US" dirty="0" err="1" smtClean="0"/>
              <a:t>Módulo</a:t>
            </a:r>
            <a:r>
              <a:rPr lang="en-US" dirty="0" smtClean="0"/>
              <a:t> de </a:t>
            </a:r>
            <a:r>
              <a:rPr lang="en-US" dirty="0" err="1" smtClean="0"/>
              <a:t>Autoservicio</a:t>
            </a:r>
            <a:endParaRPr lang="en-US" dirty="0"/>
          </a:p>
        </p:txBody>
      </p:sp>
      <p:sp>
        <p:nvSpPr>
          <p:cNvPr id="40" name="Text Placeholder 39"/>
          <p:cNvSpPr>
            <a:spLocks noGrp="1"/>
          </p:cNvSpPr>
          <p:nvPr>
            <p:ph type="body" sz="quarter" idx="21"/>
          </p:nvPr>
        </p:nvSpPr>
        <p:spPr/>
        <p:txBody>
          <a:bodyPr/>
          <a:lstStyle/>
          <a:p>
            <a:r>
              <a:rPr lang="en-US" dirty="0" smtClean="0"/>
              <a:t>App</a:t>
            </a:r>
            <a:endParaRPr lang="en-US" dirty="0"/>
          </a:p>
        </p:txBody>
      </p:sp>
      <p:pic>
        <p:nvPicPr>
          <p:cNvPr id="4" name="Imagen 3"/>
          <p:cNvPicPr>
            <a:picLocks noChangeAspect="1"/>
          </p:cNvPicPr>
          <p:nvPr/>
        </p:nvPicPr>
        <p:blipFill>
          <a:blip r:embed="rId3"/>
          <a:stretch>
            <a:fillRect/>
          </a:stretch>
        </p:blipFill>
        <p:spPr>
          <a:xfrm>
            <a:off x="2012903" y="2209800"/>
            <a:ext cx="2557509" cy="3276600"/>
          </a:xfrm>
          <a:prstGeom prst="rect">
            <a:avLst/>
          </a:prstGeom>
        </p:spPr>
      </p:pic>
    </p:spTree>
    <p:extLst>
      <p:ext uri="{BB962C8B-B14F-4D97-AF65-F5344CB8AC3E}">
        <p14:creationId xmlns:p14="http://schemas.microsoft.com/office/powerpoint/2010/main" val="133752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Karaoke -  </a:t>
            </a:r>
            <a:r>
              <a:rPr lang="en-US" dirty="0" err="1"/>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11</a:t>
            </a:fld>
            <a:endParaRPr lang="en-US"/>
          </a:p>
        </p:txBody>
      </p:sp>
      <p:sp>
        <p:nvSpPr>
          <p:cNvPr id="39" name="Text Placeholder 38"/>
          <p:cNvSpPr>
            <a:spLocks noGrp="1"/>
          </p:cNvSpPr>
          <p:nvPr>
            <p:ph type="body" idx="19"/>
          </p:nvPr>
        </p:nvSpPr>
        <p:spPr/>
        <p:txBody>
          <a:bodyPr>
            <a:normAutofit/>
          </a:bodyPr>
          <a:lstStyle/>
          <a:p>
            <a:r>
              <a:rPr lang="en-US" dirty="0" err="1" smtClean="0"/>
              <a:t>Módulo</a:t>
            </a:r>
            <a:r>
              <a:rPr lang="en-US" dirty="0" smtClean="0"/>
              <a:t> de </a:t>
            </a:r>
            <a:r>
              <a:rPr lang="en-US" dirty="0" err="1" smtClean="0"/>
              <a:t>Autoservicio</a:t>
            </a:r>
            <a:endParaRPr lang="en-US" dirty="0"/>
          </a:p>
        </p:txBody>
      </p:sp>
      <p:sp>
        <p:nvSpPr>
          <p:cNvPr id="40" name="Text Placeholder 39"/>
          <p:cNvSpPr>
            <a:spLocks noGrp="1"/>
          </p:cNvSpPr>
          <p:nvPr>
            <p:ph type="body" sz="quarter" idx="21"/>
          </p:nvPr>
        </p:nvSpPr>
        <p:spPr/>
        <p:txBody>
          <a:bodyPr/>
          <a:lstStyle/>
          <a:p>
            <a:r>
              <a:rPr lang="en-US" dirty="0" smtClean="0"/>
              <a:t>App</a:t>
            </a:r>
            <a:endParaRPr lang="en-US" dirty="0"/>
          </a:p>
        </p:txBody>
      </p:sp>
      <p:pic>
        <p:nvPicPr>
          <p:cNvPr id="2" name="Imagen 1"/>
          <p:cNvPicPr>
            <a:picLocks noChangeAspect="1"/>
          </p:cNvPicPr>
          <p:nvPr/>
        </p:nvPicPr>
        <p:blipFill>
          <a:blip r:embed="rId3"/>
          <a:stretch>
            <a:fillRect/>
          </a:stretch>
        </p:blipFill>
        <p:spPr>
          <a:xfrm>
            <a:off x="1979612" y="2209801"/>
            <a:ext cx="2667000" cy="3276600"/>
          </a:xfrm>
          <a:prstGeom prst="rect">
            <a:avLst/>
          </a:prstGeom>
        </p:spPr>
      </p:pic>
    </p:spTree>
    <p:extLst>
      <p:ext uri="{BB962C8B-B14F-4D97-AF65-F5344CB8AC3E}">
        <p14:creationId xmlns:p14="http://schemas.microsoft.com/office/powerpoint/2010/main" val="2745172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Karaoke -  </a:t>
            </a:r>
            <a:r>
              <a:rPr lang="en-US" dirty="0" err="1"/>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12</a:t>
            </a:fld>
            <a:endParaRPr lang="en-US"/>
          </a:p>
        </p:txBody>
      </p:sp>
      <p:sp>
        <p:nvSpPr>
          <p:cNvPr id="39" name="Text Placeholder 38"/>
          <p:cNvSpPr>
            <a:spLocks noGrp="1"/>
          </p:cNvSpPr>
          <p:nvPr>
            <p:ph type="body" idx="19"/>
          </p:nvPr>
        </p:nvSpPr>
        <p:spPr/>
        <p:txBody>
          <a:bodyPr>
            <a:normAutofit/>
          </a:bodyPr>
          <a:lstStyle/>
          <a:p>
            <a:r>
              <a:rPr lang="en-US" dirty="0" err="1" smtClean="0"/>
              <a:t>Módulo</a:t>
            </a:r>
            <a:r>
              <a:rPr lang="en-US" dirty="0" smtClean="0"/>
              <a:t> de </a:t>
            </a:r>
            <a:r>
              <a:rPr lang="en-US" dirty="0" err="1" smtClean="0"/>
              <a:t>Autoservicio</a:t>
            </a:r>
            <a:endParaRPr lang="en-US" dirty="0"/>
          </a:p>
        </p:txBody>
      </p:sp>
      <p:sp>
        <p:nvSpPr>
          <p:cNvPr id="40" name="Text Placeholder 39"/>
          <p:cNvSpPr>
            <a:spLocks noGrp="1"/>
          </p:cNvSpPr>
          <p:nvPr>
            <p:ph type="body" sz="quarter" idx="21"/>
          </p:nvPr>
        </p:nvSpPr>
        <p:spPr/>
        <p:txBody>
          <a:bodyPr/>
          <a:lstStyle/>
          <a:p>
            <a:r>
              <a:rPr lang="en-US" dirty="0" smtClean="0"/>
              <a:t>App</a:t>
            </a:r>
            <a:endParaRPr lang="en-US" dirty="0"/>
          </a:p>
        </p:txBody>
      </p:sp>
      <p:pic>
        <p:nvPicPr>
          <p:cNvPr id="2" name="Imagen 1"/>
          <p:cNvPicPr>
            <a:picLocks noChangeAspect="1"/>
          </p:cNvPicPr>
          <p:nvPr/>
        </p:nvPicPr>
        <p:blipFill>
          <a:blip r:embed="rId3"/>
          <a:stretch>
            <a:fillRect/>
          </a:stretch>
        </p:blipFill>
        <p:spPr>
          <a:xfrm>
            <a:off x="2084956" y="2209800"/>
            <a:ext cx="2485456" cy="3519488"/>
          </a:xfrm>
          <a:prstGeom prst="rect">
            <a:avLst/>
          </a:prstGeom>
        </p:spPr>
      </p:pic>
    </p:spTree>
    <p:extLst>
      <p:ext uri="{BB962C8B-B14F-4D97-AF65-F5344CB8AC3E}">
        <p14:creationId xmlns:p14="http://schemas.microsoft.com/office/powerpoint/2010/main" val="406597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177" y="1386508"/>
            <a:ext cx="4607945" cy="3395812"/>
          </a:xfrm>
          <a:prstGeom prst="rect">
            <a:avLst/>
          </a:prstGeom>
        </p:spPr>
      </p:pic>
      <p:sp>
        <p:nvSpPr>
          <p:cNvPr id="6" name="Título 5"/>
          <p:cNvSpPr>
            <a:spLocks noGrp="1"/>
          </p:cNvSpPr>
          <p:nvPr>
            <p:ph type="title"/>
          </p:nvPr>
        </p:nvSpPr>
        <p:spPr/>
        <p:txBody>
          <a:bodyPr/>
          <a:lstStyle/>
          <a:p>
            <a:r>
              <a:rPr lang="es-PE" dirty="0" smtClean="0"/>
              <a:t>Enlace a Repositorios</a:t>
            </a:r>
            <a:endParaRPr lang="es-PE" dirty="0"/>
          </a:p>
        </p:txBody>
      </p:sp>
      <p:grpSp>
        <p:nvGrpSpPr>
          <p:cNvPr id="2" name="Grupo 1"/>
          <p:cNvGrpSpPr/>
          <p:nvPr/>
        </p:nvGrpSpPr>
        <p:grpSpPr>
          <a:xfrm>
            <a:off x="430034" y="1517901"/>
            <a:ext cx="965200" cy="965200"/>
            <a:chOff x="762000" y="2171699"/>
            <a:chExt cx="965200" cy="965200"/>
          </a:xfrm>
        </p:grpSpPr>
        <p:sp>
          <p:nvSpPr>
            <p:cNvPr id="17" name="Oval 7"/>
            <p:cNvSpPr/>
            <p:nvPr/>
          </p:nvSpPr>
          <p:spPr>
            <a:xfrm>
              <a:off x="762000" y="2171699"/>
              <a:ext cx="965200" cy="9652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Freeform 312"/>
            <p:cNvSpPr/>
            <p:nvPr/>
          </p:nvSpPr>
          <p:spPr>
            <a:xfrm>
              <a:off x="957925" y="2393829"/>
              <a:ext cx="504739" cy="450528"/>
            </a:xfrm>
            <a:custGeom>
              <a:avLst/>
              <a:gdLst/>
              <a:ahLst/>
              <a:cxnLst/>
              <a:rect l="l" t="t" r="r" b="b"/>
              <a:pathLst>
                <a:path w="504825" h="450736">
                  <a:moveTo>
                    <a:pt x="162265" y="0"/>
                  </a:moveTo>
                  <a:cubicBezTo>
                    <a:pt x="167147" y="0"/>
                    <a:pt x="171373" y="1784"/>
                    <a:pt x="174942" y="5352"/>
                  </a:cubicBezTo>
                  <a:cubicBezTo>
                    <a:pt x="178511" y="8920"/>
                    <a:pt x="180295" y="13146"/>
                    <a:pt x="180295" y="18029"/>
                  </a:cubicBezTo>
                  <a:lnTo>
                    <a:pt x="180295" y="90147"/>
                  </a:lnTo>
                  <a:lnTo>
                    <a:pt x="243397" y="90147"/>
                  </a:lnTo>
                  <a:cubicBezTo>
                    <a:pt x="377303" y="90147"/>
                    <a:pt x="459469" y="127990"/>
                    <a:pt x="489894" y="203676"/>
                  </a:cubicBezTo>
                  <a:cubicBezTo>
                    <a:pt x="499848" y="228842"/>
                    <a:pt x="504825" y="260112"/>
                    <a:pt x="504825" y="297486"/>
                  </a:cubicBezTo>
                  <a:cubicBezTo>
                    <a:pt x="504825" y="328662"/>
                    <a:pt x="492899" y="371012"/>
                    <a:pt x="469048" y="424537"/>
                  </a:cubicBezTo>
                  <a:cubicBezTo>
                    <a:pt x="468485" y="425852"/>
                    <a:pt x="467499" y="428105"/>
                    <a:pt x="466090" y="431298"/>
                  </a:cubicBezTo>
                  <a:cubicBezTo>
                    <a:pt x="464681" y="434491"/>
                    <a:pt x="463413" y="437308"/>
                    <a:pt x="462287" y="439749"/>
                  </a:cubicBezTo>
                  <a:cubicBezTo>
                    <a:pt x="461160" y="442191"/>
                    <a:pt x="459939" y="444257"/>
                    <a:pt x="458625" y="445947"/>
                  </a:cubicBezTo>
                  <a:cubicBezTo>
                    <a:pt x="456371" y="449140"/>
                    <a:pt x="453741" y="450736"/>
                    <a:pt x="450737" y="450736"/>
                  </a:cubicBezTo>
                  <a:cubicBezTo>
                    <a:pt x="447920" y="450736"/>
                    <a:pt x="445713" y="449797"/>
                    <a:pt x="444116" y="447919"/>
                  </a:cubicBezTo>
                  <a:cubicBezTo>
                    <a:pt x="442520" y="446041"/>
                    <a:pt x="441722" y="443693"/>
                    <a:pt x="441722" y="440876"/>
                  </a:cubicBezTo>
                  <a:cubicBezTo>
                    <a:pt x="441722" y="439186"/>
                    <a:pt x="441957" y="436697"/>
                    <a:pt x="442426" y="433411"/>
                  </a:cubicBezTo>
                  <a:cubicBezTo>
                    <a:pt x="442895" y="430124"/>
                    <a:pt x="443130" y="427918"/>
                    <a:pt x="443130" y="426791"/>
                  </a:cubicBezTo>
                  <a:cubicBezTo>
                    <a:pt x="444069" y="414020"/>
                    <a:pt x="444539" y="402470"/>
                    <a:pt x="444539" y="392141"/>
                  </a:cubicBezTo>
                  <a:cubicBezTo>
                    <a:pt x="444539" y="373172"/>
                    <a:pt x="442895" y="356175"/>
                    <a:pt x="439609" y="341151"/>
                  </a:cubicBezTo>
                  <a:cubicBezTo>
                    <a:pt x="436322" y="326126"/>
                    <a:pt x="431768" y="313121"/>
                    <a:pt x="425946" y="302134"/>
                  </a:cubicBezTo>
                  <a:cubicBezTo>
                    <a:pt x="420124" y="291147"/>
                    <a:pt x="412612" y="281663"/>
                    <a:pt x="403409" y="273681"/>
                  </a:cubicBezTo>
                  <a:cubicBezTo>
                    <a:pt x="394207" y="265699"/>
                    <a:pt x="384300" y="259173"/>
                    <a:pt x="373689" y="254102"/>
                  </a:cubicBezTo>
                  <a:cubicBezTo>
                    <a:pt x="363077" y="249031"/>
                    <a:pt x="350589" y="245040"/>
                    <a:pt x="336221" y="242130"/>
                  </a:cubicBezTo>
                  <a:cubicBezTo>
                    <a:pt x="321854" y="239218"/>
                    <a:pt x="307393" y="237200"/>
                    <a:pt x="292837" y="236073"/>
                  </a:cubicBezTo>
                  <a:cubicBezTo>
                    <a:pt x="278283" y="234946"/>
                    <a:pt x="261803" y="234383"/>
                    <a:pt x="243397" y="234383"/>
                  </a:cubicBezTo>
                  <a:lnTo>
                    <a:pt x="180295" y="234383"/>
                  </a:lnTo>
                  <a:lnTo>
                    <a:pt x="180295" y="306500"/>
                  </a:lnTo>
                  <a:cubicBezTo>
                    <a:pt x="180295" y="311384"/>
                    <a:pt x="178511" y="315609"/>
                    <a:pt x="174942" y="319177"/>
                  </a:cubicBezTo>
                  <a:cubicBezTo>
                    <a:pt x="171373" y="322746"/>
                    <a:pt x="167147" y="324530"/>
                    <a:pt x="162265" y="324530"/>
                  </a:cubicBezTo>
                  <a:cubicBezTo>
                    <a:pt x="157382" y="324530"/>
                    <a:pt x="153156" y="322746"/>
                    <a:pt x="149589" y="319177"/>
                  </a:cubicBezTo>
                  <a:lnTo>
                    <a:pt x="5353" y="174942"/>
                  </a:lnTo>
                  <a:cubicBezTo>
                    <a:pt x="1784" y="171373"/>
                    <a:pt x="0" y="167148"/>
                    <a:pt x="0" y="162265"/>
                  </a:cubicBezTo>
                  <a:cubicBezTo>
                    <a:pt x="0" y="157382"/>
                    <a:pt x="1784" y="153156"/>
                    <a:pt x="5353" y="149588"/>
                  </a:cubicBezTo>
                  <a:lnTo>
                    <a:pt x="149589" y="5352"/>
                  </a:lnTo>
                  <a:cubicBezTo>
                    <a:pt x="153156" y="1784"/>
                    <a:pt x="157382" y="0"/>
                    <a:pt x="162265"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grpSp>
        <p:nvGrpSpPr>
          <p:cNvPr id="28" name="Grupo 27"/>
          <p:cNvGrpSpPr/>
          <p:nvPr/>
        </p:nvGrpSpPr>
        <p:grpSpPr>
          <a:xfrm>
            <a:off x="411407" y="2600930"/>
            <a:ext cx="965200" cy="965200"/>
            <a:chOff x="762000" y="2171699"/>
            <a:chExt cx="965200" cy="965200"/>
          </a:xfrm>
        </p:grpSpPr>
        <p:sp>
          <p:nvSpPr>
            <p:cNvPr id="29" name="Oval 7"/>
            <p:cNvSpPr/>
            <p:nvPr/>
          </p:nvSpPr>
          <p:spPr>
            <a:xfrm>
              <a:off x="762000" y="2171699"/>
              <a:ext cx="965200" cy="9652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Freeform 312"/>
            <p:cNvSpPr/>
            <p:nvPr/>
          </p:nvSpPr>
          <p:spPr>
            <a:xfrm>
              <a:off x="957925" y="2393829"/>
              <a:ext cx="504739" cy="450528"/>
            </a:xfrm>
            <a:custGeom>
              <a:avLst/>
              <a:gdLst/>
              <a:ahLst/>
              <a:cxnLst/>
              <a:rect l="l" t="t" r="r" b="b"/>
              <a:pathLst>
                <a:path w="504825" h="450736">
                  <a:moveTo>
                    <a:pt x="162265" y="0"/>
                  </a:moveTo>
                  <a:cubicBezTo>
                    <a:pt x="167147" y="0"/>
                    <a:pt x="171373" y="1784"/>
                    <a:pt x="174942" y="5352"/>
                  </a:cubicBezTo>
                  <a:cubicBezTo>
                    <a:pt x="178511" y="8920"/>
                    <a:pt x="180295" y="13146"/>
                    <a:pt x="180295" y="18029"/>
                  </a:cubicBezTo>
                  <a:lnTo>
                    <a:pt x="180295" y="90147"/>
                  </a:lnTo>
                  <a:lnTo>
                    <a:pt x="243397" y="90147"/>
                  </a:lnTo>
                  <a:cubicBezTo>
                    <a:pt x="377303" y="90147"/>
                    <a:pt x="459469" y="127990"/>
                    <a:pt x="489894" y="203676"/>
                  </a:cubicBezTo>
                  <a:cubicBezTo>
                    <a:pt x="499848" y="228842"/>
                    <a:pt x="504825" y="260112"/>
                    <a:pt x="504825" y="297486"/>
                  </a:cubicBezTo>
                  <a:cubicBezTo>
                    <a:pt x="504825" y="328662"/>
                    <a:pt x="492899" y="371012"/>
                    <a:pt x="469048" y="424537"/>
                  </a:cubicBezTo>
                  <a:cubicBezTo>
                    <a:pt x="468485" y="425852"/>
                    <a:pt x="467499" y="428105"/>
                    <a:pt x="466090" y="431298"/>
                  </a:cubicBezTo>
                  <a:cubicBezTo>
                    <a:pt x="464681" y="434491"/>
                    <a:pt x="463413" y="437308"/>
                    <a:pt x="462287" y="439749"/>
                  </a:cubicBezTo>
                  <a:cubicBezTo>
                    <a:pt x="461160" y="442191"/>
                    <a:pt x="459939" y="444257"/>
                    <a:pt x="458625" y="445947"/>
                  </a:cubicBezTo>
                  <a:cubicBezTo>
                    <a:pt x="456371" y="449140"/>
                    <a:pt x="453741" y="450736"/>
                    <a:pt x="450737" y="450736"/>
                  </a:cubicBezTo>
                  <a:cubicBezTo>
                    <a:pt x="447920" y="450736"/>
                    <a:pt x="445713" y="449797"/>
                    <a:pt x="444116" y="447919"/>
                  </a:cubicBezTo>
                  <a:cubicBezTo>
                    <a:pt x="442520" y="446041"/>
                    <a:pt x="441722" y="443693"/>
                    <a:pt x="441722" y="440876"/>
                  </a:cubicBezTo>
                  <a:cubicBezTo>
                    <a:pt x="441722" y="439186"/>
                    <a:pt x="441957" y="436697"/>
                    <a:pt x="442426" y="433411"/>
                  </a:cubicBezTo>
                  <a:cubicBezTo>
                    <a:pt x="442895" y="430124"/>
                    <a:pt x="443130" y="427918"/>
                    <a:pt x="443130" y="426791"/>
                  </a:cubicBezTo>
                  <a:cubicBezTo>
                    <a:pt x="444069" y="414020"/>
                    <a:pt x="444539" y="402470"/>
                    <a:pt x="444539" y="392141"/>
                  </a:cubicBezTo>
                  <a:cubicBezTo>
                    <a:pt x="444539" y="373172"/>
                    <a:pt x="442895" y="356175"/>
                    <a:pt x="439609" y="341151"/>
                  </a:cubicBezTo>
                  <a:cubicBezTo>
                    <a:pt x="436322" y="326126"/>
                    <a:pt x="431768" y="313121"/>
                    <a:pt x="425946" y="302134"/>
                  </a:cubicBezTo>
                  <a:cubicBezTo>
                    <a:pt x="420124" y="291147"/>
                    <a:pt x="412612" y="281663"/>
                    <a:pt x="403409" y="273681"/>
                  </a:cubicBezTo>
                  <a:cubicBezTo>
                    <a:pt x="394207" y="265699"/>
                    <a:pt x="384300" y="259173"/>
                    <a:pt x="373689" y="254102"/>
                  </a:cubicBezTo>
                  <a:cubicBezTo>
                    <a:pt x="363077" y="249031"/>
                    <a:pt x="350589" y="245040"/>
                    <a:pt x="336221" y="242130"/>
                  </a:cubicBezTo>
                  <a:cubicBezTo>
                    <a:pt x="321854" y="239218"/>
                    <a:pt x="307393" y="237200"/>
                    <a:pt x="292837" y="236073"/>
                  </a:cubicBezTo>
                  <a:cubicBezTo>
                    <a:pt x="278283" y="234946"/>
                    <a:pt x="261803" y="234383"/>
                    <a:pt x="243397" y="234383"/>
                  </a:cubicBezTo>
                  <a:lnTo>
                    <a:pt x="180295" y="234383"/>
                  </a:lnTo>
                  <a:lnTo>
                    <a:pt x="180295" y="306500"/>
                  </a:lnTo>
                  <a:cubicBezTo>
                    <a:pt x="180295" y="311384"/>
                    <a:pt x="178511" y="315609"/>
                    <a:pt x="174942" y="319177"/>
                  </a:cubicBezTo>
                  <a:cubicBezTo>
                    <a:pt x="171373" y="322746"/>
                    <a:pt x="167147" y="324530"/>
                    <a:pt x="162265" y="324530"/>
                  </a:cubicBezTo>
                  <a:cubicBezTo>
                    <a:pt x="157382" y="324530"/>
                    <a:pt x="153156" y="322746"/>
                    <a:pt x="149589" y="319177"/>
                  </a:cubicBezTo>
                  <a:lnTo>
                    <a:pt x="5353" y="174942"/>
                  </a:lnTo>
                  <a:cubicBezTo>
                    <a:pt x="1784" y="171373"/>
                    <a:pt x="0" y="167148"/>
                    <a:pt x="0" y="162265"/>
                  </a:cubicBezTo>
                  <a:cubicBezTo>
                    <a:pt x="0" y="157382"/>
                    <a:pt x="1784" y="153156"/>
                    <a:pt x="5353" y="149588"/>
                  </a:cubicBezTo>
                  <a:lnTo>
                    <a:pt x="149589" y="5352"/>
                  </a:lnTo>
                  <a:cubicBezTo>
                    <a:pt x="153156" y="1784"/>
                    <a:pt x="157382" y="0"/>
                    <a:pt x="162265"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grpSp>
        <p:nvGrpSpPr>
          <p:cNvPr id="31" name="Grupo 30"/>
          <p:cNvGrpSpPr/>
          <p:nvPr/>
        </p:nvGrpSpPr>
        <p:grpSpPr>
          <a:xfrm>
            <a:off x="449228" y="3683959"/>
            <a:ext cx="965200" cy="965200"/>
            <a:chOff x="762000" y="2171699"/>
            <a:chExt cx="965200" cy="965200"/>
          </a:xfrm>
        </p:grpSpPr>
        <p:sp>
          <p:nvSpPr>
            <p:cNvPr id="32" name="Oval 7"/>
            <p:cNvSpPr/>
            <p:nvPr/>
          </p:nvSpPr>
          <p:spPr>
            <a:xfrm>
              <a:off x="762000" y="2171699"/>
              <a:ext cx="965200" cy="9652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Freeform 312"/>
            <p:cNvSpPr/>
            <p:nvPr/>
          </p:nvSpPr>
          <p:spPr>
            <a:xfrm>
              <a:off x="957925" y="2393829"/>
              <a:ext cx="504739" cy="450528"/>
            </a:xfrm>
            <a:custGeom>
              <a:avLst/>
              <a:gdLst/>
              <a:ahLst/>
              <a:cxnLst/>
              <a:rect l="l" t="t" r="r" b="b"/>
              <a:pathLst>
                <a:path w="504825" h="450736">
                  <a:moveTo>
                    <a:pt x="162265" y="0"/>
                  </a:moveTo>
                  <a:cubicBezTo>
                    <a:pt x="167147" y="0"/>
                    <a:pt x="171373" y="1784"/>
                    <a:pt x="174942" y="5352"/>
                  </a:cubicBezTo>
                  <a:cubicBezTo>
                    <a:pt x="178511" y="8920"/>
                    <a:pt x="180295" y="13146"/>
                    <a:pt x="180295" y="18029"/>
                  </a:cubicBezTo>
                  <a:lnTo>
                    <a:pt x="180295" y="90147"/>
                  </a:lnTo>
                  <a:lnTo>
                    <a:pt x="243397" y="90147"/>
                  </a:lnTo>
                  <a:cubicBezTo>
                    <a:pt x="377303" y="90147"/>
                    <a:pt x="459469" y="127990"/>
                    <a:pt x="489894" y="203676"/>
                  </a:cubicBezTo>
                  <a:cubicBezTo>
                    <a:pt x="499848" y="228842"/>
                    <a:pt x="504825" y="260112"/>
                    <a:pt x="504825" y="297486"/>
                  </a:cubicBezTo>
                  <a:cubicBezTo>
                    <a:pt x="504825" y="328662"/>
                    <a:pt x="492899" y="371012"/>
                    <a:pt x="469048" y="424537"/>
                  </a:cubicBezTo>
                  <a:cubicBezTo>
                    <a:pt x="468485" y="425852"/>
                    <a:pt x="467499" y="428105"/>
                    <a:pt x="466090" y="431298"/>
                  </a:cubicBezTo>
                  <a:cubicBezTo>
                    <a:pt x="464681" y="434491"/>
                    <a:pt x="463413" y="437308"/>
                    <a:pt x="462287" y="439749"/>
                  </a:cubicBezTo>
                  <a:cubicBezTo>
                    <a:pt x="461160" y="442191"/>
                    <a:pt x="459939" y="444257"/>
                    <a:pt x="458625" y="445947"/>
                  </a:cubicBezTo>
                  <a:cubicBezTo>
                    <a:pt x="456371" y="449140"/>
                    <a:pt x="453741" y="450736"/>
                    <a:pt x="450737" y="450736"/>
                  </a:cubicBezTo>
                  <a:cubicBezTo>
                    <a:pt x="447920" y="450736"/>
                    <a:pt x="445713" y="449797"/>
                    <a:pt x="444116" y="447919"/>
                  </a:cubicBezTo>
                  <a:cubicBezTo>
                    <a:pt x="442520" y="446041"/>
                    <a:pt x="441722" y="443693"/>
                    <a:pt x="441722" y="440876"/>
                  </a:cubicBezTo>
                  <a:cubicBezTo>
                    <a:pt x="441722" y="439186"/>
                    <a:pt x="441957" y="436697"/>
                    <a:pt x="442426" y="433411"/>
                  </a:cubicBezTo>
                  <a:cubicBezTo>
                    <a:pt x="442895" y="430124"/>
                    <a:pt x="443130" y="427918"/>
                    <a:pt x="443130" y="426791"/>
                  </a:cubicBezTo>
                  <a:cubicBezTo>
                    <a:pt x="444069" y="414020"/>
                    <a:pt x="444539" y="402470"/>
                    <a:pt x="444539" y="392141"/>
                  </a:cubicBezTo>
                  <a:cubicBezTo>
                    <a:pt x="444539" y="373172"/>
                    <a:pt x="442895" y="356175"/>
                    <a:pt x="439609" y="341151"/>
                  </a:cubicBezTo>
                  <a:cubicBezTo>
                    <a:pt x="436322" y="326126"/>
                    <a:pt x="431768" y="313121"/>
                    <a:pt x="425946" y="302134"/>
                  </a:cubicBezTo>
                  <a:cubicBezTo>
                    <a:pt x="420124" y="291147"/>
                    <a:pt x="412612" y="281663"/>
                    <a:pt x="403409" y="273681"/>
                  </a:cubicBezTo>
                  <a:cubicBezTo>
                    <a:pt x="394207" y="265699"/>
                    <a:pt x="384300" y="259173"/>
                    <a:pt x="373689" y="254102"/>
                  </a:cubicBezTo>
                  <a:cubicBezTo>
                    <a:pt x="363077" y="249031"/>
                    <a:pt x="350589" y="245040"/>
                    <a:pt x="336221" y="242130"/>
                  </a:cubicBezTo>
                  <a:cubicBezTo>
                    <a:pt x="321854" y="239218"/>
                    <a:pt x="307393" y="237200"/>
                    <a:pt x="292837" y="236073"/>
                  </a:cubicBezTo>
                  <a:cubicBezTo>
                    <a:pt x="278283" y="234946"/>
                    <a:pt x="261803" y="234383"/>
                    <a:pt x="243397" y="234383"/>
                  </a:cubicBezTo>
                  <a:lnTo>
                    <a:pt x="180295" y="234383"/>
                  </a:lnTo>
                  <a:lnTo>
                    <a:pt x="180295" y="306500"/>
                  </a:lnTo>
                  <a:cubicBezTo>
                    <a:pt x="180295" y="311384"/>
                    <a:pt x="178511" y="315609"/>
                    <a:pt x="174942" y="319177"/>
                  </a:cubicBezTo>
                  <a:cubicBezTo>
                    <a:pt x="171373" y="322746"/>
                    <a:pt x="167147" y="324530"/>
                    <a:pt x="162265" y="324530"/>
                  </a:cubicBezTo>
                  <a:cubicBezTo>
                    <a:pt x="157382" y="324530"/>
                    <a:pt x="153156" y="322746"/>
                    <a:pt x="149589" y="319177"/>
                  </a:cubicBezTo>
                  <a:lnTo>
                    <a:pt x="5353" y="174942"/>
                  </a:lnTo>
                  <a:cubicBezTo>
                    <a:pt x="1784" y="171373"/>
                    <a:pt x="0" y="167148"/>
                    <a:pt x="0" y="162265"/>
                  </a:cubicBezTo>
                  <a:cubicBezTo>
                    <a:pt x="0" y="157382"/>
                    <a:pt x="1784" y="153156"/>
                    <a:pt x="5353" y="149588"/>
                  </a:cubicBezTo>
                  <a:lnTo>
                    <a:pt x="149589" y="5352"/>
                  </a:lnTo>
                  <a:cubicBezTo>
                    <a:pt x="153156" y="1784"/>
                    <a:pt x="157382" y="0"/>
                    <a:pt x="162265"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sp>
        <p:nvSpPr>
          <p:cNvPr id="36" name="CuadroTexto 35"/>
          <p:cNvSpPr txBox="1"/>
          <p:nvPr/>
        </p:nvSpPr>
        <p:spPr>
          <a:xfrm>
            <a:off x="1414428" y="1676613"/>
            <a:ext cx="6157583" cy="461665"/>
          </a:xfrm>
          <a:prstGeom prst="rect">
            <a:avLst/>
          </a:prstGeom>
          <a:noFill/>
        </p:spPr>
        <p:txBody>
          <a:bodyPr wrap="none" rtlCol="0">
            <a:spAutoFit/>
          </a:bodyPr>
          <a:lstStyle/>
          <a:p>
            <a:r>
              <a:rPr lang="es-PE" dirty="0" smtClean="0">
                <a:hlinkClick r:id="rId3"/>
              </a:rPr>
              <a:t>https://github.com/juanpalopez/Indigo-karaoke</a:t>
            </a:r>
            <a:endParaRPr lang="es-PE" dirty="0"/>
          </a:p>
        </p:txBody>
      </p:sp>
      <p:sp>
        <p:nvSpPr>
          <p:cNvPr id="37" name="CuadroTexto 36"/>
          <p:cNvSpPr txBox="1"/>
          <p:nvPr/>
        </p:nvSpPr>
        <p:spPr>
          <a:xfrm>
            <a:off x="1414428" y="2746866"/>
            <a:ext cx="5348515" cy="461665"/>
          </a:xfrm>
          <a:prstGeom prst="rect">
            <a:avLst/>
          </a:prstGeom>
          <a:noFill/>
        </p:spPr>
        <p:txBody>
          <a:bodyPr wrap="none" rtlCol="0">
            <a:spAutoFit/>
          </a:bodyPr>
          <a:lstStyle/>
          <a:p>
            <a:r>
              <a:rPr lang="es-PE" dirty="0" smtClean="0">
                <a:hlinkClick r:id="rId4"/>
              </a:rPr>
              <a:t>https://github.com/u201521698/Karaoke</a:t>
            </a:r>
            <a:endParaRPr lang="es-PE" dirty="0"/>
          </a:p>
        </p:txBody>
      </p:sp>
      <p:sp>
        <p:nvSpPr>
          <p:cNvPr id="38" name="CuadroTexto 37"/>
          <p:cNvSpPr txBox="1"/>
          <p:nvPr/>
        </p:nvSpPr>
        <p:spPr>
          <a:xfrm>
            <a:off x="1414428" y="3817119"/>
            <a:ext cx="5629041" cy="461665"/>
          </a:xfrm>
          <a:prstGeom prst="rect">
            <a:avLst/>
          </a:prstGeom>
          <a:noFill/>
        </p:spPr>
        <p:txBody>
          <a:bodyPr wrap="none" rtlCol="0">
            <a:spAutoFit/>
          </a:bodyPr>
          <a:lstStyle/>
          <a:p>
            <a:r>
              <a:rPr lang="es-PE" dirty="0" smtClean="0">
                <a:hlinkClick r:id="rId5"/>
              </a:rPr>
              <a:t>https</a:t>
            </a:r>
            <a:r>
              <a:rPr lang="es-PE" dirty="0">
                <a:hlinkClick r:id="rId5"/>
              </a:rPr>
              <a:t>://</a:t>
            </a:r>
            <a:r>
              <a:rPr lang="es-PE" dirty="0" smtClean="0">
                <a:hlinkClick r:id="rId5"/>
              </a:rPr>
              <a:t>github.com/u201521698/IndigoApp</a:t>
            </a:r>
            <a:endParaRPr lang="es-PE" dirty="0"/>
          </a:p>
        </p:txBody>
      </p:sp>
      <p:grpSp>
        <p:nvGrpSpPr>
          <p:cNvPr id="39" name="Grupo 38"/>
          <p:cNvGrpSpPr/>
          <p:nvPr/>
        </p:nvGrpSpPr>
        <p:grpSpPr>
          <a:xfrm>
            <a:off x="449228" y="4782319"/>
            <a:ext cx="965200" cy="965200"/>
            <a:chOff x="762000" y="2171699"/>
            <a:chExt cx="965200" cy="965200"/>
          </a:xfrm>
        </p:grpSpPr>
        <p:sp>
          <p:nvSpPr>
            <p:cNvPr id="40" name="Oval 7"/>
            <p:cNvSpPr/>
            <p:nvPr/>
          </p:nvSpPr>
          <p:spPr>
            <a:xfrm>
              <a:off x="762000" y="2171699"/>
              <a:ext cx="965200" cy="9652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Freeform 312"/>
            <p:cNvSpPr/>
            <p:nvPr/>
          </p:nvSpPr>
          <p:spPr>
            <a:xfrm>
              <a:off x="957925" y="2393829"/>
              <a:ext cx="504739" cy="450528"/>
            </a:xfrm>
            <a:custGeom>
              <a:avLst/>
              <a:gdLst/>
              <a:ahLst/>
              <a:cxnLst/>
              <a:rect l="l" t="t" r="r" b="b"/>
              <a:pathLst>
                <a:path w="504825" h="450736">
                  <a:moveTo>
                    <a:pt x="162265" y="0"/>
                  </a:moveTo>
                  <a:cubicBezTo>
                    <a:pt x="167147" y="0"/>
                    <a:pt x="171373" y="1784"/>
                    <a:pt x="174942" y="5352"/>
                  </a:cubicBezTo>
                  <a:cubicBezTo>
                    <a:pt x="178511" y="8920"/>
                    <a:pt x="180295" y="13146"/>
                    <a:pt x="180295" y="18029"/>
                  </a:cubicBezTo>
                  <a:lnTo>
                    <a:pt x="180295" y="90147"/>
                  </a:lnTo>
                  <a:lnTo>
                    <a:pt x="243397" y="90147"/>
                  </a:lnTo>
                  <a:cubicBezTo>
                    <a:pt x="377303" y="90147"/>
                    <a:pt x="459469" y="127990"/>
                    <a:pt x="489894" y="203676"/>
                  </a:cubicBezTo>
                  <a:cubicBezTo>
                    <a:pt x="499848" y="228842"/>
                    <a:pt x="504825" y="260112"/>
                    <a:pt x="504825" y="297486"/>
                  </a:cubicBezTo>
                  <a:cubicBezTo>
                    <a:pt x="504825" y="328662"/>
                    <a:pt x="492899" y="371012"/>
                    <a:pt x="469048" y="424537"/>
                  </a:cubicBezTo>
                  <a:cubicBezTo>
                    <a:pt x="468485" y="425852"/>
                    <a:pt x="467499" y="428105"/>
                    <a:pt x="466090" y="431298"/>
                  </a:cubicBezTo>
                  <a:cubicBezTo>
                    <a:pt x="464681" y="434491"/>
                    <a:pt x="463413" y="437308"/>
                    <a:pt x="462287" y="439749"/>
                  </a:cubicBezTo>
                  <a:cubicBezTo>
                    <a:pt x="461160" y="442191"/>
                    <a:pt x="459939" y="444257"/>
                    <a:pt x="458625" y="445947"/>
                  </a:cubicBezTo>
                  <a:cubicBezTo>
                    <a:pt x="456371" y="449140"/>
                    <a:pt x="453741" y="450736"/>
                    <a:pt x="450737" y="450736"/>
                  </a:cubicBezTo>
                  <a:cubicBezTo>
                    <a:pt x="447920" y="450736"/>
                    <a:pt x="445713" y="449797"/>
                    <a:pt x="444116" y="447919"/>
                  </a:cubicBezTo>
                  <a:cubicBezTo>
                    <a:pt x="442520" y="446041"/>
                    <a:pt x="441722" y="443693"/>
                    <a:pt x="441722" y="440876"/>
                  </a:cubicBezTo>
                  <a:cubicBezTo>
                    <a:pt x="441722" y="439186"/>
                    <a:pt x="441957" y="436697"/>
                    <a:pt x="442426" y="433411"/>
                  </a:cubicBezTo>
                  <a:cubicBezTo>
                    <a:pt x="442895" y="430124"/>
                    <a:pt x="443130" y="427918"/>
                    <a:pt x="443130" y="426791"/>
                  </a:cubicBezTo>
                  <a:cubicBezTo>
                    <a:pt x="444069" y="414020"/>
                    <a:pt x="444539" y="402470"/>
                    <a:pt x="444539" y="392141"/>
                  </a:cubicBezTo>
                  <a:cubicBezTo>
                    <a:pt x="444539" y="373172"/>
                    <a:pt x="442895" y="356175"/>
                    <a:pt x="439609" y="341151"/>
                  </a:cubicBezTo>
                  <a:cubicBezTo>
                    <a:pt x="436322" y="326126"/>
                    <a:pt x="431768" y="313121"/>
                    <a:pt x="425946" y="302134"/>
                  </a:cubicBezTo>
                  <a:cubicBezTo>
                    <a:pt x="420124" y="291147"/>
                    <a:pt x="412612" y="281663"/>
                    <a:pt x="403409" y="273681"/>
                  </a:cubicBezTo>
                  <a:cubicBezTo>
                    <a:pt x="394207" y="265699"/>
                    <a:pt x="384300" y="259173"/>
                    <a:pt x="373689" y="254102"/>
                  </a:cubicBezTo>
                  <a:cubicBezTo>
                    <a:pt x="363077" y="249031"/>
                    <a:pt x="350589" y="245040"/>
                    <a:pt x="336221" y="242130"/>
                  </a:cubicBezTo>
                  <a:cubicBezTo>
                    <a:pt x="321854" y="239218"/>
                    <a:pt x="307393" y="237200"/>
                    <a:pt x="292837" y="236073"/>
                  </a:cubicBezTo>
                  <a:cubicBezTo>
                    <a:pt x="278283" y="234946"/>
                    <a:pt x="261803" y="234383"/>
                    <a:pt x="243397" y="234383"/>
                  </a:cubicBezTo>
                  <a:lnTo>
                    <a:pt x="180295" y="234383"/>
                  </a:lnTo>
                  <a:lnTo>
                    <a:pt x="180295" y="306500"/>
                  </a:lnTo>
                  <a:cubicBezTo>
                    <a:pt x="180295" y="311384"/>
                    <a:pt x="178511" y="315609"/>
                    <a:pt x="174942" y="319177"/>
                  </a:cubicBezTo>
                  <a:cubicBezTo>
                    <a:pt x="171373" y="322746"/>
                    <a:pt x="167147" y="324530"/>
                    <a:pt x="162265" y="324530"/>
                  </a:cubicBezTo>
                  <a:cubicBezTo>
                    <a:pt x="157382" y="324530"/>
                    <a:pt x="153156" y="322746"/>
                    <a:pt x="149589" y="319177"/>
                  </a:cubicBezTo>
                  <a:lnTo>
                    <a:pt x="5353" y="174942"/>
                  </a:lnTo>
                  <a:cubicBezTo>
                    <a:pt x="1784" y="171373"/>
                    <a:pt x="0" y="167148"/>
                    <a:pt x="0" y="162265"/>
                  </a:cubicBezTo>
                  <a:cubicBezTo>
                    <a:pt x="0" y="157382"/>
                    <a:pt x="1784" y="153156"/>
                    <a:pt x="5353" y="149588"/>
                  </a:cubicBezTo>
                  <a:lnTo>
                    <a:pt x="149589" y="5352"/>
                  </a:lnTo>
                  <a:cubicBezTo>
                    <a:pt x="153156" y="1784"/>
                    <a:pt x="157382" y="0"/>
                    <a:pt x="162265"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sp>
        <p:nvSpPr>
          <p:cNvPr id="42" name="CuadroTexto 41"/>
          <p:cNvSpPr txBox="1"/>
          <p:nvPr/>
        </p:nvSpPr>
        <p:spPr>
          <a:xfrm>
            <a:off x="1395234" y="4970864"/>
            <a:ext cx="9446945" cy="461665"/>
          </a:xfrm>
          <a:prstGeom prst="rect">
            <a:avLst/>
          </a:prstGeom>
          <a:noFill/>
        </p:spPr>
        <p:txBody>
          <a:bodyPr wrap="none" rtlCol="0">
            <a:spAutoFit/>
          </a:bodyPr>
          <a:lstStyle/>
          <a:p>
            <a:r>
              <a:rPr lang="es-PE" dirty="0" smtClean="0">
                <a:hlinkClick r:id="rId5"/>
              </a:rPr>
              <a:t>https</a:t>
            </a:r>
            <a:r>
              <a:rPr lang="es-PE" dirty="0">
                <a:hlinkClick r:id="rId5"/>
              </a:rPr>
              <a:t>://app.mockflow.com/view/De0627df2befa3a7651114c957065080d</a:t>
            </a:r>
            <a:r>
              <a:rPr lang="es-PE" dirty="0" smtClean="0">
                <a:hlinkClick r:id="rId5"/>
              </a:rPr>
              <a:t>/</a:t>
            </a:r>
            <a:endParaRPr lang="es-PE" dirty="0" smtClean="0"/>
          </a:p>
        </p:txBody>
      </p:sp>
    </p:spTree>
    <p:extLst>
      <p:ext uri="{BB962C8B-B14F-4D97-AF65-F5344CB8AC3E}">
        <p14:creationId xmlns:p14="http://schemas.microsoft.com/office/powerpoint/2010/main" val="35102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29195" r="305"/>
          <a:stretch/>
        </p:blipFill>
        <p:spPr>
          <a:xfrm>
            <a:off x="4667075" y="0"/>
            <a:ext cx="7521749" cy="6858000"/>
          </a:xfrm>
        </p:spPr>
      </p:pic>
      <p:sp>
        <p:nvSpPr>
          <p:cNvPr id="3" name="Date Placeholder 2"/>
          <p:cNvSpPr>
            <a:spLocks noGrp="1"/>
          </p:cNvSpPr>
          <p:nvPr>
            <p:ph type="dt" sz="half" idx="10"/>
          </p:nvPr>
        </p:nvSpPr>
        <p:spPr>
          <a:xfrm>
            <a:off x="3198074" y="6410142"/>
            <a:ext cx="1543419" cy="365125"/>
          </a:xfrm>
        </p:spPr>
        <p:txBody>
          <a:bodyPr/>
          <a:lstStyle/>
          <a:p>
            <a:r>
              <a:rPr lang="en-US" dirty="0" smtClean="0"/>
              <a:t>9 – 10 -2016</a:t>
            </a:r>
          </a:p>
        </p:txBody>
      </p:sp>
      <p:sp>
        <p:nvSpPr>
          <p:cNvPr id="4" name="Footer Placeholder 3"/>
          <p:cNvSpPr>
            <a:spLocks noGrp="1"/>
          </p:cNvSpPr>
          <p:nvPr>
            <p:ph type="ftr" sz="quarter" idx="11"/>
          </p:nvPr>
        </p:nvSpPr>
        <p:spPr/>
        <p:txBody>
          <a:bodyPr/>
          <a:lstStyle/>
          <a:p>
            <a:r>
              <a:rPr lang="en-US" smtClean="0"/>
              <a:t>större - a multipurpose PowerPoint template</a:t>
            </a:r>
            <a:endParaRPr lang="en-US"/>
          </a:p>
        </p:txBody>
      </p:sp>
      <p:sp>
        <p:nvSpPr>
          <p:cNvPr id="5" name="Slide Number Placeholder 4"/>
          <p:cNvSpPr>
            <a:spLocks noGrp="1"/>
          </p:cNvSpPr>
          <p:nvPr>
            <p:ph type="sldNum" sz="quarter" idx="12"/>
          </p:nvPr>
        </p:nvSpPr>
        <p:spPr/>
        <p:txBody>
          <a:bodyPr/>
          <a:lstStyle/>
          <a:p>
            <a:fld id="{6E18DBF4-37B7-4C4F-9728-A1C100B177EE}" type="slidenum">
              <a:rPr lang="en-US" smtClean="0"/>
              <a:pPr/>
              <a:t>2</a:t>
            </a:fld>
            <a:endParaRPr lang="en-US"/>
          </a:p>
        </p:txBody>
      </p:sp>
      <p:sp>
        <p:nvSpPr>
          <p:cNvPr id="24" name="Text Placeholder 23"/>
          <p:cNvSpPr>
            <a:spLocks noGrp="1"/>
          </p:cNvSpPr>
          <p:nvPr>
            <p:ph type="body" sz="quarter" idx="27"/>
          </p:nvPr>
        </p:nvSpPr>
        <p:spPr>
          <a:xfrm>
            <a:off x="350970" y="3490134"/>
            <a:ext cx="4067042" cy="2276627"/>
          </a:xfrm>
        </p:spPr>
        <p:txBody>
          <a:bodyPr/>
          <a:lstStyle/>
          <a:p>
            <a:pPr algn="l"/>
            <a:r>
              <a:rPr lang="es-PE" dirty="0"/>
              <a:t>El software a desarrollar es un sistema de gestión para una cadena de karaokes. La meta es lograr que los clientes puedan realizar sus pedidos de canciones y productos </a:t>
            </a:r>
            <a:r>
              <a:rPr lang="es-PE" dirty="0" smtClean="0"/>
              <a:t>a </a:t>
            </a:r>
            <a:r>
              <a:rPr lang="es-PE" dirty="0"/>
              <a:t>través de </a:t>
            </a:r>
            <a:r>
              <a:rPr lang="es-PE" dirty="0" err="1"/>
              <a:t>tablets</a:t>
            </a:r>
            <a:r>
              <a:rPr lang="es-PE" dirty="0"/>
              <a:t> ubicadas en las mesas del karaoke. </a:t>
            </a:r>
            <a:endParaRPr lang="en-US" dirty="0"/>
          </a:p>
        </p:txBody>
      </p:sp>
      <p:sp>
        <p:nvSpPr>
          <p:cNvPr id="26" name="TextBox 25"/>
          <p:cNvSpPr txBox="1"/>
          <p:nvPr/>
        </p:nvSpPr>
        <p:spPr>
          <a:xfrm>
            <a:off x="4558751" y="4913704"/>
            <a:ext cx="825652" cy="1861563"/>
          </a:xfrm>
          <a:prstGeom prst="rect">
            <a:avLst/>
          </a:prstGeom>
          <a:noFill/>
        </p:spPr>
        <p:txBody>
          <a:bodyPr wrap="none" rtlCol="0">
            <a:spAutoFit/>
          </a:bodyPr>
          <a:lstStyle/>
          <a:p>
            <a:r>
              <a:rPr lang="en-US" sz="11497" b="1" dirty="0">
                <a:solidFill>
                  <a:schemeClr val="bg1"/>
                </a:solidFill>
              </a:rPr>
              <a:t>”</a:t>
            </a:r>
          </a:p>
        </p:txBody>
      </p:sp>
      <p:sp>
        <p:nvSpPr>
          <p:cNvPr id="23" name="Text Placeholder 22"/>
          <p:cNvSpPr>
            <a:spLocks noGrp="1"/>
          </p:cNvSpPr>
          <p:nvPr>
            <p:ph type="body" sz="quarter" idx="22"/>
          </p:nvPr>
        </p:nvSpPr>
        <p:spPr>
          <a:xfrm>
            <a:off x="550705" y="594256"/>
            <a:ext cx="5186853" cy="1600159"/>
          </a:xfrm>
        </p:spPr>
        <p:txBody>
          <a:bodyPr/>
          <a:lstStyle/>
          <a:p>
            <a:r>
              <a:rPr lang="en-US" dirty="0" err="1" smtClean="0"/>
              <a:t>Resumen</a:t>
            </a:r>
            <a:r>
              <a:rPr lang="en-US" dirty="0" smtClean="0"/>
              <a:t> de la </a:t>
            </a:r>
            <a:r>
              <a:rPr lang="en-US" dirty="0" err="1" smtClean="0"/>
              <a:t>Problemática</a:t>
            </a:r>
            <a:endParaRPr lang="en-US" dirty="0"/>
          </a:p>
        </p:txBody>
      </p:sp>
    </p:spTree>
    <p:extLst>
      <p:ext uri="{BB962C8B-B14F-4D97-AF65-F5344CB8AC3E}">
        <p14:creationId xmlns:p14="http://schemas.microsoft.com/office/powerpoint/2010/main" val="2095225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PE" dirty="0" smtClean="0"/>
              <a:t>Integrantes del Grupo</a:t>
            </a:r>
            <a:endParaRPr lang="es-PE" dirty="0"/>
          </a:p>
        </p:txBody>
      </p:sp>
      <p:sp>
        <p:nvSpPr>
          <p:cNvPr id="8" name="Rectangle 10"/>
          <p:cNvSpPr/>
          <p:nvPr/>
        </p:nvSpPr>
        <p:spPr>
          <a:xfrm>
            <a:off x="1991099" y="2493927"/>
            <a:ext cx="3063501" cy="461665"/>
          </a:xfrm>
          <a:prstGeom prst="rect">
            <a:avLst/>
          </a:prstGeom>
        </p:spPr>
        <p:txBody>
          <a:bodyPr wrap="square">
            <a:spAutoFit/>
          </a:bodyPr>
          <a:lstStyle/>
          <a:p>
            <a:r>
              <a:rPr lang="en-US" dirty="0" err="1" smtClean="0">
                <a:latin typeface="Arial" panose="020B0604020202020204" pitchFamily="34" charset="0"/>
                <a:cs typeface="Arial" panose="020B0604020202020204" pitchFamily="34" charset="0"/>
              </a:rPr>
              <a:t>Renán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Abarca</a:t>
            </a:r>
            <a:r>
              <a:rPr lang="en-US" dirty="0" smtClean="0">
                <a:latin typeface="Arial" panose="020B0604020202020204" pitchFamily="34" charset="0"/>
                <a:cs typeface="Arial" panose="020B0604020202020204" pitchFamily="34" charset="0"/>
              </a:rPr>
              <a:t> Torres</a:t>
            </a:r>
            <a:endParaRPr lang="en-US" dirty="0">
              <a:latin typeface="Arial" panose="020B0604020202020204" pitchFamily="34" charset="0"/>
              <a:cs typeface="Arial" panose="020B0604020202020204" pitchFamily="34" charset="0"/>
            </a:endParaRPr>
          </a:p>
        </p:txBody>
      </p:sp>
      <p:sp>
        <p:nvSpPr>
          <p:cNvPr id="9" name="Rectangle 11"/>
          <p:cNvSpPr/>
          <p:nvPr/>
        </p:nvSpPr>
        <p:spPr>
          <a:xfrm>
            <a:off x="2029433" y="3707675"/>
            <a:ext cx="4527003" cy="461665"/>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Juan Pablo </a:t>
            </a:r>
            <a:r>
              <a:rPr lang="en-US" dirty="0" err="1" smtClean="0">
                <a:latin typeface="Arial" panose="020B0604020202020204" pitchFamily="34" charset="0"/>
                <a:cs typeface="Arial" panose="020B0604020202020204" pitchFamily="34" charset="0"/>
              </a:rPr>
              <a:t>López</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Guzmán</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10" name="Rectangle 12"/>
          <p:cNvSpPr/>
          <p:nvPr/>
        </p:nvSpPr>
        <p:spPr>
          <a:xfrm>
            <a:off x="1991099" y="5020754"/>
            <a:ext cx="4454008" cy="461665"/>
          </a:xfrm>
          <a:prstGeom prst="rect">
            <a:avLst/>
          </a:prstGeom>
        </p:spPr>
        <p:txBody>
          <a:bodyPr wrap="square">
            <a:spAutoFit/>
          </a:bodyPr>
          <a:lstStyle/>
          <a:p>
            <a:r>
              <a:rPr lang="en-US" dirty="0" err="1">
                <a:latin typeface="Arial" panose="020B0604020202020204" pitchFamily="34" charset="0"/>
                <a:cs typeface="Arial" panose="020B0604020202020204" pitchFamily="34" charset="0"/>
              </a:rPr>
              <a:t>Estefhany</a:t>
            </a:r>
            <a:r>
              <a:rPr lang="en-US" dirty="0">
                <a:latin typeface="Arial" panose="020B0604020202020204" pitchFamily="34" charset="0"/>
                <a:cs typeface="Arial" panose="020B0604020202020204" pitchFamily="34" charset="0"/>
              </a:rPr>
              <a:t> Mancha Espinoza</a:t>
            </a:r>
            <a:endParaRPr lang="en-US" dirty="0"/>
          </a:p>
        </p:txBody>
      </p:sp>
      <p:grpSp>
        <p:nvGrpSpPr>
          <p:cNvPr id="11" name="Group 29"/>
          <p:cNvGrpSpPr/>
          <p:nvPr/>
        </p:nvGrpSpPr>
        <p:grpSpPr>
          <a:xfrm>
            <a:off x="762000" y="3479800"/>
            <a:ext cx="965200" cy="965200"/>
            <a:chOff x="749300" y="3479800"/>
            <a:chExt cx="965200" cy="965200"/>
          </a:xfrm>
        </p:grpSpPr>
        <p:sp>
          <p:nvSpPr>
            <p:cNvPr id="12" name="Oval 7"/>
            <p:cNvSpPr/>
            <p:nvPr/>
          </p:nvSpPr>
          <p:spPr>
            <a:xfrm>
              <a:off x="749300" y="3479800"/>
              <a:ext cx="965200" cy="9652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3" name="Group 9"/>
            <p:cNvGrpSpPr>
              <a:grpSpLocks noChangeAspect="1"/>
            </p:cNvGrpSpPr>
            <p:nvPr/>
          </p:nvGrpSpPr>
          <p:grpSpPr bwMode="auto">
            <a:xfrm>
              <a:off x="1051533" y="3661543"/>
              <a:ext cx="386133" cy="639809"/>
              <a:chOff x="3107" y="1781"/>
              <a:chExt cx="481" cy="797"/>
            </a:xfrm>
            <a:solidFill>
              <a:schemeClr val="bg1"/>
            </a:solidFill>
          </p:grpSpPr>
          <p:sp>
            <p:nvSpPr>
              <p:cNvPr id="14" name="Freeform 11"/>
              <p:cNvSpPr>
                <a:spLocks noEditPoints="1"/>
              </p:cNvSpPr>
              <p:nvPr/>
            </p:nvSpPr>
            <p:spPr bwMode="auto">
              <a:xfrm>
                <a:off x="3107" y="1961"/>
                <a:ext cx="481" cy="617"/>
              </a:xfrm>
              <a:custGeom>
                <a:avLst/>
                <a:gdLst>
                  <a:gd name="T0" fmla="*/ 342 w 2407"/>
                  <a:gd name="T1" fmla="*/ 1447 h 3084"/>
                  <a:gd name="T2" fmla="*/ 368 w 2407"/>
                  <a:gd name="T3" fmla="*/ 1364 h 3084"/>
                  <a:gd name="T4" fmla="*/ 430 w 2407"/>
                  <a:gd name="T5" fmla="*/ 1301 h 3084"/>
                  <a:gd name="T6" fmla="*/ 520 w 2407"/>
                  <a:gd name="T7" fmla="*/ 1273 h 3084"/>
                  <a:gd name="T8" fmla="*/ 613 w 2407"/>
                  <a:gd name="T9" fmla="*/ 1295 h 3084"/>
                  <a:gd name="T10" fmla="*/ 676 w 2407"/>
                  <a:gd name="T11" fmla="*/ 1359 h 3084"/>
                  <a:gd name="T12" fmla="*/ 700 w 2407"/>
                  <a:gd name="T13" fmla="*/ 1447 h 3084"/>
                  <a:gd name="T14" fmla="*/ 1726 w 2407"/>
                  <a:gd name="T15" fmla="*/ 1386 h 3084"/>
                  <a:gd name="T16" fmla="*/ 1779 w 2407"/>
                  <a:gd name="T17" fmla="*/ 1312 h 3084"/>
                  <a:gd name="T18" fmla="*/ 1863 w 2407"/>
                  <a:gd name="T19" fmla="*/ 1275 h 3084"/>
                  <a:gd name="T20" fmla="*/ 1957 w 2407"/>
                  <a:gd name="T21" fmla="*/ 1286 h 3084"/>
                  <a:gd name="T22" fmla="*/ 2034 w 2407"/>
                  <a:gd name="T23" fmla="*/ 1344 h 3084"/>
                  <a:gd name="T24" fmla="*/ 2069 w 2407"/>
                  <a:gd name="T25" fmla="*/ 1415 h 3084"/>
                  <a:gd name="T26" fmla="*/ 2281 w 2407"/>
                  <a:gd name="T27" fmla="*/ 443 h 3084"/>
                  <a:gd name="T28" fmla="*/ 1203 w 2407"/>
                  <a:gd name="T29" fmla="*/ 112 h 3084"/>
                  <a:gd name="T30" fmla="*/ 1402 w 2407"/>
                  <a:gd name="T31" fmla="*/ 33 h 3084"/>
                  <a:gd name="T32" fmla="*/ 1523 w 2407"/>
                  <a:gd name="T33" fmla="*/ 113 h 3084"/>
                  <a:gd name="T34" fmla="*/ 1610 w 2407"/>
                  <a:gd name="T35" fmla="*/ 226 h 3084"/>
                  <a:gd name="T36" fmla="*/ 2344 w 2407"/>
                  <a:gd name="T37" fmla="*/ 317 h 3084"/>
                  <a:gd name="T38" fmla="*/ 2394 w 2407"/>
                  <a:gd name="T39" fmla="*/ 343 h 3084"/>
                  <a:gd name="T40" fmla="*/ 2407 w 2407"/>
                  <a:gd name="T41" fmla="*/ 1510 h 3084"/>
                  <a:gd name="T42" fmla="*/ 2381 w 2407"/>
                  <a:gd name="T43" fmla="*/ 1561 h 3084"/>
                  <a:gd name="T44" fmla="*/ 2054 w 2407"/>
                  <a:gd name="T45" fmla="*/ 1574 h 3084"/>
                  <a:gd name="T46" fmla="*/ 2023 w 2407"/>
                  <a:gd name="T47" fmla="*/ 1626 h 3084"/>
                  <a:gd name="T48" fmla="*/ 1951 w 2407"/>
                  <a:gd name="T49" fmla="*/ 1674 h 3084"/>
                  <a:gd name="T50" fmla="*/ 1864 w 2407"/>
                  <a:gd name="T51" fmla="*/ 1682 h 3084"/>
                  <a:gd name="T52" fmla="*/ 1782 w 2407"/>
                  <a:gd name="T53" fmla="*/ 1642 h 3084"/>
                  <a:gd name="T54" fmla="*/ 1735 w 2407"/>
                  <a:gd name="T55" fmla="*/ 1574 h 3084"/>
                  <a:gd name="T56" fmla="*/ 1614 w 2407"/>
                  <a:gd name="T57" fmla="*/ 2920 h 3084"/>
                  <a:gd name="T58" fmla="*/ 1570 w 2407"/>
                  <a:gd name="T59" fmla="*/ 3013 h 3084"/>
                  <a:gd name="T60" fmla="*/ 1487 w 2407"/>
                  <a:gd name="T61" fmla="*/ 3072 h 3084"/>
                  <a:gd name="T62" fmla="*/ 1381 w 2407"/>
                  <a:gd name="T63" fmla="*/ 3082 h 3084"/>
                  <a:gd name="T64" fmla="*/ 1289 w 2407"/>
                  <a:gd name="T65" fmla="*/ 3038 h 3084"/>
                  <a:gd name="T66" fmla="*/ 1230 w 2407"/>
                  <a:gd name="T67" fmla="*/ 2954 h 3084"/>
                  <a:gd name="T68" fmla="*/ 1218 w 2407"/>
                  <a:gd name="T69" fmla="*/ 1574 h 3084"/>
                  <a:gd name="T70" fmla="*/ 1186 w 2407"/>
                  <a:gd name="T71" fmla="*/ 2920 h 3084"/>
                  <a:gd name="T72" fmla="*/ 1142 w 2407"/>
                  <a:gd name="T73" fmla="*/ 3013 h 3084"/>
                  <a:gd name="T74" fmla="*/ 1059 w 2407"/>
                  <a:gd name="T75" fmla="*/ 3072 h 3084"/>
                  <a:gd name="T76" fmla="*/ 953 w 2407"/>
                  <a:gd name="T77" fmla="*/ 3082 h 3084"/>
                  <a:gd name="T78" fmla="*/ 861 w 2407"/>
                  <a:gd name="T79" fmla="*/ 3038 h 3084"/>
                  <a:gd name="T80" fmla="*/ 802 w 2407"/>
                  <a:gd name="T81" fmla="*/ 2954 h 3084"/>
                  <a:gd name="T82" fmla="*/ 790 w 2407"/>
                  <a:gd name="T83" fmla="*/ 1574 h 3084"/>
                  <a:gd name="T84" fmla="*/ 653 w 2407"/>
                  <a:gd name="T85" fmla="*/ 1623 h 3084"/>
                  <a:gd name="T86" fmla="*/ 583 w 2407"/>
                  <a:gd name="T87" fmla="*/ 1673 h 3084"/>
                  <a:gd name="T88" fmla="*/ 492 w 2407"/>
                  <a:gd name="T89" fmla="*/ 1682 h 3084"/>
                  <a:gd name="T90" fmla="*/ 414 w 2407"/>
                  <a:gd name="T91" fmla="*/ 1646 h 3084"/>
                  <a:gd name="T92" fmla="*/ 362 w 2407"/>
                  <a:gd name="T93" fmla="*/ 1575 h 3084"/>
                  <a:gd name="T94" fmla="*/ 44 w 2407"/>
                  <a:gd name="T95" fmla="*/ 1570 h 3084"/>
                  <a:gd name="T96" fmla="*/ 3 w 2407"/>
                  <a:gd name="T97" fmla="*/ 1531 h 3084"/>
                  <a:gd name="T98" fmla="*/ 0 w 2407"/>
                  <a:gd name="T99" fmla="*/ 379 h 3084"/>
                  <a:gd name="T100" fmla="*/ 25 w 2407"/>
                  <a:gd name="T101" fmla="*/ 329 h 3084"/>
                  <a:gd name="T102" fmla="*/ 765 w 2407"/>
                  <a:gd name="T103" fmla="*/ 317 h 3084"/>
                  <a:gd name="T104" fmla="*/ 822 w 2407"/>
                  <a:gd name="T105" fmla="*/ 184 h 3084"/>
                  <a:gd name="T106" fmla="*/ 923 w 2407"/>
                  <a:gd name="T107" fmla="*/ 81 h 3084"/>
                  <a:gd name="T108" fmla="*/ 1051 w 2407"/>
                  <a:gd name="T109" fmla="*/ 1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07" h="3084">
                    <a:moveTo>
                      <a:pt x="125" y="443"/>
                    </a:moveTo>
                    <a:lnTo>
                      <a:pt x="125" y="1447"/>
                    </a:lnTo>
                    <a:lnTo>
                      <a:pt x="342" y="1447"/>
                    </a:lnTo>
                    <a:lnTo>
                      <a:pt x="347" y="1415"/>
                    </a:lnTo>
                    <a:lnTo>
                      <a:pt x="357" y="1388"/>
                    </a:lnTo>
                    <a:lnTo>
                      <a:pt x="368" y="1364"/>
                    </a:lnTo>
                    <a:lnTo>
                      <a:pt x="381" y="1344"/>
                    </a:lnTo>
                    <a:lnTo>
                      <a:pt x="405" y="1321"/>
                    </a:lnTo>
                    <a:lnTo>
                      <a:pt x="430" y="1301"/>
                    </a:lnTo>
                    <a:lnTo>
                      <a:pt x="458" y="1286"/>
                    </a:lnTo>
                    <a:lnTo>
                      <a:pt x="489" y="1278"/>
                    </a:lnTo>
                    <a:lnTo>
                      <a:pt x="520" y="1273"/>
                    </a:lnTo>
                    <a:lnTo>
                      <a:pt x="553" y="1275"/>
                    </a:lnTo>
                    <a:lnTo>
                      <a:pt x="584" y="1283"/>
                    </a:lnTo>
                    <a:lnTo>
                      <a:pt x="613" y="1295"/>
                    </a:lnTo>
                    <a:lnTo>
                      <a:pt x="637" y="1312"/>
                    </a:lnTo>
                    <a:lnTo>
                      <a:pt x="659" y="1333"/>
                    </a:lnTo>
                    <a:lnTo>
                      <a:pt x="676" y="1359"/>
                    </a:lnTo>
                    <a:lnTo>
                      <a:pt x="689" y="1386"/>
                    </a:lnTo>
                    <a:lnTo>
                      <a:pt x="697" y="1416"/>
                    </a:lnTo>
                    <a:lnTo>
                      <a:pt x="700" y="1447"/>
                    </a:lnTo>
                    <a:lnTo>
                      <a:pt x="1717" y="1447"/>
                    </a:lnTo>
                    <a:lnTo>
                      <a:pt x="1719" y="1416"/>
                    </a:lnTo>
                    <a:lnTo>
                      <a:pt x="1726" y="1386"/>
                    </a:lnTo>
                    <a:lnTo>
                      <a:pt x="1740" y="1359"/>
                    </a:lnTo>
                    <a:lnTo>
                      <a:pt x="1757" y="1333"/>
                    </a:lnTo>
                    <a:lnTo>
                      <a:pt x="1779" y="1312"/>
                    </a:lnTo>
                    <a:lnTo>
                      <a:pt x="1803" y="1295"/>
                    </a:lnTo>
                    <a:lnTo>
                      <a:pt x="1831" y="1283"/>
                    </a:lnTo>
                    <a:lnTo>
                      <a:pt x="1863" y="1275"/>
                    </a:lnTo>
                    <a:lnTo>
                      <a:pt x="1895" y="1273"/>
                    </a:lnTo>
                    <a:lnTo>
                      <a:pt x="1926" y="1278"/>
                    </a:lnTo>
                    <a:lnTo>
                      <a:pt x="1957" y="1286"/>
                    </a:lnTo>
                    <a:lnTo>
                      <a:pt x="1986" y="1301"/>
                    </a:lnTo>
                    <a:lnTo>
                      <a:pt x="2012" y="1321"/>
                    </a:lnTo>
                    <a:lnTo>
                      <a:pt x="2034" y="1344"/>
                    </a:lnTo>
                    <a:lnTo>
                      <a:pt x="2047" y="1364"/>
                    </a:lnTo>
                    <a:lnTo>
                      <a:pt x="2059" y="1388"/>
                    </a:lnTo>
                    <a:lnTo>
                      <a:pt x="2069" y="1415"/>
                    </a:lnTo>
                    <a:lnTo>
                      <a:pt x="2074" y="1447"/>
                    </a:lnTo>
                    <a:lnTo>
                      <a:pt x="2281" y="1447"/>
                    </a:lnTo>
                    <a:lnTo>
                      <a:pt x="2281" y="443"/>
                    </a:lnTo>
                    <a:lnTo>
                      <a:pt x="125" y="443"/>
                    </a:lnTo>
                    <a:close/>
                    <a:moveTo>
                      <a:pt x="1098" y="0"/>
                    </a:moveTo>
                    <a:lnTo>
                      <a:pt x="1203" y="112"/>
                    </a:lnTo>
                    <a:lnTo>
                      <a:pt x="1312" y="1"/>
                    </a:lnTo>
                    <a:lnTo>
                      <a:pt x="1358" y="15"/>
                    </a:lnTo>
                    <a:lnTo>
                      <a:pt x="1402" y="33"/>
                    </a:lnTo>
                    <a:lnTo>
                      <a:pt x="1445" y="55"/>
                    </a:lnTo>
                    <a:lnTo>
                      <a:pt x="1485" y="82"/>
                    </a:lnTo>
                    <a:lnTo>
                      <a:pt x="1523" y="113"/>
                    </a:lnTo>
                    <a:lnTo>
                      <a:pt x="1556" y="147"/>
                    </a:lnTo>
                    <a:lnTo>
                      <a:pt x="1586" y="184"/>
                    </a:lnTo>
                    <a:lnTo>
                      <a:pt x="1610" y="226"/>
                    </a:lnTo>
                    <a:lnTo>
                      <a:pt x="1629" y="270"/>
                    </a:lnTo>
                    <a:lnTo>
                      <a:pt x="1642" y="317"/>
                    </a:lnTo>
                    <a:lnTo>
                      <a:pt x="2344" y="317"/>
                    </a:lnTo>
                    <a:lnTo>
                      <a:pt x="2364" y="320"/>
                    </a:lnTo>
                    <a:lnTo>
                      <a:pt x="2381" y="329"/>
                    </a:lnTo>
                    <a:lnTo>
                      <a:pt x="2394" y="343"/>
                    </a:lnTo>
                    <a:lnTo>
                      <a:pt x="2403" y="360"/>
                    </a:lnTo>
                    <a:lnTo>
                      <a:pt x="2407" y="379"/>
                    </a:lnTo>
                    <a:lnTo>
                      <a:pt x="2407" y="1510"/>
                    </a:lnTo>
                    <a:lnTo>
                      <a:pt x="2404" y="1531"/>
                    </a:lnTo>
                    <a:lnTo>
                      <a:pt x="2394" y="1548"/>
                    </a:lnTo>
                    <a:lnTo>
                      <a:pt x="2381" y="1561"/>
                    </a:lnTo>
                    <a:lnTo>
                      <a:pt x="2364" y="1570"/>
                    </a:lnTo>
                    <a:lnTo>
                      <a:pt x="2344" y="1574"/>
                    </a:lnTo>
                    <a:lnTo>
                      <a:pt x="2054" y="1574"/>
                    </a:lnTo>
                    <a:lnTo>
                      <a:pt x="2053" y="1575"/>
                    </a:lnTo>
                    <a:lnTo>
                      <a:pt x="2040" y="1602"/>
                    </a:lnTo>
                    <a:lnTo>
                      <a:pt x="2023" y="1626"/>
                    </a:lnTo>
                    <a:lnTo>
                      <a:pt x="2002" y="1646"/>
                    </a:lnTo>
                    <a:lnTo>
                      <a:pt x="1977" y="1663"/>
                    </a:lnTo>
                    <a:lnTo>
                      <a:pt x="1951" y="1674"/>
                    </a:lnTo>
                    <a:lnTo>
                      <a:pt x="1924" y="1682"/>
                    </a:lnTo>
                    <a:lnTo>
                      <a:pt x="1895" y="1684"/>
                    </a:lnTo>
                    <a:lnTo>
                      <a:pt x="1864" y="1682"/>
                    </a:lnTo>
                    <a:lnTo>
                      <a:pt x="1832" y="1673"/>
                    </a:lnTo>
                    <a:lnTo>
                      <a:pt x="1807" y="1659"/>
                    </a:lnTo>
                    <a:lnTo>
                      <a:pt x="1782" y="1642"/>
                    </a:lnTo>
                    <a:lnTo>
                      <a:pt x="1763" y="1623"/>
                    </a:lnTo>
                    <a:lnTo>
                      <a:pt x="1747" y="1599"/>
                    </a:lnTo>
                    <a:lnTo>
                      <a:pt x="1735" y="1574"/>
                    </a:lnTo>
                    <a:lnTo>
                      <a:pt x="1618" y="1574"/>
                    </a:lnTo>
                    <a:lnTo>
                      <a:pt x="1618" y="2883"/>
                    </a:lnTo>
                    <a:lnTo>
                      <a:pt x="1614" y="2920"/>
                    </a:lnTo>
                    <a:lnTo>
                      <a:pt x="1604" y="2954"/>
                    </a:lnTo>
                    <a:lnTo>
                      <a:pt x="1590" y="2985"/>
                    </a:lnTo>
                    <a:lnTo>
                      <a:pt x="1570" y="3013"/>
                    </a:lnTo>
                    <a:lnTo>
                      <a:pt x="1546" y="3038"/>
                    </a:lnTo>
                    <a:lnTo>
                      <a:pt x="1518" y="3057"/>
                    </a:lnTo>
                    <a:lnTo>
                      <a:pt x="1487" y="3072"/>
                    </a:lnTo>
                    <a:lnTo>
                      <a:pt x="1453" y="3082"/>
                    </a:lnTo>
                    <a:lnTo>
                      <a:pt x="1418" y="3084"/>
                    </a:lnTo>
                    <a:lnTo>
                      <a:pt x="1381" y="3082"/>
                    </a:lnTo>
                    <a:lnTo>
                      <a:pt x="1348" y="3072"/>
                    </a:lnTo>
                    <a:lnTo>
                      <a:pt x="1317" y="3057"/>
                    </a:lnTo>
                    <a:lnTo>
                      <a:pt x="1289" y="3038"/>
                    </a:lnTo>
                    <a:lnTo>
                      <a:pt x="1265" y="3013"/>
                    </a:lnTo>
                    <a:lnTo>
                      <a:pt x="1245" y="2985"/>
                    </a:lnTo>
                    <a:lnTo>
                      <a:pt x="1230" y="2954"/>
                    </a:lnTo>
                    <a:lnTo>
                      <a:pt x="1221" y="2920"/>
                    </a:lnTo>
                    <a:lnTo>
                      <a:pt x="1218" y="2883"/>
                    </a:lnTo>
                    <a:lnTo>
                      <a:pt x="1218" y="1574"/>
                    </a:lnTo>
                    <a:lnTo>
                      <a:pt x="1190" y="1574"/>
                    </a:lnTo>
                    <a:lnTo>
                      <a:pt x="1190" y="2883"/>
                    </a:lnTo>
                    <a:lnTo>
                      <a:pt x="1186" y="2920"/>
                    </a:lnTo>
                    <a:lnTo>
                      <a:pt x="1176" y="2954"/>
                    </a:lnTo>
                    <a:lnTo>
                      <a:pt x="1162" y="2985"/>
                    </a:lnTo>
                    <a:lnTo>
                      <a:pt x="1142" y="3013"/>
                    </a:lnTo>
                    <a:lnTo>
                      <a:pt x="1118" y="3038"/>
                    </a:lnTo>
                    <a:lnTo>
                      <a:pt x="1091" y="3057"/>
                    </a:lnTo>
                    <a:lnTo>
                      <a:pt x="1059" y="3072"/>
                    </a:lnTo>
                    <a:lnTo>
                      <a:pt x="1025" y="3082"/>
                    </a:lnTo>
                    <a:lnTo>
                      <a:pt x="990" y="3084"/>
                    </a:lnTo>
                    <a:lnTo>
                      <a:pt x="953" y="3082"/>
                    </a:lnTo>
                    <a:lnTo>
                      <a:pt x="920" y="3072"/>
                    </a:lnTo>
                    <a:lnTo>
                      <a:pt x="889" y="3057"/>
                    </a:lnTo>
                    <a:lnTo>
                      <a:pt x="861" y="3038"/>
                    </a:lnTo>
                    <a:lnTo>
                      <a:pt x="837" y="3013"/>
                    </a:lnTo>
                    <a:lnTo>
                      <a:pt x="818" y="2985"/>
                    </a:lnTo>
                    <a:lnTo>
                      <a:pt x="802" y="2954"/>
                    </a:lnTo>
                    <a:lnTo>
                      <a:pt x="794" y="2920"/>
                    </a:lnTo>
                    <a:lnTo>
                      <a:pt x="790" y="2884"/>
                    </a:lnTo>
                    <a:lnTo>
                      <a:pt x="790" y="1574"/>
                    </a:lnTo>
                    <a:lnTo>
                      <a:pt x="681" y="1574"/>
                    </a:lnTo>
                    <a:lnTo>
                      <a:pt x="669" y="1599"/>
                    </a:lnTo>
                    <a:lnTo>
                      <a:pt x="653" y="1623"/>
                    </a:lnTo>
                    <a:lnTo>
                      <a:pt x="633" y="1642"/>
                    </a:lnTo>
                    <a:lnTo>
                      <a:pt x="609" y="1659"/>
                    </a:lnTo>
                    <a:lnTo>
                      <a:pt x="583" y="1673"/>
                    </a:lnTo>
                    <a:lnTo>
                      <a:pt x="552" y="1682"/>
                    </a:lnTo>
                    <a:lnTo>
                      <a:pt x="522" y="1684"/>
                    </a:lnTo>
                    <a:lnTo>
                      <a:pt x="492" y="1682"/>
                    </a:lnTo>
                    <a:lnTo>
                      <a:pt x="464" y="1674"/>
                    </a:lnTo>
                    <a:lnTo>
                      <a:pt x="439" y="1663"/>
                    </a:lnTo>
                    <a:lnTo>
                      <a:pt x="414" y="1646"/>
                    </a:lnTo>
                    <a:lnTo>
                      <a:pt x="394" y="1626"/>
                    </a:lnTo>
                    <a:lnTo>
                      <a:pt x="375" y="1602"/>
                    </a:lnTo>
                    <a:lnTo>
                      <a:pt x="362" y="1575"/>
                    </a:lnTo>
                    <a:lnTo>
                      <a:pt x="362" y="1574"/>
                    </a:lnTo>
                    <a:lnTo>
                      <a:pt x="63" y="1574"/>
                    </a:lnTo>
                    <a:lnTo>
                      <a:pt x="44" y="1570"/>
                    </a:lnTo>
                    <a:lnTo>
                      <a:pt x="25" y="1561"/>
                    </a:lnTo>
                    <a:lnTo>
                      <a:pt x="12" y="1548"/>
                    </a:lnTo>
                    <a:lnTo>
                      <a:pt x="3" y="1531"/>
                    </a:lnTo>
                    <a:lnTo>
                      <a:pt x="0" y="1510"/>
                    </a:lnTo>
                    <a:lnTo>
                      <a:pt x="0" y="1102"/>
                    </a:lnTo>
                    <a:lnTo>
                      <a:pt x="0" y="379"/>
                    </a:lnTo>
                    <a:lnTo>
                      <a:pt x="3" y="360"/>
                    </a:lnTo>
                    <a:lnTo>
                      <a:pt x="12" y="343"/>
                    </a:lnTo>
                    <a:lnTo>
                      <a:pt x="25" y="329"/>
                    </a:lnTo>
                    <a:lnTo>
                      <a:pt x="44" y="320"/>
                    </a:lnTo>
                    <a:lnTo>
                      <a:pt x="63" y="317"/>
                    </a:lnTo>
                    <a:lnTo>
                      <a:pt x="765" y="317"/>
                    </a:lnTo>
                    <a:lnTo>
                      <a:pt x="778" y="269"/>
                    </a:lnTo>
                    <a:lnTo>
                      <a:pt x="797" y="225"/>
                    </a:lnTo>
                    <a:lnTo>
                      <a:pt x="822" y="184"/>
                    </a:lnTo>
                    <a:lnTo>
                      <a:pt x="852" y="146"/>
                    </a:lnTo>
                    <a:lnTo>
                      <a:pt x="885" y="112"/>
                    </a:lnTo>
                    <a:lnTo>
                      <a:pt x="923" y="81"/>
                    </a:lnTo>
                    <a:lnTo>
                      <a:pt x="963" y="54"/>
                    </a:lnTo>
                    <a:lnTo>
                      <a:pt x="1007" y="32"/>
                    </a:lnTo>
                    <a:lnTo>
                      <a:pt x="1051" y="14"/>
                    </a:lnTo>
                    <a:lnTo>
                      <a:pt x="1097" y="0"/>
                    </a:lnTo>
                    <a:lnTo>
                      <a:pt x="10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3260" y="1781"/>
                <a:ext cx="174" cy="175"/>
              </a:xfrm>
              <a:custGeom>
                <a:avLst/>
                <a:gdLst>
                  <a:gd name="T0" fmla="*/ 435 w 870"/>
                  <a:gd name="T1" fmla="*/ 0 h 876"/>
                  <a:gd name="T2" fmla="*/ 490 w 870"/>
                  <a:gd name="T3" fmla="*/ 2 h 876"/>
                  <a:gd name="T4" fmla="*/ 542 w 870"/>
                  <a:gd name="T5" fmla="*/ 12 h 876"/>
                  <a:gd name="T6" fmla="*/ 592 w 870"/>
                  <a:gd name="T7" fmla="*/ 29 h 876"/>
                  <a:gd name="T8" fmla="*/ 640 w 870"/>
                  <a:gd name="T9" fmla="*/ 50 h 876"/>
                  <a:gd name="T10" fmla="*/ 684 w 870"/>
                  <a:gd name="T11" fmla="*/ 78 h 876"/>
                  <a:gd name="T12" fmla="*/ 724 w 870"/>
                  <a:gd name="T13" fmla="*/ 110 h 876"/>
                  <a:gd name="T14" fmla="*/ 761 w 870"/>
                  <a:gd name="T15" fmla="*/ 146 h 876"/>
                  <a:gd name="T16" fmla="*/ 792 w 870"/>
                  <a:gd name="T17" fmla="*/ 187 h 876"/>
                  <a:gd name="T18" fmla="*/ 819 w 870"/>
                  <a:gd name="T19" fmla="*/ 232 h 876"/>
                  <a:gd name="T20" fmla="*/ 841 w 870"/>
                  <a:gd name="T21" fmla="*/ 279 h 876"/>
                  <a:gd name="T22" fmla="*/ 857 w 870"/>
                  <a:gd name="T23" fmla="*/ 330 h 876"/>
                  <a:gd name="T24" fmla="*/ 868 w 870"/>
                  <a:gd name="T25" fmla="*/ 382 h 876"/>
                  <a:gd name="T26" fmla="*/ 870 w 870"/>
                  <a:gd name="T27" fmla="*/ 438 h 876"/>
                  <a:gd name="T28" fmla="*/ 868 w 870"/>
                  <a:gd name="T29" fmla="*/ 492 h 876"/>
                  <a:gd name="T30" fmla="*/ 857 w 870"/>
                  <a:gd name="T31" fmla="*/ 544 h 876"/>
                  <a:gd name="T32" fmla="*/ 841 w 870"/>
                  <a:gd name="T33" fmla="*/ 596 h 876"/>
                  <a:gd name="T34" fmla="*/ 819 w 870"/>
                  <a:gd name="T35" fmla="*/ 643 h 876"/>
                  <a:gd name="T36" fmla="*/ 792 w 870"/>
                  <a:gd name="T37" fmla="*/ 688 h 876"/>
                  <a:gd name="T38" fmla="*/ 761 w 870"/>
                  <a:gd name="T39" fmla="*/ 729 h 876"/>
                  <a:gd name="T40" fmla="*/ 724 w 870"/>
                  <a:gd name="T41" fmla="*/ 764 h 876"/>
                  <a:gd name="T42" fmla="*/ 684 w 870"/>
                  <a:gd name="T43" fmla="*/ 797 h 876"/>
                  <a:gd name="T44" fmla="*/ 640 w 870"/>
                  <a:gd name="T45" fmla="*/ 824 h 876"/>
                  <a:gd name="T46" fmla="*/ 592 w 870"/>
                  <a:gd name="T47" fmla="*/ 846 h 876"/>
                  <a:gd name="T48" fmla="*/ 542 w 870"/>
                  <a:gd name="T49" fmla="*/ 862 h 876"/>
                  <a:gd name="T50" fmla="*/ 490 w 870"/>
                  <a:gd name="T51" fmla="*/ 872 h 876"/>
                  <a:gd name="T52" fmla="*/ 435 w 870"/>
                  <a:gd name="T53" fmla="*/ 876 h 876"/>
                  <a:gd name="T54" fmla="*/ 382 w 870"/>
                  <a:gd name="T55" fmla="*/ 872 h 876"/>
                  <a:gd name="T56" fmla="*/ 328 w 870"/>
                  <a:gd name="T57" fmla="*/ 862 h 876"/>
                  <a:gd name="T58" fmla="*/ 278 w 870"/>
                  <a:gd name="T59" fmla="*/ 846 h 876"/>
                  <a:gd name="T60" fmla="*/ 230 w 870"/>
                  <a:gd name="T61" fmla="*/ 824 h 876"/>
                  <a:gd name="T62" fmla="*/ 186 w 870"/>
                  <a:gd name="T63" fmla="*/ 797 h 876"/>
                  <a:gd name="T64" fmla="*/ 146 w 870"/>
                  <a:gd name="T65" fmla="*/ 764 h 876"/>
                  <a:gd name="T66" fmla="*/ 110 w 870"/>
                  <a:gd name="T67" fmla="*/ 729 h 876"/>
                  <a:gd name="T68" fmla="*/ 78 w 870"/>
                  <a:gd name="T69" fmla="*/ 688 h 876"/>
                  <a:gd name="T70" fmla="*/ 51 w 870"/>
                  <a:gd name="T71" fmla="*/ 643 h 876"/>
                  <a:gd name="T72" fmla="*/ 29 w 870"/>
                  <a:gd name="T73" fmla="*/ 596 h 876"/>
                  <a:gd name="T74" fmla="*/ 13 w 870"/>
                  <a:gd name="T75" fmla="*/ 544 h 876"/>
                  <a:gd name="T76" fmla="*/ 4 w 870"/>
                  <a:gd name="T77" fmla="*/ 492 h 876"/>
                  <a:gd name="T78" fmla="*/ 0 w 870"/>
                  <a:gd name="T79" fmla="*/ 438 h 876"/>
                  <a:gd name="T80" fmla="*/ 4 w 870"/>
                  <a:gd name="T81" fmla="*/ 382 h 876"/>
                  <a:gd name="T82" fmla="*/ 13 w 870"/>
                  <a:gd name="T83" fmla="*/ 330 h 876"/>
                  <a:gd name="T84" fmla="*/ 29 w 870"/>
                  <a:gd name="T85" fmla="*/ 279 h 876"/>
                  <a:gd name="T86" fmla="*/ 51 w 870"/>
                  <a:gd name="T87" fmla="*/ 232 h 876"/>
                  <a:gd name="T88" fmla="*/ 78 w 870"/>
                  <a:gd name="T89" fmla="*/ 187 h 876"/>
                  <a:gd name="T90" fmla="*/ 110 w 870"/>
                  <a:gd name="T91" fmla="*/ 146 h 876"/>
                  <a:gd name="T92" fmla="*/ 146 w 870"/>
                  <a:gd name="T93" fmla="*/ 110 h 876"/>
                  <a:gd name="T94" fmla="*/ 186 w 870"/>
                  <a:gd name="T95" fmla="*/ 78 h 876"/>
                  <a:gd name="T96" fmla="*/ 230 w 870"/>
                  <a:gd name="T97" fmla="*/ 50 h 876"/>
                  <a:gd name="T98" fmla="*/ 278 w 870"/>
                  <a:gd name="T99" fmla="*/ 29 h 876"/>
                  <a:gd name="T100" fmla="*/ 328 w 870"/>
                  <a:gd name="T101" fmla="*/ 12 h 876"/>
                  <a:gd name="T102" fmla="*/ 382 w 870"/>
                  <a:gd name="T103" fmla="*/ 2 h 876"/>
                  <a:gd name="T104" fmla="*/ 435 w 870"/>
                  <a:gd name="T105"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0" h="876">
                    <a:moveTo>
                      <a:pt x="435" y="0"/>
                    </a:moveTo>
                    <a:lnTo>
                      <a:pt x="490" y="2"/>
                    </a:lnTo>
                    <a:lnTo>
                      <a:pt x="542" y="12"/>
                    </a:lnTo>
                    <a:lnTo>
                      <a:pt x="592" y="29"/>
                    </a:lnTo>
                    <a:lnTo>
                      <a:pt x="640" y="50"/>
                    </a:lnTo>
                    <a:lnTo>
                      <a:pt x="684" y="78"/>
                    </a:lnTo>
                    <a:lnTo>
                      <a:pt x="724" y="110"/>
                    </a:lnTo>
                    <a:lnTo>
                      <a:pt x="761" y="146"/>
                    </a:lnTo>
                    <a:lnTo>
                      <a:pt x="792" y="187"/>
                    </a:lnTo>
                    <a:lnTo>
                      <a:pt x="819" y="232"/>
                    </a:lnTo>
                    <a:lnTo>
                      <a:pt x="841" y="279"/>
                    </a:lnTo>
                    <a:lnTo>
                      <a:pt x="857" y="330"/>
                    </a:lnTo>
                    <a:lnTo>
                      <a:pt x="868" y="382"/>
                    </a:lnTo>
                    <a:lnTo>
                      <a:pt x="870" y="438"/>
                    </a:lnTo>
                    <a:lnTo>
                      <a:pt x="868" y="492"/>
                    </a:lnTo>
                    <a:lnTo>
                      <a:pt x="857" y="544"/>
                    </a:lnTo>
                    <a:lnTo>
                      <a:pt x="841" y="596"/>
                    </a:lnTo>
                    <a:lnTo>
                      <a:pt x="819" y="643"/>
                    </a:lnTo>
                    <a:lnTo>
                      <a:pt x="792" y="688"/>
                    </a:lnTo>
                    <a:lnTo>
                      <a:pt x="761" y="729"/>
                    </a:lnTo>
                    <a:lnTo>
                      <a:pt x="724" y="764"/>
                    </a:lnTo>
                    <a:lnTo>
                      <a:pt x="684" y="797"/>
                    </a:lnTo>
                    <a:lnTo>
                      <a:pt x="640" y="824"/>
                    </a:lnTo>
                    <a:lnTo>
                      <a:pt x="592" y="846"/>
                    </a:lnTo>
                    <a:lnTo>
                      <a:pt x="542" y="862"/>
                    </a:lnTo>
                    <a:lnTo>
                      <a:pt x="490" y="872"/>
                    </a:lnTo>
                    <a:lnTo>
                      <a:pt x="435" y="876"/>
                    </a:lnTo>
                    <a:lnTo>
                      <a:pt x="382" y="872"/>
                    </a:lnTo>
                    <a:lnTo>
                      <a:pt x="328" y="862"/>
                    </a:lnTo>
                    <a:lnTo>
                      <a:pt x="278" y="846"/>
                    </a:lnTo>
                    <a:lnTo>
                      <a:pt x="230" y="824"/>
                    </a:lnTo>
                    <a:lnTo>
                      <a:pt x="186" y="797"/>
                    </a:lnTo>
                    <a:lnTo>
                      <a:pt x="146" y="764"/>
                    </a:lnTo>
                    <a:lnTo>
                      <a:pt x="110" y="729"/>
                    </a:lnTo>
                    <a:lnTo>
                      <a:pt x="78" y="688"/>
                    </a:lnTo>
                    <a:lnTo>
                      <a:pt x="51" y="643"/>
                    </a:lnTo>
                    <a:lnTo>
                      <a:pt x="29" y="596"/>
                    </a:lnTo>
                    <a:lnTo>
                      <a:pt x="13" y="544"/>
                    </a:lnTo>
                    <a:lnTo>
                      <a:pt x="4" y="492"/>
                    </a:lnTo>
                    <a:lnTo>
                      <a:pt x="0" y="438"/>
                    </a:lnTo>
                    <a:lnTo>
                      <a:pt x="4" y="382"/>
                    </a:lnTo>
                    <a:lnTo>
                      <a:pt x="13" y="330"/>
                    </a:lnTo>
                    <a:lnTo>
                      <a:pt x="29" y="279"/>
                    </a:lnTo>
                    <a:lnTo>
                      <a:pt x="51" y="232"/>
                    </a:lnTo>
                    <a:lnTo>
                      <a:pt x="78" y="187"/>
                    </a:lnTo>
                    <a:lnTo>
                      <a:pt x="110" y="146"/>
                    </a:lnTo>
                    <a:lnTo>
                      <a:pt x="146" y="110"/>
                    </a:lnTo>
                    <a:lnTo>
                      <a:pt x="186" y="78"/>
                    </a:lnTo>
                    <a:lnTo>
                      <a:pt x="230" y="50"/>
                    </a:lnTo>
                    <a:lnTo>
                      <a:pt x="278" y="29"/>
                    </a:lnTo>
                    <a:lnTo>
                      <a:pt x="328" y="12"/>
                    </a:lnTo>
                    <a:lnTo>
                      <a:pt x="382" y="2"/>
                    </a:lnTo>
                    <a:lnTo>
                      <a:pt x="4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6" name="Group 29"/>
          <p:cNvGrpSpPr/>
          <p:nvPr/>
        </p:nvGrpSpPr>
        <p:grpSpPr>
          <a:xfrm>
            <a:off x="762000" y="2171699"/>
            <a:ext cx="965200" cy="965200"/>
            <a:chOff x="749300" y="3479800"/>
            <a:chExt cx="965200" cy="965200"/>
          </a:xfrm>
        </p:grpSpPr>
        <p:sp>
          <p:nvSpPr>
            <p:cNvPr id="17" name="Oval 7"/>
            <p:cNvSpPr/>
            <p:nvPr/>
          </p:nvSpPr>
          <p:spPr>
            <a:xfrm>
              <a:off x="749300" y="3479800"/>
              <a:ext cx="965200" cy="9652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8" name="Group 9"/>
            <p:cNvGrpSpPr>
              <a:grpSpLocks noChangeAspect="1"/>
            </p:cNvGrpSpPr>
            <p:nvPr/>
          </p:nvGrpSpPr>
          <p:grpSpPr bwMode="auto">
            <a:xfrm>
              <a:off x="1051533" y="3661543"/>
              <a:ext cx="386133" cy="639809"/>
              <a:chOff x="3107" y="1781"/>
              <a:chExt cx="481" cy="797"/>
            </a:xfrm>
            <a:solidFill>
              <a:schemeClr val="bg1"/>
            </a:solidFill>
          </p:grpSpPr>
          <p:sp>
            <p:nvSpPr>
              <p:cNvPr id="19" name="Freeform 11"/>
              <p:cNvSpPr>
                <a:spLocks noEditPoints="1"/>
              </p:cNvSpPr>
              <p:nvPr/>
            </p:nvSpPr>
            <p:spPr bwMode="auto">
              <a:xfrm>
                <a:off x="3107" y="1961"/>
                <a:ext cx="481" cy="617"/>
              </a:xfrm>
              <a:custGeom>
                <a:avLst/>
                <a:gdLst>
                  <a:gd name="T0" fmla="*/ 342 w 2407"/>
                  <a:gd name="T1" fmla="*/ 1447 h 3084"/>
                  <a:gd name="T2" fmla="*/ 368 w 2407"/>
                  <a:gd name="T3" fmla="*/ 1364 h 3084"/>
                  <a:gd name="T4" fmla="*/ 430 w 2407"/>
                  <a:gd name="T5" fmla="*/ 1301 h 3084"/>
                  <a:gd name="T6" fmla="*/ 520 w 2407"/>
                  <a:gd name="T7" fmla="*/ 1273 h 3084"/>
                  <a:gd name="T8" fmla="*/ 613 w 2407"/>
                  <a:gd name="T9" fmla="*/ 1295 h 3084"/>
                  <a:gd name="T10" fmla="*/ 676 w 2407"/>
                  <a:gd name="T11" fmla="*/ 1359 h 3084"/>
                  <a:gd name="T12" fmla="*/ 700 w 2407"/>
                  <a:gd name="T13" fmla="*/ 1447 h 3084"/>
                  <a:gd name="T14" fmla="*/ 1726 w 2407"/>
                  <a:gd name="T15" fmla="*/ 1386 h 3084"/>
                  <a:gd name="T16" fmla="*/ 1779 w 2407"/>
                  <a:gd name="T17" fmla="*/ 1312 h 3084"/>
                  <a:gd name="T18" fmla="*/ 1863 w 2407"/>
                  <a:gd name="T19" fmla="*/ 1275 h 3084"/>
                  <a:gd name="T20" fmla="*/ 1957 w 2407"/>
                  <a:gd name="T21" fmla="*/ 1286 h 3084"/>
                  <a:gd name="T22" fmla="*/ 2034 w 2407"/>
                  <a:gd name="T23" fmla="*/ 1344 h 3084"/>
                  <a:gd name="T24" fmla="*/ 2069 w 2407"/>
                  <a:gd name="T25" fmla="*/ 1415 h 3084"/>
                  <a:gd name="T26" fmla="*/ 2281 w 2407"/>
                  <a:gd name="T27" fmla="*/ 443 h 3084"/>
                  <a:gd name="T28" fmla="*/ 1203 w 2407"/>
                  <a:gd name="T29" fmla="*/ 112 h 3084"/>
                  <a:gd name="T30" fmla="*/ 1402 w 2407"/>
                  <a:gd name="T31" fmla="*/ 33 h 3084"/>
                  <a:gd name="T32" fmla="*/ 1523 w 2407"/>
                  <a:gd name="T33" fmla="*/ 113 h 3084"/>
                  <a:gd name="T34" fmla="*/ 1610 w 2407"/>
                  <a:gd name="T35" fmla="*/ 226 h 3084"/>
                  <a:gd name="T36" fmla="*/ 2344 w 2407"/>
                  <a:gd name="T37" fmla="*/ 317 h 3084"/>
                  <a:gd name="T38" fmla="*/ 2394 w 2407"/>
                  <a:gd name="T39" fmla="*/ 343 h 3084"/>
                  <a:gd name="T40" fmla="*/ 2407 w 2407"/>
                  <a:gd name="T41" fmla="*/ 1510 h 3084"/>
                  <a:gd name="T42" fmla="*/ 2381 w 2407"/>
                  <a:gd name="T43" fmla="*/ 1561 h 3084"/>
                  <a:gd name="T44" fmla="*/ 2054 w 2407"/>
                  <a:gd name="T45" fmla="*/ 1574 h 3084"/>
                  <a:gd name="T46" fmla="*/ 2023 w 2407"/>
                  <a:gd name="T47" fmla="*/ 1626 h 3084"/>
                  <a:gd name="T48" fmla="*/ 1951 w 2407"/>
                  <a:gd name="T49" fmla="*/ 1674 h 3084"/>
                  <a:gd name="T50" fmla="*/ 1864 w 2407"/>
                  <a:gd name="T51" fmla="*/ 1682 h 3084"/>
                  <a:gd name="T52" fmla="*/ 1782 w 2407"/>
                  <a:gd name="T53" fmla="*/ 1642 h 3084"/>
                  <a:gd name="T54" fmla="*/ 1735 w 2407"/>
                  <a:gd name="T55" fmla="*/ 1574 h 3084"/>
                  <a:gd name="T56" fmla="*/ 1614 w 2407"/>
                  <a:gd name="T57" fmla="*/ 2920 h 3084"/>
                  <a:gd name="T58" fmla="*/ 1570 w 2407"/>
                  <a:gd name="T59" fmla="*/ 3013 h 3084"/>
                  <a:gd name="T60" fmla="*/ 1487 w 2407"/>
                  <a:gd name="T61" fmla="*/ 3072 h 3084"/>
                  <a:gd name="T62" fmla="*/ 1381 w 2407"/>
                  <a:gd name="T63" fmla="*/ 3082 h 3084"/>
                  <a:gd name="T64" fmla="*/ 1289 w 2407"/>
                  <a:gd name="T65" fmla="*/ 3038 h 3084"/>
                  <a:gd name="T66" fmla="*/ 1230 w 2407"/>
                  <a:gd name="T67" fmla="*/ 2954 h 3084"/>
                  <a:gd name="T68" fmla="*/ 1218 w 2407"/>
                  <a:gd name="T69" fmla="*/ 1574 h 3084"/>
                  <a:gd name="T70" fmla="*/ 1186 w 2407"/>
                  <a:gd name="T71" fmla="*/ 2920 h 3084"/>
                  <a:gd name="T72" fmla="*/ 1142 w 2407"/>
                  <a:gd name="T73" fmla="*/ 3013 h 3084"/>
                  <a:gd name="T74" fmla="*/ 1059 w 2407"/>
                  <a:gd name="T75" fmla="*/ 3072 h 3084"/>
                  <a:gd name="T76" fmla="*/ 953 w 2407"/>
                  <a:gd name="T77" fmla="*/ 3082 h 3084"/>
                  <a:gd name="T78" fmla="*/ 861 w 2407"/>
                  <a:gd name="T79" fmla="*/ 3038 h 3084"/>
                  <a:gd name="T80" fmla="*/ 802 w 2407"/>
                  <a:gd name="T81" fmla="*/ 2954 h 3084"/>
                  <a:gd name="T82" fmla="*/ 790 w 2407"/>
                  <a:gd name="T83" fmla="*/ 1574 h 3084"/>
                  <a:gd name="T84" fmla="*/ 653 w 2407"/>
                  <a:gd name="T85" fmla="*/ 1623 h 3084"/>
                  <a:gd name="T86" fmla="*/ 583 w 2407"/>
                  <a:gd name="T87" fmla="*/ 1673 h 3084"/>
                  <a:gd name="T88" fmla="*/ 492 w 2407"/>
                  <a:gd name="T89" fmla="*/ 1682 h 3084"/>
                  <a:gd name="T90" fmla="*/ 414 w 2407"/>
                  <a:gd name="T91" fmla="*/ 1646 h 3084"/>
                  <a:gd name="T92" fmla="*/ 362 w 2407"/>
                  <a:gd name="T93" fmla="*/ 1575 h 3084"/>
                  <a:gd name="T94" fmla="*/ 44 w 2407"/>
                  <a:gd name="T95" fmla="*/ 1570 h 3084"/>
                  <a:gd name="T96" fmla="*/ 3 w 2407"/>
                  <a:gd name="T97" fmla="*/ 1531 h 3084"/>
                  <a:gd name="T98" fmla="*/ 0 w 2407"/>
                  <a:gd name="T99" fmla="*/ 379 h 3084"/>
                  <a:gd name="T100" fmla="*/ 25 w 2407"/>
                  <a:gd name="T101" fmla="*/ 329 h 3084"/>
                  <a:gd name="T102" fmla="*/ 765 w 2407"/>
                  <a:gd name="T103" fmla="*/ 317 h 3084"/>
                  <a:gd name="T104" fmla="*/ 822 w 2407"/>
                  <a:gd name="T105" fmla="*/ 184 h 3084"/>
                  <a:gd name="T106" fmla="*/ 923 w 2407"/>
                  <a:gd name="T107" fmla="*/ 81 h 3084"/>
                  <a:gd name="T108" fmla="*/ 1051 w 2407"/>
                  <a:gd name="T109" fmla="*/ 1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07" h="3084">
                    <a:moveTo>
                      <a:pt x="125" y="443"/>
                    </a:moveTo>
                    <a:lnTo>
                      <a:pt x="125" y="1447"/>
                    </a:lnTo>
                    <a:lnTo>
                      <a:pt x="342" y="1447"/>
                    </a:lnTo>
                    <a:lnTo>
                      <a:pt x="347" y="1415"/>
                    </a:lnTo>
                    <a:lnTo>
                      <a:pt x="357" y="1388"/>
                    </a:lnTo>
                    <a:lnTo>
                      <a:pt x="368" y="1364"/>
                    </a:lnTo>
                    <a:lnTo>
                      <a:pt x="381" y="1344"/>
                    </a:lnTo>
                    <a:lnTo>
                      <a:pt x="405" y="1321"/>
                    </a:lnTo>
                    <a:lnTo>
                      <a:pt x="430" y="1301"/>
                    </a:lnTo>
                    <a:lnTo>
                      <a:pt x="458" y="1286"/>
                    </a:lnTo>
                    <a:lnTo>
                      <a:pt x="489" y="1278"/>
                    </a:lnTo>
                    <a:lnTo>
                      <a:pt x="520" y="1273"/>
                    </a:lnTo>
                    <a:lnTo>
                      <a:pt x="553" y="1275"/>
                    </a:lnTo>
                    <a:lnTo>
                      <a:pt x="584" y="1283"/>
                    </a:lnTo>
                    <a:lnTo>
                      <a:pt x="613" y="1295"/>
                    </a:lnTo>
                    <a:lnTo>
                      <a:pt x="637" y="1312"/>
                    </a:lnTo>
                    <a:lnTo>
                      <a:pt x="659" y="1333"/>
                    </a:lnTo>
                    <a:lnTo>
                      <a:pt x="676" y="1359"/>
                    </a:lnTo>
                    <a:lnTo>
                      <a:pt x="689" y="1386"/>
                    </a:lnTo>
                    <a:lnTo>
                      <a:pt x="697" y="1416"/>
                    </a:lnTo>
                    <a:lnTo>
                      <a:pt x="700" y="1447"/>
                    </a:lnTo>
                    <a:lnTo>
                      <a:pt x="1717" y="1447"/>
                    </a:lnTo>
                    <a:lnTo>
                      <a:pt x="1719" y="1416"/>
                    </a:lnTo>
                    <a:lnTo>
                      <a:pt x="1726" y="1386"/>
                    </a:lnTo>
                    <a:lnTo>
                      <a:pt x="1740" y="1359"/>
                    </a:lnTo>
                    <a:lnTo>
                      <a:pt x="1757" y="1333"/>
                    </a:lnTo>
                    <a:lnTo>
                      <a:pt x="1779" y="1312"/>
                    </a:lnTo>
                    <a:lnTo>
                      <a:pt x="1803" y="1295"/>
                    </a:lnTo>
                    <a:lnTo>
                      <a:pt x="1831" y="1283"/>
                    </a:lnTo>
                    <a:lnTo>
                      <a:pt x="1863" y="1275"/>
                    </a:lnTo>
                    <a:lnTo>
                      <a:pt x="1895" y="1273"/>
                    </a:lnTo>
                    <a:lnTo>
                      <a:pt x="1926" y="1278"/>
                    </a:lnTo>
                    <a:lnTo>
                      <a:pt x="1957" y="1286"/>
                    </a:lnTo>
                    <a:lnTo>
                      <a:pt x="1986" y="1301"/>
                    </a:lnTo>
                    <a:lnTo>
                      <a:pt x="2012" y="1321"/>
                    </a:lnTo>
                    <a:lnTo>
                      <a:pt x="2034" y="1344"/>
                    </a:lnTo>
                    <a:lnTo>
                      <a:pt x="2047" y="1364"/>
                    </a:lnTo>
                    <a:lnTo>
                      <a:pt x="2059" y="1388"/>
                    </a:lnTo>
                    <a:lnTo>
                      <a:pt x="2069" y="1415"/>
                    </a:lnTo>
                    <a:lnTo>
                      <a:pt x="2074" y="1447"/>
                    </a:lnTo>
                    <a:lnTo>
                      <a:pt x="2281" y="1447"/>
                    </a:lnTo>
                    <a:lnTo>
                      <a:pt x="2281" y="443"/>
                    </a:lnTo>
                    <a:lnTo>
                      <a:pt x="125" y="443"/>
                    </a:lnTo>
                    <a:close/>
                    <a:moveTo>
                      <a:pt x="1098" y="0"/>
                    </a:moveTo>
                    <a:lnTo>
                      <a:pt x="1203" y="112"/>
                    </a:lnTo>
                    <a:lnTo>
                      <a:pt x="1312" y="1"/>
                    </a:lnTo>
                    <a:lnTo>
                      <a:pt x="1358" y="15"/>
                    </a:lnTo>
                    <a:lnTo>
                      <a:pt x="1402" y="33"/>
                    </a:lnTo>
                    <a:lnTo>
                      <a:pt x="1445" y="55"/>
                    </a:lnTo>
                    <a:lnTo>
                      <a:pt x="1485" y="82"/>
                    </a:lnTo>
                    <a:lnTo>
                      <a:pt x="1523" y="113"/>
                    </a:lnTo>
                    <a:lnTo>
                      <a:pt x="1556" y="147"/>
                    </a:lnTo>
                    <a:lnTo>
                      <a:pt x="1586" y="184"/>
                    </a:lnTo>
                    <a:lnTo>
                      <a:pt x="1610" y="226"/>
                    </a:lnTo>
                    <a:lnTo>
                      <a:pt x="1629" y="270"/>
                    </a:lnTo>
                    <a:lnTo>
                      <a:pt x="1642" y="317"/>
                    </a:lnTo>
                    <a:lnTo>
                      <a:pt x="2344" y="317"/>
                    </a:lnTo>
                    <a:lnTo>
                      <a:pt x="2364" y="320"/>
                    </a:lnTo>
                    <a:lnTo>
                      <a:pt x="2381" y="329"/>
                    </a:lnTo>
                    <a:lnTo>
                      <a:pt x="2394" y="343"/>
                    </a:lnTo>
                    <a:lnTo>
                      <a:pt x="2403" y="360"/>
                    </a:lnTo>
                    <a:lnTo>
                      <a:pt x="2407" y="379"/>
                    </a:lnTo>
                    <a:lnTo>
                      <a:pt x="2407" y="1510"/>
                    </a:lnTo>
                    <a:lnTo>
                      <a:pt x="2404" y="1531"/>
                    </a:lnTo>
                    <a:lnTo>
                      <a:pt x="2394" y="1548"/>
                    </a:lnTo>
                    <a:lnTo>
                      <a:pt x="2381" y="1561"/>
                    </a:lnTo>
                    <a:lnTo>
                      <a:pt x="2364" y="1570"/>
                    </a:lnTo>
                    <a:lnTo>
                      <a:pt x="2344" y="1574"/>
                    </a:lnTo>
                    <a:lnTo>
                      <a:pt x="2054" y="1574"/>
                    </a:lnTo>
                    <a:lnTo>
                      <a:pt x="2053" y="1575"/>
                    </a:lnTo>
                    <a:lnTo>
                      <a:pt x="2040" y="1602"/>
                    </a:lnTo>
                    <a:lnTo>
                      <a:pt x="2023" y="1626"/>
                    </a:lnTo>
                    <a:lnTo>
                      <a:pt x="2002" y="1646"/>
                    </a:lnTo>
                    <a:lnTo>
                      <a:pt x="1977" y="1663"/>
                    </a:lnTo>
                    <a:lnTo>
                      <a:pt x="1951" y="1674"/>
                    </a:lnTo>
                    <a:lnTo>
                      <a:pt x="1924" y="1682"/>
                    </a:lnTo>
                    <a:lnTo>
                      <a:pt x="1895" y="1684"/>
                    </a:lnTo>
                    <a:lnTo>
                      <a:pt x="1864" y="1682"/>
                    </a:lnTo>
                    <a:lnTo>
                      <a:pt x="1832" y="1673"/>
                    </a:lnTo>
                    <a:lnTo>
                      <a:pt x="1807" y="1659"/>
                    </a:lnTo>
                    <a:lnTo>
                      <a:pt x="1782" y="1642"/>
                    </a:lnTo>
                    <a:lnTo>
                      <a:pt x="1763" y="1623"/>
                    </a:lnTo>
                    <a:lnTo>
                      <a:pt x="1747" y="1599"/>
                    </a:lnTo>
                    <a:lnTo>
                      <a:pt x="1735" y="1574"/>
                    </a:lnTo>
                    <a:lnTo>
                      <a:pt x="1618" y="1574"/>
                    </a:lnTo>
                    <a:lnTo>
                      <a:pt x="1618" y="2883"/>
                    </a:lnTo>
                    <a:lnTo>
                      <a:pt x="1614" y="2920"/>
                    </a:lnTo>
                    <a:lnTo>
                      <a:pt x="1604" y="2954"/>
                    </a:lnTo>
                    <a:lnTo>
                      <a:pt x="1590" y="2985"/>
                    </a:lnTo>
                    <a:lnTo>
                      <a:pt x="1570" y="3013"/>
                    </a:lnTo>
                    <a:lnTo>
                      <a:pt x="1546" y="3038"/>
                    </a:lnTo>
                    <a:lnTo>
                      <a:pt x="1518" y="3057"/>
                    </a:lnTo>
                    <a:lnTo>
                      <a:pt x="1487" y="3072"/>
                    </a:lnTo>
                    <a:lnTo>
                      <a:pt x="1453" y="3082"/>
                    </a:lnTo>
                    <a:lnTo>
                      <a:pt x="1418" y="3084"/>
                    </a:lnTo>
                    <a:lnTo>
                      <a:pt x="1381" y="3082"/>
                    </a:lnTo>
                    <a:lnTo>
                      <a:pt x="1348" y="3072"/>
                    </a:lnTo>
                    <a:lnTo>
                      <a:pt x="1317" y="3057"/>
                    </a:lnTo>
                    <a:lnTo>
                      <a:pt x="1289" y="3038"/>
                    </a:lnTo>
                    <a:lnTo>
                      <a:pt x="1265" y="3013"/>
                    </a:lnTo>
                    <a:lnTo>
                      <a:pt x="1245" y="2985"/>
                    </a:lnTo>
                    <a:lnTo>
                      <a:pt x="1230" y="2954"/>
                    </a:lnTo>
                    <a:lnTo>
                      <a:pt x="1221" y="2920"/>
                    </a:lnTo>
                    <a:lnTo>
                      <a:pt x="1218" y="2883"/>
                    </a:lnTo>
                    <a:lnTo>
                      <a:pt x="1218" y="1574"/>
                    </a:lnTo>
                    <a:lnTo>
                      <a:pt x="1190" y="1574"/>
                    </a:lnTo>
                    <a:lnTo>
                      <a:pt x="1190" y="2883"/>
                    </a:lnTo>
                    <a:lnTo>
                      <a:pt x="1186" y="2920"/>
                    </a:lnTo>
                    <a:lnTo>
                      <a:pt x="1176" y="2954"/>
                    </a:lnTo>
                    <a:lnTo>
                      <a:pt x="1162" y="2985"/>
                    </a:lnTo>
                    <a:lnTo>
                      <a:pt x="1142" y="3013"/>
                    </a:lnTo>
                    <a:lnTo>
                      <a:pt x="1118" y="3038"/>
                    </a:lnTo>
                    <a:lnTo>
                      <a:pt x="1091" y="3057"/>
                    </a:lnTo>
                    <a:lnTo>
                      <a:pt x="1059" y="3072"/>
                    </a:lnTo>
                    <a:lnTo>
                      <a:pt x="1025" y="3082"/>
                    </a:lnTo>
                    <a:lnTo>
                      <a:pt x="990" y="3084"/>
                    </a:lnTo>
                    <a:lnTo>
                      <a:pt x="953" y="3082"/>
                    </a:lnTo>
                    <a:lnTo>
                      <a:pt x="920" y="3072"/>
                    </a:lnTo>
                    <a:lnTo>
                      <a:pt x="889" y="3057"/>
                    </a:lnTo>
                    <a:lnTo>
                      <a:pt x="861" y="3038"/>
                    </a:lnTo>
                    <a:lnTo>
                      <a:pt x="837" y="3013"/>
                    </a:lnTo>
                    <a:lnTo>
                      <a:pt x="818" y="2985"/>
                    </a:lnTo>
                    <a:lnTo>
                      <a:pt x="802" y="2954"/>
                    </a:lnTo>
                    <a:lnTo>
                      <a:pt x="794" y="2920"/>
                    </a:lnTo>
                    <a:lnTo>
                      <a:pt x="790" y="2884"/>
                    </a:lnTo>
                    <a:lnTo>
                      <a:pt x="790" y="1574"/>
                    </a:lnTo>
                    <a:lnTo>
                      <a:pt x="681" y="1574"/>
                    </a:lnTo>
                    <a:lnTo>
                      <a:pt x="669" y="1599"/>
                    </a:lnTo>
                    <a:lnTo>
                      <a:pt x="653" y="1623"/>
                    </a:lnTo>
                    <a:lnTo>
                      <a:pt x="633" y="1642"/>
                    </a:lnTo>
                    <a:lnTo>
                      <a:pt x="609" y="1659"/>
                    </a:lnTo>
                    <a:lnTo>
                      <a:pt x="583" y="1673"/>
                    </a:lnTo>
                    <a:lnTo>
                      <a:pt x="552" y="1682"/>
                    </a:lnTo>
                    <a:lnTo>
                      <a:pt x="522" y="1684"/>
                    </a:lnTo>
                    <a:lnTo>
                      <a:pt x="492" y="1682"/>
                    </a:lnTo>
                    <a:lnTo>
                      <a:pt x="464" y="1674"/>
                    </a:lnTo>
                    <a:lnTo>
                      <a:pt x="439" y="1663"/>
                    </a:lnTo>
                    <a:lnTo>
                      <a:pt x="414" y="1646"/>
                    </a:lnTo>
                    <a:lnTo>
                      <a:pt x="394" y="1626"/>
                    </a:lnTo>
                    <a:lnTo>
                      <a:pt x="375" y="1602"/>
                    </a:lnTo>
                    <a:lnTo>
                      <a:pt x="362" y="1575"/>
                    </a:lnTo>
                    <a:lnTo>
                      <a:pt x="362" y="1574"/>
                    </a:lnTo>
                    <a:lnTo>
                      <a:pt x="63" y="1574"/>
                    </a:lnTo>
                    <a:lnTo>
                      <a:pt x="44" y="1570"/>
                    </a:lnTo>
                    <a:lnTo>
                      <a:pt x="25" y="1561"/>
                    </a:lnTo>
                    <a:lnTo>
                      <a:pt x="12" y="1548"/>
                    </a:lnTo>
                    <a:lnTo>
                      <a:pt x="3" y="1531"/>
                    </a:lnTo>
                    <a:lnTo>
                      <a:pt x="0" y="1510"/>
                    </a:lnTo>
                    <a:lnTo>
                      <a:pt x="0" y="1102"/>
                    </a:lnTo>
                    <a:lnTo>
                      <a:pt x="0" y="379"/>
                    </a:lnTo>
                    <a:lnTo>
                      <a:pt x="3" y="360"/>
                    </a:lnTo>
                    <a:lnTo>
                      <a:pt x="12" y="343"/>
                    </a:lnTo>
                    <a:lnTo>
                      <a:pt x="25" y="329"/>
                    </a:lnTo>
                    <a:lnTo>
                      <a:pt x="44" y="320"/>
                    </a:lnTo>
                    <a:lnTo>
                      <a:pt x="63" y="317"/>
                    </a:lnTo>
                    <a:lnTo>
                      <a:pt x="765" y="317"/>
                    </a:lnTo>
                    <a:lnTo>
                      <a:pt x="778" y="269"/>
                    </a:lnTo>
                    <a:lnTo>
                      <a:pt x="797" y="225"/>
                    </a:lnTo>
                    <a:lnTo>
                      <a:pt x="822" y="184"/>
                    </a:lnTo>
                    <a:lnTo>
                      <a:pt x="852" y="146"/>
                    </a:lnTo>
                    <a:lnTo>
                      <a:pt x="885" y="112"/>
                    </a:lnTo>
                    <a:lnTo>
                      <a:pt x="923" y="81"/>
                    </a:lnTo>
                    <a:lnTo>
                      <a:pt x="963" y="54"/>
                    </a:lnTo>
                    <a:lnTo>
                      <a:pt x="1007" y="32"/>
                    </a:lnTo>
                    <a:lnTo>
                      <a:pt x="1051" y="14"/>
                    </a:lnTo>
                    <a:lnTo>
                      <a:pt x="1097" y="0"/>
                    </a:lnTo>
                    <a:lnTo>
                      <a:pt x="10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p:cNvSpPr>
              <p:nvPr/>
            </p:nvSpPr>
            <p:spPr bwMode="auto">
              <a:xfrm>
                <a:off x="3260" y="1781"/>
                <a:ext cx="174" cy="175"/>
              </a:xfrm>
              <a:custGeom>
                <a:avLst/>
                <a:gdLst>
                  <a:gd name="T0" fmla="*/ 435 w 870"/>
                  <a:gd name="T1" fmla="*/ 0 h 876"/>
                  <a:gd name="T2" fmla="*/ 490 w 870"/>
                  <a:gd name="T3" fmla="*/ 2 h 876"/>
                  <a:gd name="T4" fmla="*/ 542 w 870"/>
                  <a:gd name="T5" fmla="*/ 12 h 876"/>
                  <a:gd name="T6" fmla="*/ 592 w 870"/>
                  <a:gd name="T7" fmla="*/ 29 h 876"/>
                  <a:gd name="T8" fmla="*/ 640 w 870"/>
                  <a:gd name="T9" fmla="*/ 50 h 876"/>
                  <a:gd name="T10" fmla="*/ 684 w 870"/>
                  <a:gd name="T11" fmla="*/ 78 h 876"/>
                  <a:gd name="T12" fmla="*/ 724 w 870"/>
                  <a:gd name="T13" fmla="*/ 110 h 876"/>
                  <a:gd name="T14" fmla="*/ 761 w 870"/>
                  <a:gd name="T15" fmla="*/ 146 h 876"/>
                  <a:gd name="T16" fmla="*/ 792 w 870"/>
                  <a:gd name="T17" fmla="*/ 187 h 876"/>
                  <a:gd name="T18" fmla="*/ 819 w 870"/>
                  <a:gd name="T19" fmla="*/ 232 h 876"/>
                  <a:gd name="T20" fmla="*/ 841 w 870"/>
                  <a:gd name="T21" fmla="*/ 279 h 876"/>
                  <a:gd name="T22" fmla="*/ 857 w 870"/>
                  <a:gd name="T23" fmla="*/ 330 h 876"/>
                  <a:gd name="T24" fmla="*/ 868 w 870"/>
                  <a:gd name="T25" fmla="*/ 382 h 876"/>
                  <a:gd name="T26" fmla="*/ 870 w 870"/>
                  <a:gd name="T27" fmla="*/ 438 h 876"/>
                  <a:gd name="T28" fmla="*/ 868 w 870"/>
                  <a:gd name="T29" fmla="*/ 492 h 876"/>
                  <a:gd name="T30" fmla="*/ 857 w 870"/>
                  <a:gd name="T31" fmla="*/ 544 h 876"/>
                  <a:gd name="T32" fmla="*/ 841 w 870"/>
                  <a:gd name="T33" fmla="*/ 596 h 876"/>
                  <a:gd name="T34" fmla="*/ 819 w 870"/>
                  <a:gd name="T35" fmla="*/ 643 h 876"/>
                  <a:gd name="T36" fmla="*/ 792 w 870"/>
                  <a:gd name="T37" fmla="*/ 688 h 876"/>
                  <a:gd name="T38" fmla="*/ 761 w 870"/>
                  <a:gd name="T39" fmla="*/ 729 h 876"/>
                  <a:gd name="T40" fmla="*/ 724 w 870"/>
                  <a:gd name="T41" fmla="*/ 764 h 876"/>
                  <a:gd name="T42" fmla="*/ 684 w 870"/>
                  <a:gd name="T43" fmla="*/ 797 h 876"/>
                  <a:gd name="T44" fmla="*/ 640 w 870"/>
                  <a:gd name="T45" fmla="*/ 824 h 876"/>
                  <a:gd name="T46" fmla="*/ 592 w 870"/>
                  <a:gd name="T47" fmla="*/ 846 h 876"/>
                  <a:gd name="T48" fmla="*/ 542 w 870"/>
                  <a:gd name="T49" fmla="*/ 862 h 876"/>
                  <a:gd name="T50" fmla="*/ 490 w 870"/>
                  <a:gd name="T51" fmla="*/ 872 h 876"/>
                  <a:gd name="T52" fmla="*/ 435 w 870"/>
                  <a:gd name="T53" fmla="*/ 876 h 876"/>
                  <a:gd name="T54" fmla="*/ 382 w 870"/>
                  <a:gd name="T55" fmla="*/ 872 h 876"/>
                  <a:gd name="T56" fmla="*/ 328 w 870"/>
                  <a:gd name="T57" fmla="*/ 862 h 876"/>
                  <a:gd name="T58" fmla="*/ 278 w 870"/>
                  <a:gd name="T59" fmla="*/ 846 h 876"/>
                  <a:gd name="T60" fmla="*/ 230 w 870"/>
                  <a:gd name="T61" fmla="*/ 824 h 876"/>
                  <a:gd name="T62" fmla="*/ 186 w 870"/>
                  <a:gd name="T63" fmla="*/ 797 h 876"/>
                  <a:gd name="T64" fmla="*/ 146 w 870"/>
                  <a:gd name="T65" fmla="*/ 764 h 876"/>
                  <a:gd name="T66" fmla="*/ 110 w 870"/>
                  <a:gd name="T67" fmla="*/ 729 h 876"/>
                  <a:gd name="T68" fmla="*/ 78 w 870"/>
                  <a:gd name="T69" fmla="*/ 688 h 876"/>
                  <a:gd name="T70" fmla="*/ 51 w 870"/>
                  <a:gd name="T71" fmla="*/ 643 h 876"/>
                  <a:gd name="T72" fmla="*/ 29 w 870"/>
                  <a:gd name="T73" fmla="*/ 596 h 876"/>
                  <a:gd name="T74" fmla="*/ 13 w 870"/>
                  <a:gd name="T75" fmla="*/ 544 h 876"/>
                  <a:gd name="T76" fmla="*/ 4 w 870"/>
                  <a:gd name="T77" fmla="*/ 492 h 876"/>
                  <a:gd name="T78" fmla="*/ 0 w 870"/>
                  <a:gd name="T79" fmla="*/ 438 h 876"/>
                  <a:gd name="T80" fmla="*/ 4 w 870"/>
                  <a:gd name="T81" fmla="*/ 382 h 876"/>
                  <a:gd name="T82" fmla="*/ 13 w 870"/>
                  <a:gd name="T83" fmla="*/ 330 h 876"/>
                  <a:gd name="T84" fmla="*/ 29 w 870"/>
                  <a:gd name="T85" fmla="*/ 279 h 876"/>
                  <a:gd name="T86" fmla="*/ 51 w 870"/>
                  <a:gd name="T87" fmla="*/ 232 h 876"/>
                  <a:gd name="T88" fmla="*/ 78 w 870"/>
                  <a:gd name="T89" fmla="*/ 187 h 876"/>
                  <a:gd name="T90" fmla="*/ 110 w 870"/>
                  <a:gd name="T91" fmla="*/ 146 h 876"/>
                  <a:gd name="T92" fmla="*/ 146 w 870"/>
                  <a:gd name="T93" fmla="*/ 110 h 876"/>
                  <a:gd name="T94" fmla="*/ 186 w 870"/>
                  <a:gd name="T95" fmla="*/ 78 h 876"/>
                  <a:gd name="T96" fmla="*/ 230 w 870"/>
                  <a:gd name="T97" fmla="*/ 50 h 876"/>
                  <a:gd name="T98" fmla="*/ 278 w 870"/>
                  <a:gd name="T99" fmla="*/ 29 h 876"/>
                  <a:gd name="T100" fmla="*/ 328 w 870"/>
                  <a:gd name="T101" fmla="*/ 12 h 876"/>
                  <a:gd name="T102" fmla="*/ 382 w 870"/>
                  <a:gd name="T103" fmla="*/ 2 h 876"/>
                  <a:gd name="T104" fmla="*/ 435 w 870"/>
                  <a:gd name="T105"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0" h="876">
                    <a:moveTo>
                      <a:pt x="435" y="0"/>
                    </a:moveTo>
                    <a:lnTo>
                      <a:pt x="490" y="2"/>
                    </a:lnTo>
                    <a:lnTo>
                      <a:pt x="542" y="12"/>
                    </a:lnTo>
                    <a:lnTo>
                      <a:pt x="592" y="29"/>
                    </a:lnTo>
                    <a:lnTo>
                      <a:pt x="640" y="50"/>
                    </a:lnTo>
                    <a:lnTo>
                      <a:pt x="684" y="78"/>
                    </a:lnTo>
                    <a:lnTo>
                      <a:pt x="724" y="110"/>
                    </a:lnTo>
                    <a:lnTo>
                      <a:pt x="761" y="146"/>
                    </a:lnTo>
                    <a:lnTo>
                      <a:pt x="792" y="187"/>
                    </a:lnTo>
                    <a:lnTo>
                      <a:pt x="819" y="232"/>
                    </a:lnTo>
                    <a:lnTo>
                      <a:pt x="841" y="279"/>
                    </a:lnTo>
                    <a:lnTo>
                      <a:pt x="857" y="330"/>
                    </a:lnTo>
                    <a:lnTo>
                      <a:pt x="868" y="382"/>
                    </a:lnTo>
                    <a:lnTo>
                      <a:pt x="870" y="438"/>
                    </a:lnTo>
                    <a:lnTo>
                      <a:pt x="868" y="492"/>
                    </a:lnTo>
                    <a:lnTo>
                      <a:pt x="857" y="544"/>
                    </a:lnTo>
                    <a:lnTo>
                      <a:pt x="841" y="596"/>
                    </a:lnTo>
                    <a:lnTo>
                      <a:pt x="819" y="643"/>
                    </a:lnTo>
                    <a:lnTo>
                      <a:pt x="792" y="688"/>
                    </a:lnTo>
                    <a:lnTo>
                      <a:pt x="761" y="729"/>
                    </a:lnTo>
                    <a:lnTo>
                      <a:pt x="724" y="764"/>
                    </a:lnTo>
                    <a:lnTo>
                      <a:pt x="684" y="797"/>
                    </a:lnTo>
                    <a:lnTo>
                      <a:pt x="640" y="824"/>
                    </a:lnTo>
                    <a:lnTo>
                      <a:pt x="592" y="846"/>
                    </a:lnTo>
                    <a:lnTo>
                      <a:pt x="542" y="862"/>
                    </a:lnTo>
                    <a:lnTo>
                      <a:pt x="490" y="872"/>
                    </a:lnTo>
                    <a:lnTo>
                      <a:pt x="435" y="876"/>
                    </a:lnTo>
                    <a:lnTo>
                      <a:pt x="382" y="872"/>
                    </a:lnTo>
                    <a:lnTo>
                      <a:pt x="328" y="862"/>
                    </a:lnTo>
                    <a:lnTo>
                      <a:pt x="278" y="846"/>
                    </a:lnTo>
                    <a:lnTo>
                      <a:pt x="230" y="824"/>
                    </a:lnTo>
                    <a:lnTo>
                      <a:pt x="186" y="797"/>
                    </a:lnTo>
                    <a:lnTo>
                      <a:pt x="146" y="764"/>
                    </a:lnTo>
                    <a:lnTo>
                      <a:pt x="110" y="729"/>
                    </a:lnTo>
                    <a:lnTo>
                      <a:pt x="78" y="688"/>
                    </a:lnTo>
                    <a:lnTo>
                      <a:pt x="51" y="643"/>
                    </a:lnTo>
                    <a:lnTo>
                      <a:pt x="29" y="596"/>
                    </a:lnTo>
                    <a:lnTo>
                      <a:pt x="13" y="544"/>
                    </a:lnTo>
                    <a:lnTo>
                      <a:pt x="4" y="492"/>
                    </a:lnTo>
                    <a:lnTo>
                      <a:pt x="0" y="438"/>
                    </a:lnTo>
                    <a:lnTo>
                      <a:pt x="4" y="382"/>
                    </a:lnTo>
                    <a:lnTo>
                      <a:pt x="13" y="330"/>
                    </a:lnTo>
                    <a:lnTo>
                      <a:pt x="29" y="279"/>
                    </a:lnTo>
                    <a:lnTo>
                      <a:pt x="51" y="232"/>
                    </a:lnTo>
                    <a:lnTo>
                      <a:pt x="78" y="187"/>
                    </a:lnTo>
                    <a:lnTo>
                      <a:pt x="110" y="146"/>
                    </a:lnTo>
                    <a:lnTo>
                      <a:pt x="146" y="110"/>
                    </a:lnTo>
                    <a:lnTo>
                      <a:pt x="186" y="78"/>
                    </a:lnTo>
                    <a:lnTo>
                      <a:pt x="230" y="50"/>
                    </a:lnTo>
                    <a:lnTo>
                      <a:pt x="278" y="29"/>
                    </a:lnTo>
                    <a:lnTo>
                      <a:pt x="328" y="12"/>
                    </a:lnTo>
                    <a:lnTo>
                      <a:pt x="382" y="2"/>
                    </a:lnTo>
                    <a:lnTo>
                      <a:pt x="4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1" name="Group 29"/>
          <p:cNvGrpSpPr/>
          <p:nvPr/>
        </p:nvGrpSpPr>
        <p:grpSpPr>
          <a:xfrm>
            <a:off x="774298" y="4771242"/>
            <a:ext cx="965200" cy="965200"/>
            <a:chOff x="749300" y="3479800"/>
            <a:chExt cx="965200" cy="965200"/>
          </a:xfrm>
        </p:grpSpPr>
        <p:sp>
          <p:nvSpPr>
            <p:cNvPr id="22" name="Oval 7"/>
            <p:cNvSpPr/>
            <p:nvPr/>
          </p:nvSpPr>
          <p:spPr>
            <a:xfrm>
              <a:off x="749300" y="3479800"/>
              <a:ext cx="965200" cy="9652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3" name="Group 9"/>
            <p:cNvGrpSpPr>
              <a:grpSpLocks noChangeAspect="1"/>
            </p:cNvGrpSpPr>
            <p:nvPr/>
          </p:nvGrpSpPr>
          <p:grpSpPr bwMode="auto">
            <a:xfrm>
              <a:off x="1051533" y="3661543"/>
              <a:ext cx="386133" cy="639809"/>
              <a:chOff x="3107" y="1781"/>
              <a:chExt cx="481" cy="797"/>
            </a:xfrm>
            <a:solidFill>
              <a:schemeClr val="bg1"/>
            </a:solidFill>
          </p:grpSpPr>
          <p:sp>
            <p:nvSpPr>
              <p:cNvPr id="24" name="Freeform 11"/>
              <p:cNvSpPr>
                <a:spLocks noEditPoints="1"/>
              </p:cNvSpPr>
              <p:nvPr/>
            </p:nvSpPr>
            <p:spPr bwMode="auto">
              <a:xfrm>
                <a:off x="3107" y="1961"/>
                <a:ext cx="481" cy="617"/>
              </a:xfrm>
              <a:custGeom>
                <a:avLst/>
                <a:gdLst>
                  <a:gd name="T0" fmla="*/ 342 w 2407"/>
                  <a:gd name="T1" fmla="*/ 1447 h 3084"/>
                  <a:gd name="T2" fmla="*/ 368 w 2407"/>
                  <a:gd name="T3" fmla="*/ 1364 h 3084"/>
                  <a:gd name="T4" fmla="*/ 430 w 2407"/>
                  <a:gd name="T5" fmla="*/ 1301 h 3084"/>
                  <a:gd name="T6" fmla="*/ 520 w 2407"/>
                  <a:gd name="T7" fmla="*/ 1273 h 3084"/>
                  <a:gd name="T8" fmla="*/ 613 w 2407"/>
                  <a:gd name="T9" fmla="*/ 1295 h 3084"/>
                  <a:gd name="T10" fmla="*/ 676 w 2407"/>
                  <a:gd name="T11" fmla="*/ 1359 h 3084"/>
                  <a:gd name="T12" fmla="*/ 700 w 2407"/>
                  <a:gd name="T13" fmla="*/ 1447 h 3084"/>
                  <a:gd name="T14" fmla="*/ 1726 w 2407"/>
                  <a:gd name="T15" fmla="*/ 1386 h 3084"/>
                  <a:gd name="T16" fmla="*/ 1779 w 2407"/>
                  <a:gd name="T17" fmla="*/ 1312 h 3084"/>
                  <a:gd name="T18" fmla="*/ 1863 w 2407"/>
                  <a:gd name="T19" fmla="*/ 1275 h 3084"/>
                  <a:gd name="T20" fmla="*/ 1957 w 2407"/>
                  <a:gd name="T21" fmla="*/ 1286 h 3084"/>
                  <a:gd name="T22" fmla="*/ 2034 w 2407"/>
                  <a:gd name="T23" fmla="*/ 1344 h 3084"/>
                  <a:gd name="T24" fmla="*/ 2069 w 2407"/>
                  <a:gd name="T25" fmla="*/ 1415 h 3084"/>
                  <a:gd name="T26" fmla="*/ 2281 w 2407"/>
                  <a:gd name="T27" fmla="*/ 443 h 3084"/>
                  <a:gd name="T28" fmla="*/ 1203 w 2407"/>
                  <a:gd name="T29" fmla="*/ 112 h 3084"/>
                  <a:gd name="T30" fmla="*/ 1402 w 2407"/>
                  <a:gd name="T31" fmla="*/ 33 h 3084"/>
                  <a:gd name="T32" fmla="*/ 1523 w 2407"/>
                  <a:gd name="T33" fmla="*/ 113 h 3084"/>
                  <a:gd name="T34" fmla="*/ 1610 w 2407"/>
                  <a:gd name="T35" fmla="*/ 226 h 3084"/>
                  <a:gd name="T36" fmla="*/ 2344 w 2407"/>
                  <a:gd name="T37" fmla="*/ 317 h 3084"/>
                  <a:gd name="T38" fmla="*/ 2394 w 2407"/>
                  <a:gd name="T39" fmla="*/ 343 h 3084"/>
                  <a:gd name="T40" fmla="*/ 2407 w 2407"/>
                  <a:gd name="T41" fmla="*/ 1510 h 3084"/>
                  <a:gd name="T42" fmla="*/ 2381 w 2407"/>
                  <a:gd name="T43" fmla="*/ 1561 h 3084"/>
                  <a:gd name="T44" fmla="*/ 2054 w 2407"/>
                  <a:gd name="T45" fmla="*/ 1574 h 3084"/>
                  <a:gd name="T46" fmla="*/ 2023 w 2407"/>
                  <a:gd name="T47" fmla="*/ 1626 h 3084"/>
                  <a:gd name="T48" fmla="*/ 1951 w 2407"/>
                  <a:gd name="T49" fmla="*/ 1674 h 3084"/>
                  <a:gd name="T50" fmla="*/ 1864 w 2407"/>
                  <a:gd name="T51" fmla="*/ 1682 h 3084"/>
                  <a:gd name="T52" fmla="*/ 1782 w 2407"/>
                  <a:gd name="T53" fmla="*/ 1642 h 3084"/>
                  <a:gd name="T54" fmla="*/ 1735 w 2407"/>
                  <a:gd name="T55" fmla="*/ 1574 h 3084"/>
                  <a:gd name="T56" fmla="*/ 1614 w 2407"/>
                  <a:gd name="T57" fmla="*/ 2920 h 3084"/>
                  <a:gd name="T58" fmla="*/ 1570 w 2407"/>
                  <a:gd name="T59" fmla="*/ 3013 h 3084"/>
                  <a:gd name="T60" fmla="*/ 1487 w 2407"/>
                  <a:gd name="T61" fmla="*/ 3072 h 3084"/>
                  <a:gd name="T62" fmla="*/ 1381 w 2407"/>
                  <a:gd name="T63" fmla="*/ 3082 h 3084"/>
                  <a:gd name="T64" fmla="*/ 1289 w 2407"/>
                  <a:gd name="T65" fmla="*/ 3038 h 3084"/>
                  <a:gd name="T66" fmla="*/ 1230 w 2407"/>
                  <a:gd name="T67" fmla="*/ 2954 h 3084"/>
                  <a:gd name="T68" fmla="*/ 1218 w 2407"/>
                  <a:gd name="T69" fmla="*/ 1574 h 3084"/>
                  <a:gd name="T70" fmla="*/ 1186 w 2407"/>
                  <a:gd name="T71" fmla="*/ 2920 h 3084"/>
                  <a:gd name="T72" fmla="*/ 1142 w 2407"/>
                  <a:gd name="T73" fmla="*/ 3013 h 3084"/>
                  <a:gd name="T74" fmla="*/ 1059 w 2407"/>
                  <a:gd name="T75" fmla="*/ 3072 h 3084"/>
                  <a:gd name="T76" fmla="*/ 953 w 2407"/>
                  <a:gd name="T77" fmla="*/ 3082 h 3084"/>
                  <a:gd name="T78" fmla="*/ 861 w 2407"/>
                  <a:gd name="T79" fmla="*/ 3038 h 3084"/>
                  <a:gd name="T80" fmla="*/ 802 w 2407"/>
                  <a:gd name="T81" fmla="*/ 2954 h 3084"/>
                  <a:gd name="T82" fmla="*/ 790 w 2407"/>
                  <a:gd name="T83" fmla="*/ 1574 h 3084"/>
                  <a:gd name="T84" fmla="*/ 653 w 2407"/>
                  <a:gd name="T85" fmla="*/ 1623 h 3084"/>
                  <a:gd name="T86" fmla="*/ 583 w 2407"/>
                  <a:gd name="T87" fmla="*/ 1673 h 3084"/>
                  <a:gd name="T88" fmla="*/ 492 w 2407"/>
                  <a:gd name="T89" fmla="*/ 1682 h 3084"/>
                  <a:gd name="T90" fmla="*/ 414 w 2407"/>
                  <a:gd name="T91" fmla="*/ 1646 h 3084"/>
                  <a:gd name="T92" fmla="*/ 362 w 2407"/>
                  <a:gd name="T93" fmla="*/ 1575 h 3084"/>
                  <a:gd name="T94" fmla="*/ 44 w 2407"/>
                  <a:gd name="T95" fmla="*/ 1570 h 3084"/>
                  <a:gd name="T96" fmla="*/ 3 w 2407"/>
                  <a:gd name="T97" fmla="*/ 1531 h 3084"/>
                  <a:gd name="T98" fmla="*/ 0 w 2407"/>
                  <a:gd name="T99" fmla="*/ 379 h 3084"/>
                  <a:gd name="T100" fmla="*/ 25 w 2407"/>
                  <a:gd name="T101" fmla="*/ 329 h 3084"/>
                  <a:gd name="T102" fmla="*/ 765 w 2407"/>
                  <a:gd name="T103" fmla="*/ 317 h 3084"/>
                  <a:gd name="T104" fmla="*/ 822 w 2407"/>
                  <a:gd name="T105" fmla="*/ 184 h 3084"/>
                  <a:gd name="T106" fmla="*/ 923 w 2407"/>
                  <a:gd name="T107" fmla="*/ 81 h 3084"/>
                  <a:gd name="T108" fmla="*/ 1051 w 2407"/>
                  <a:gd name="T109" fmla="*/ 1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07" h="3084">
                    <a:moveTo>
                      <a:pt x="125" y="443"/>
                    </a:moveTo>
                    <a:lnTo>
                      <a:pt x="125" y="1447"/>
                    </a:lnTo>
                    <a:lnTo>
                      <a:pt x="342" y="1447"/>
                    </a:lnTo>
                    <a:lnTo>
                      <a:pt x="347" y="1415"/>
                    </a:lnTo>
                    <a:lnTo>
                      <a:pt x="357" y="1388"/>
                    </a:lnTo>
                    <a:lnTo>
                      <a:pt x="368" y="1364"/>
                    </a:lnTo>
                    <a:lnTo>
                      <a:pt x="381" y="1344"/>
                    </a:lnTo>
                    <a:lnTo>
                      <a:pt x="405" y="1321"/>
                    </a:lnTo>
                    <a:lnTo>
                      <a:pt x="430" y="1301"/>
                    </a:lnTo>
                    <a:lnTo>
                      <a:pt x="458" y="1286"/>
                    </a:lnTo>
                    <a:lnTo>
                      <a:pt x="489" y="1278"/>
                    </a:lnTo>
                    <a:lnTo>
                      <a:pt x="520" y="1273"/>
                    </a:lnTo>
                    <a:lnTo>
                      <a:pt x="553" y="1275"/>
                    </a:lnTo>
                    <a:lnTo>
                      <a:pt x="584" y="1283"/>
                    </a:lnTo>
                    <a:lnTo>
                      <a:pt x="613" y="1295"/>
                    </a:lnTo>
                    <a:lnTo>
                      <a:pt x="637" y="1312"/>
                    </a:lnTo>
                    <a:lnTo>
                      <a:pt x="659" y="1333"/>
                    </a:lnTo>
                    <a:lnTo>
                      <a:pt x="676" y="1359"/>
                    </a:lnTo>
                    <a:lnTo>
                      <a:pt x="689" y="1386"/>
                    </a:lnTo>
                    <a:lnTo>
                      <a:pt x="697" y="1416"/>
                    </a:lnTo>
                    <a:lnTo>
                      <a:pt x="700" y="1447"/>
                    </a:lnTo>
                    <a:lnTo>
                      <a:pt x="1717" y="1447"/>
                    </a:lnTo>
                    <a:lnTo>
                      <a:pt x="1719" y="1416"/>
                    </a:lnTo>
                    <a:lnTo>
                      <a:pt x="1726" y="1386"/>
                    </a:lnTo>
                    <a:lnTo>
                      <a:pt x="1740" y="1359"/>
                    </a:lnTo>
                    <a:lnTo>
                      <a:pt x="1757" y="1333"/>
                    </a:lnTo>
                    <a:lnTo>
                      <a:pt x="1779" y="1312"/>
                    </a:lnTo>
                    <a:lnTo>
                      <a:pt x="1803" y="1295"/>
                    </a:lnTo>
                    <a:lnTo>
                      <a:pt x="1831" y="1283"/>
                    </a:lnTo>
                    <a:lnTo>
                      <a:pt x="1863" y="1275"/>
                    </a:lnTo>
                    <a:lnTo>
                      <a:pt x="1895" y="1273"/>
                    </a:lnTo>
                    <a:lnTo>
                      <a:pt x="1926" y="1278"/>
                    </a:lnTo>
                    <a:lnTo>
                      <a:pt x="1957" y="1286"/>
                    </a:lnTo>
                    <a:lnTo>
                      <a:pt x="1986" y="1301"/>
                    </a:lnTo>
                    <a:lnTo>
                      <a:pt x="2012" y="1321"/>
                    </a:lnTo>
                    <a:lnTo>
                      <a:pt x="2034" y="1344"/>
                    </a:lnTo>
                    <a:lnTo>
                      <a:pt x="2047" y="1364"/>
                    </a:lnTo>
                    <a:lnTo>
                      <a:pt x="2059" y="1388"/>
                    </a:lnTo>
                    <a:lnTo>
                      <a:pt x="2069" y="1415"/>
                    </a:lnTo>
                    <a:lnTo>
                      <a:pt x="2074" y="1447"/>
                    </a:lnTo>
                    <a:lnTo>
                      <a:pt x="2281" y="1447"/>
                    </a:lnTo>
                    <a:lnTo>
                      <a:pt x="2281" y="443"/>
                    </a:lnTo>
                    <a:lnTo>
                      <a:pt x="125" y="443"/>
                    </a:lnTo>
                    <a:close/>
                    <a:moveTo>
                      <a:pt x="1098" y="0"/>
                    </a:moveTo>
                    <a:lnTo>
                      <a:pt x="1203" y="112"/>
                    </a:lnTo>
                    <a:lnTo>
                      <a:pt x="1312" y="1"/>
                    </a:lnTo>
                    <a:lnTo>
                      <a:pt x="1358" y="15"/>
                    </a:lnTo>
                    <a:lnTo>
                      <a:pt x="1402" y="33"/>
                    </a:lnTo>
                    <a:lnTo>
                      <a:pt x="1445" y="55"/>
                    </a:lnTo>
                    <a:lnTo>
                      <a:pt x="1485" y="82"/>
                    </a:lnTo>
                    <a:lnTo>
                      <a:pt x="1523" y="113"/>
                    </a:lnTo>
                    <a:lnTo>
                      <a:pt x="1556" y="147"/>
                    </a:lnTo>
                    <a:lnTo>
                      <a:pt x="1586" y="184"/>
                    </a:lnTo>
                    <a:lnTo>
                      <a:pt x="1610" y="226"/>
                    </a:lnTo>
                    <a:lnTo>
                      <a:pt x="1629" y="270"/>
                    </a:lnTo>
                    <a:lnTo>
                      <a:pt x="1642" y="317"/>
                    </a:lnTo>
                    <a:lnTo>
                      <a:pt x="2344" y="317"/>
                    </a:lnTo>
                    <a:lnTo>
                      <a:pt x="2364" y="320"/>
                    </a:lnTo>
                    <a:lnTo>
                      <a:pt x="2381" y="329"/>
                    </a:lnTo>
                    <a:lnTo>
                      <a:pt x="2394" y="343"/>
                    </a:lnTo>
                    <a:lnTo>
                      <a:pt x="2403" y="360"/>
                    </a:lnTo>
                    <a:lnTo>
                      <a:pt x="2407" y="379"/>
                    </a:lnTo>
                    <a:lnTo>
                      <a:pt x="2407" y="1510"/>
                    </a:lnTo>
                    <a:lnTo>
                      <a:pt x="2404" y="1531"/>
                    </a:lnTo>
                    <a:lnTo>
                      <a:pt x="2394" y="1548"/>
                    </a:lnTo>
                    <a:lnTo>
                      <a:pt x="2381" y="1561"/>
                    </a:lnTo>
                    <a:lnTo>
                      <a:pt x="2364" y="1570"/>
                    </a:lnTo>
                    <a:lnTo>
                      <a:pt x="2344" y="1574"/>
                    </a:lnTo>
                    <a:lnTo>
                      <a:pt x="2054" y="1574"/>
                    </a:lnTo>
                    <a:lnTo>
                      <a:pt x="2053" y="1575"/>
                    </a:lnTo>
                    <a:lnTo>
                      <a:pt x="2040" y="1602"/>
                    </a:lnTo>
                    <a:lnTo>
                      <a:pt x="2023" y="1626"/>
                    </a:lnTo>
                    <a:lnTo>
                      <a:pt x="2002" y="1646"/>
                    </a:lnTo>
                    <a:lnTo>
                      <a:pt x="1977" y="1663"/>
                    </a:lnTo>
                    <a:lnTo>
                      <a:pt x="1951" y="1674"/>
                    </a:lnTo>
                    <a:lnTo>
                      <a:pt x="1924" y="1682"/>
                    </a:lnTo>
                    <a:lnTo>
                      <a:pt x="1895" y="1684"/>
                    </a:lnTo>
                    <a:lnTo>
                      <a:pt x="1864" y="1682"/>
                    </a:lnTo>
                    <a:lnTo>
                      <a:pt x="1832" y="1673"/>
                    </a:lnTo>
                    <a:lnTo>
                      <a:pt x="1807" y="1659"/>
                    </a:lnTo>
                    <a:lnTo>
                      <a:pt x="1782" y="1642"/>
                    </a:lnTo>
                    <a:lnTo>
                      <a:pt x="1763" y="1623"/>
                    </a:lnTo>
                    <a:lnTo>
                      <a:pt x="1747" y="1599"/>
                    </a:lnTo>
                    <a:lnTo>
                      <a:pt x="1735" y="1574"/>
                    </a:lnTo>
                    <a:lnTo>
                      <a:pt x="1618" y="1574"/>
                    </a:lnTo>
                    <a:lnTo>
                      <a:pt x="1618" y="2883"/>
                    </a:lnTo>
                    <a:lnTo>
                      <a:pt x="1614" y="2920"/>
                    </a:lnTo>
                    <a:lnTo>
                      <a:pt x="1604" y="2954"/>
                    </a:lnTo>
                    <a:lnTo>
                      <a:pt x="1590" y="2985"/>
                    </a:lnTo>
                    <a:lnTo>
                      <a:pt x="1570" y="3013"/>
                    </a:lnTo>
                    <a:lnTo>
                      <a:pt x="1546" y="3038"/>
                    </a:lnTo>
                    <a:lnTo>
                      <a:pt x="1518" y="3057"/>
                    </a:lnTo>
                    <a:lnTo>
                      <a:pt x="1487" y="3072"/>
                    </a:lnTo>
                    <a:lnTo>
                      <a:pt x="1453" y="3082"/>
                    </a:lnTo>
                    <a:lnTo>
                      <a:pt x="1418" y="3084"/>
                    </a:lnTo>
                    <a:lnTo>
                      <a:pt x="1381" y="3082"/>
                    </a:lnTo>
                    <a:lnTo>
                      <a:pt x="1348" y="3072"/>
                    </a:lnTo>
                    <a:lnTo>
                      <a:pt x="1317" y="3057"/>
                    </a:lnTo>
                    <a:lnTo>
                      <a:pt x="1289" y="3038"/>
                    </a:lnTo>
                    <a:lnTo>
                      <a:pt x="1265" y="3013"/>
                    </a:lnTo>
                    <a:lnTo>
                      <a:pt x="1245" y="2985"/>
                    </a:lnTo>
                    <a:lnTo>
                      <a:pt x="1230" y="2954"/>
                    </a:lnTo>
                    <a:lnTo>
                      <a:pt x="1221" y="2920"/>
                    </a:lnTo>
                    <a:lnTo>
                      <a:pt x="1218" y="2883"/>
                    </a:lnTo>
                    <a:lnTo>
                      <a:pt x="1218" y="1574"/>
                    </a:lnTo>
                    <a:lnTo>
                      <a:pt x="1190" y="1574"/>
                    </a:lnTo>
                    <a:lnTo>
                      <a:pt x="1190" y="2883"/>
                    </a:lnTo>
                    <a:lnTo>
                      <a:pt x="1186" y="2920"/>
                    </a:lnTo>
                    <a:lnTo>
                      <a:pt x="1176" y="2954"/>
                    </a:lnTo>
                    <a:lnTo>
                      <a:pt x="1162" y="2985"/>
                    </a:lnTo>
                    <a:lnTo>
                      <a:pt x="1142" y="3013"/>
                    </a:lnTo>
                    <a:lnTo>
                      <a:pt x="1118" y="3038"/>
                    </a:lnTo>
                    <a:lnTo>
                      <a:pt x="1091" y="3057"/>
                    </a:lnTo>
                    <a:lnTo>
                      <a:pt x="1059" y="3072"/>
                    </a:lnTo>
                    <a:lnTo>
                      <a:pt x="1025" y="3082"/>
                    </a:lnTo>
                    <a:lnTo>
                      <a:pt x="990" y="3084"/>
                    </a:lnTo>
                    <a:lnTo>
                      <a:pt x="953" y="3082"/>
                    </a:lnTo>
                    <a:lnTo>
                      <a:pt x="920" y="3072"/>
                    </a:lnTo>
                    <a:lnTo>
                      <a:pt x="889" y="3057"/>
                    </a:lnTo>
                    <a:lnTo>
                      <a:pt x="861" y="3038"/>
                    </a:lnTo>
                    <a:lnTo>
                      <a:pt x="837" y="3013"/>
                    </a:lnTo>
                    <a:lnTo>
                      <a:pt x="818" y="2985"/>
                    </a:lnTo>
                    <a:lnTo>
                      <a:pt x="802" y="2954"/>
                    </a:lnTo>
                    <a:lnTo>
                      <a:pt x="794" y="2920"/>
                    </a:lnTo>
                    <a:lnTo>
                      <a:pt x="790" y="2884"/>
                    </a:lnTo>
                    <a:lnTo>
                      <a:pt x="790" y="1574"/>
                    </a:lnTo>
                    <a:lnTo>
                      <a:pt x="681" y="1574"/>
                    </a:lnTo>
                    <a:lnTo>
                      <a:pt x="669" y="1599"/>
                    </a:lnTo>
                    <a:lnTo>
                      <a:pt x="653" y="1623"/>
                    </a:lnTo>
                    <a:lnTo>
                      <a:pt x="633" y="1642"/>
                    </a:lnTo>
                    <a:lnTo>
                      <a:pt x="609" y="1659"/>
                    </a:lnTo>
                    <a:lnTo>
                      <a:pt x="583" y="1673"/>
                    </a:lnTo>
                    <a:lnTo>
                      <a:pt x="552" y="1682"/>
                    </a:lnTo>
                    <a:lnTo>
                      <a:pt x="522" y="1684"/>
                    </a:lnTo>
                    <a:lnTo>
                      <a:pt x="492" y="1682"/>
                    </a:lnTo>
                    <a:lnTo>
                      <a:pt x="464" y="1674"/>
                    </a:lnTo>
                    <a:lnTo>
                      <a:pt x="439" y="1663"/>
                    </a:lnTo>
                    <a:lnTo>
                      <a:pt x="414" y="1646"/>
                    </a:lnTo>
                    <a:lnTo>
                      <a:pt x="394" y="1626"/>
                    </a:lnTo>
                    <a:lnTo>
                      <a:pt x="375" y="1602"/>
                    </a:lnTo>
                    <a:lnTo>
                      <a:pt x="362" y="1575"/>
                    </a:lnTo>
                    <a:lnTo>
                      <a:pt x="362" y="1574"/>
                    </a:lnTo>
                    <a:lnTo>
                      <a:pt x="63" y="1574"/>
                    </a:lnTo>
                    <a:lnTo>
                      <a:pt x="44" y="1570"/>
                    </a:lnTo>
                    <a:lnTo>
                      <a:pt x="25" y="1561"/>
                    </a:lnTo>
                    <a:lnTo>
                      <a:pt x="12" y="1548"/>
                    </a:lnTo>
                    <a:lnTo>
                      <a:pt x="3" y="1531"/>
                    </a:lnTo>
                    <a:lnTo>
                      <a:pt x="0" y="1510"/>
                    </a:lnTo>
                    <a:lnTo>
                      <a:pt x="0" y="1102"/>
                    </a:lnTo>
                    <a:lnTo>
                      <a:pt x="0" y="379"/>
                    </a:lnTo>
                    <a:lnTo>
                      <a:pt x="3" y="360"/>
                    </a:lnTo>
                    <a:lnTo>
                      <a:pt x="12" y="343"/>
                    </a:lnTo>
                    <a:lnTo>
                      <a:pt x="25" y="329"/>
                    </a:lnTo>
                    <a:lnTo>
                      <a:pt x="44" y="320"/>
                    </a:lnTo>
                    <a:lnTo>
                      <a:pt x="63" y="317"/>
                    </a:lnTo>
                    <a:lnTo>
                      <a:pt x="765" y="317"/>
                    </a:lnTo>
                    <a:lnTo>
                      <a:pt x="778" y="269"/>
                    </a:lnTo>
                    <a:lnTo>
                      <a:pt x="797" y="225"/>
                    </a:lnTo>
                    <a:lnTo>
                      <a:pt x="822" y="184"/>
                    </a:lnTo>
                    <a:lnTo>
                      <a:pt x="852" y="146"/>
                    </a:lnTo>
                    <a:lnTo>
                      <a:pt x="885" y="112"/>
                    </a:lnTo>
                    <a:lnTo>
                      <a:pt x="923" y="81"/>
                    </a:lnTo>
                    <a:lnTo>
                      <a:pt x="963" y="54"/>
                    </a:lnTo>
                    <a:lnTo>
                      <a:pt x="1007" y="32"/>
                    </a:lnTo>
                    <a:lnTo>
                      <a:pt x="1051" y="14"/>
                    </a:lnTo>
                    <a:lnTo>
                      <a:pt x="1097" y="0"/>
                    </a:lnTo>
                    <a:lnTo>
                      <a:pt x="10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p:cNvSpPr>
              <p:nvPr/>
            </p:nvSpPr>
            <p:spPr bwMode="auto">
              <a:xfrm>
                <a:off x="3260" y="1781"/>
                <a:ext cx="174" cy="175"/>
              </a:xfrm>
              <a:custGeom>
                <a:avLst/>
                <a:gdLst>
                  <a:gd name="T0" fmla="*/ 435 w 870"/>
                  <a:gd name="T1" fmla="*/ 0 h 876"/>
                  <a:gd name="T2" fmla="*/ 490 w 870"/>
                  <a:gd name="T3" fmla="*/ 2 h 876"/>
                  <a:gd name="T4" fmla="*/ 542 w 870"/>
                  <a:gd name="T5" fmla="*/ 12 h 876"/>
                  <a:gd name="T6" fmla="*/ 592 w 870"/>
                  <a:gd name="T7" fmla="*/ 29 h 876"/>
                  <a:gd name="T8" fmla="*/ 640 w 870"/>
                  <a:gd name="T9" fmla="*/ 50 h 876"/>
                  <a:gd name="T10" fmla="*/ 684 w 870"/>
                  <a:gd name="T11" fmla="*/ 78 h 876"/>
                  <a:gd name="T12" fmla="*/ 724 w 870"/>
                  <a:gd name="T13" fmla="*/ 110 h 876"/>
                  <a:gd name="T14" fmla="*/ 761 w 870"/>
                  <a:gd name="T15" fmla="*/ 146 h 876"/>
                  <a:gd name="T16" fmla="*/ 792 w 870"/>
                  <a:gd name="T17" fmla="*/ 187 h 876"/>
                  <a:gd name="T18" fmla="*/ 819 w 870"/>
                  <a:gd name="T19" fmla="*/ 232 h 876"/>
                  <a:gd name="T20" fmla="*/ 841 w 870"/>
                  <a:gd name="T21" fmla="*/ 279 h 876"/>
                  <a:gd name="T22" fmla="*/ 857 w 870"/>
                  <a:gd name="T23" fmla="*/ 330 h 876"/>
                  <a:gd name="T24" fmla="*/ 868 w 870"/>
                  <a:gd name="T25" fmla="*/ 382 h 876"/>
                  <a:gd name="T26" fmla="*/ 870 w 870"/>
                  <a:gd name="T27" fmla="*/ 438 h 876"/>
                  <a:gd name="T28" fmla="*/ 868 w 870"/>
                  <a:gd name="T29" fmla="*/ 492 h 876"/>
                  <a:gd name="T30" fmla="*/ 857 w 870"/>
                  <a:gd name="T31" fmla="*/ 544 h 876"/>
                  <a:gd name="T32" fmla="*/ 841 w 870"/>
                  <a:gd name="T33" fmla="*/ 596 h 876"/>
                  <a:gd name="T34" fmla="*/ 819 w 870"/>
                  <a:gd name="T35" fmla="*/ 643 h 876"/>
                  <a:gd name="T36" fmla="*/ 792 w 870"/>
                  <a:gd name="T37" fmla="*/ 688 h 876"/>
                  <a:gd name="T38" fmla="*/ 761 w 870"/>
                  <a:gd name="T39" fmla="*/ 729 h 876"/>
                  <a:gd name="T40" fmla="*/ 724 w 870"/>
                  <a:gd name="T41" fmla="*/ 764 h 876"/>
                  <a:gd name="T42" fmla="*/ 684 w 870"/>
                  <a:gd name="T43" fmla="*/ 797 h 876"/>
                  <a:gd name="T44" fmla="*/ 640 w 870"/>
                  <a:gd name="T45" fmla="*/ 824 h 876"/>
                  <a:gd name="T46" fmla="*/ 592 w 870"/>
                  <a:gd name="T47" fmla="*/ 846 h 876"/>
                  <a:gd name="T48" fmla="*/ 542 w 870"/>
                  <a:gd name="T49" fmla="*/ 862 h 876"/>
                  <a:gd name="T50" fmla="*/ 490 w 870"/>
                  <a:gd name="T51" fmla="*/ 872 h 876"/>
                  <a:gd name="T52" fmla="*/ 435 w 870"/>
                  <a:gd name="T53" fmla="*/ 876 h 876"/>
                  <a:gd name="T54" fmla="*/ 382 w 870"/>
                  <a:gd name="T55" fmla="*/ 872 h 876"/>
                  <a:gd name="T56" fmla="*/ 328 w 870"/>
                  <a:gd name="T57" fmla="*/ 862 h 876"/>
                  <a:gd name="T58" fmla="*/ 278 w 870"/>
                  <a:gd name="T59" fmla="*/ 846 h 876"/>
                  <a:gd name="T60" fmla="*/ 230 w 870"/>
                  <a:gd name="T61" fmla="*/ 824 h 876"/>
                  <a:gd name="T62" fmla="*/ 186 w 870"/>
                  <a:gd name="T63" fmla="*/ 797 h 876"/>
                  <a:gd name="T64" fmla="*/ 146 w 870"/>
                  <a:gd name="T65" fmla="*/ 764 h 876"/>
                  <a:gd name="T66" fmla="*/ 110 w 870"/>
                  <a:gd name="T67" fmla="*/ 729 h 876"/>
                  <a:gd name="T68" fmla="*/ 78 w 870"/>
                  <a:gd name="T69" fmla="*/ 688 h 876"/>
                  <a:gd name="T70" fmla="*/ 51 w 870"/>
                  <a:gd name="T71" fmla="*/ 643 h 876"/>
                  <a:gd name="T72" fmla="*/ 29 w 870"/>
                  <a:gd name="T73" fmla="*/ 596 h 876"/>
                  <a:gd name="T74" fmla="*/ 13 w 870"/>
                  <a:gd name="T75" fmla="*/ 544 h 876"/>
                  <a:gd name="T76" fmla="*/ 4 w 870"/>
                  <a:gd name="T77" fmla="*/ 492 h 876"/>
                  <a:gd name="T78" fmla="*/ 0 w 870"/>
                  <a:gd name="T79" fmla="*/ 438 h 876"/>
                  <a:gd name="T80" fmla="*/ 4 w 870"/>
                  <a:gd name="T81" fmla="*/ 382 h 876"/>
                  <a:gd name="T82" fmla="*/ 13 w 870"/>
                  <a:gd name="T83" fmla="*/ 330 h 876"/>
                  <a:gd name="T84" fmla="*/ 29 w 870"/>
                  <a:gd name="T85" fmla="*/ 279 h 876"/>
                  <a:gd name="T86" fmla="*/ 51 w 870"/>
                  <a:gd name="T87" fmla="*/ 232 h 876"/>
                  <a:gd name="T88" fmla="*/ 78 w 870"/>
                  <a:gd name="T89" fmla="*/ 187 h 876"/>
                  <a:gd name="T90" fmla="*/ 110 w 870"/>
                  <a:gd name="T91" fmla="*/ 146 h 876"/>
                  <a:gd name="T92" fmla="*/ 146 w 870"/>
                  <a:gd name="T93" fmla="*/ 110 h 876"/>
                  <a:gd name="T94" fmla="*/ 186 w 870"/>
                  <a:gd name="T95" fmla="*/ 78 h 876"/>
                  <a:gd name="T96" fmla="*/ 230 w 870"/>
                  <a:gd name="T97" fmla="*/ 50 h 876"/>
                  <a:gd name="T98" fmla="*/ 278 w 870"/>
                  <a:gd name="T99" fmla="*/ 29 h 876"/>
                  <a:gd name="T100" fmla="*/ 328 w 870"/>
                  <a:gd name="T101" fmla="*/ 12 h 876"/>
                  <a:gd name="T102" fmla="*/ 382 w 870"/>
                  <a:gd name="T103" fmla="*/ 2 h 876"/>
                  <a:gd name="T104" fmla="*/ 435 w 870"/>
                  <a:gd name="T105"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0" h="876">
                    <a:moveTo>
                      <a:pt x="435" y="0"/>
                    </a:moveTo>
                    <a:lnTo>
                      <a:pt x="490" y="2"/>
                    </a:lnTo>
                    <a:lnTo>
                      <a:pt x="542" y="12"/>
                    </a:lnTo>
                    <a:lnTo>
                      <a:pt x="592" y="29"/>
                    </a:lnTo>
                    <a:lnTo>
                      <a:pt x="640" y="50"/>
                    </a:lnTo>
                    <a:lnTo>
                      <a:pt x="684" y="78"/>
                    </a:lnTo>
                    <a:lnTo>
                      <a:pt x="724" y="110"/>
                    </a:lnTo>
                    <a:lnTo>
                      <a:pt x="761" y="146"/>
                    </a:lnTo>
                    <a:lnTo>
                      <a:pt x="792" y="187"/>
                    </a:lnTo>
                    <a:lnTo>
                      <a:pt x="819" y="232"/>
                    </a:lnTo>
                    <a:lnTo>
                      <a:pt x="841" y="279"/>
                    </a:lnTo>
                    <a:lnTo>
                      <a:pt x="857" y="330"/>
                    </a:lnTo>
                    <a:lnTo>
                      <a:pt x="868" y="382"/>
                    </a:lnTo>
                    <a:lnTo>
                      <a:pt x="870" y="438"/>
                    </a:lnTo>
                    <a:lnTo>
                      <a:pt x="868" y="492"/>
                    </a:lnTo>
                    <a:lnTo>
                      <a:pt x="857" y="544"/>
                    </a:lnTo>
                    <a:lnTo>
                      <a:pt x="841" y="596"/>
                    </a:lnTo>
                    <a:lnTo>
                      <a:pt x="819" y="643"/>
                    </a:lnTo>
                    <a:lnTo>
                      <a:pt x="792" y="688"/>
                    </a:lnTo>
                    <a:lnTo>
                      <a:pt x="761" y="729"/>
                    </a:lnTo>
                    <a:lnTo>
                      <a:pt x="724" y="764"/>
                    </a:lnTo>
                    <a:lnTo>
                      <a:pt x="684" y="797"/>
                    </a:lnTo>
                    <a:lnTo>
                      <a:pt x="640" y="824"/>
                    </a:lnTo>
                    <a:lnTo>
                      <a:pt x="592" y="846"/>
                    </a:lnTo>
                    <a:lnTo>
                      <a:pt x="542" y="862"/>
                    </a:lnTo>
                    <a:lnTo>
                      <a:pt x="490" y="872"/>
                    </a:lnTo>
                    <a:lnTo>
                      <a:pt x="435" y="876"/>
                    </a:lnTo>
                    <a:lnTo>
                      <a:pt x="382" y="872"/>
                    </a:lnTo>
                    <a:lnTo>
                      <a:pt x="328" y="862"/>
                    </a:lnTo>
                    <a:lnTo>
                      <a:pt x="278" y="846"/>
                    </a:lnTo>
                    <a:lnTo>
                      <a:pt x="230" y="824"/>
                    </a:lnTo>
                    <a:lnTo>
                      <a:pt x="186" y="797"/>
                    </a:lnTo>
                    <a:lnTo>
                      <a:pt x="146" y="764"/>
                    </a:lnTo>
                    <a:lnTo>
                      <a:pt x="110" y="729"/>
                    </a:lnTo>
                    <a:lnTo>
                      <a:pt x="78" y="688"/>
                    </a:lnTo>
                    <a:lnTo>
                      <a:pt x="51" y="643"/>
                    </a:lnTo>
                    <a:lnTo>
                      <a:pt x="29" y="596"/>
                    </a:lnTo>
                    <a:lnTo>
                      <a:pt x="13" y="544"/>
                    </a:lnTo>
                    <a:lnTo>
                      <a:pt x="4" y="492"/>
                    </a:lnTo>
                    <a:lnTo>
                      <a:pt x="0" y="438"/>
                    </a:lnTo>
                    <a:lnTo>
                      <a:pt x="4" y="382"/>
                    </a:lnTo>
                    <a:lnTo>
                      <a:pt x="13" y="330"/>
                    </a:lnTo>
                    <a:lnTo>
                      <a:pt x="29" y="279"/>
                    </a:lnTo>
                    <a:lnTo>
                      <a:pt x="51" y="232"/>
                    </a:lnTo>
                    <a:lnTo>
                      <a:pt x="78" y="187"/>
                    </a:lnTo>
                    <a:lnTo>
                      <a:pt x="110" y="146"/>
                    </a:lnTo>
                    <a:lnTo>
                      <a:pt x="146" y="110"/>
                    </a:lnTo>
                    <a:lnTo>
                      <a:pt x="186" y="78"/>
                    </a:lnTo>
                    <a:lnTo>
                      <a:pt x="230" y="50"/>
                    </a:lnTo>
                    <a:lnTo>
                      <a:pt x="278" y="29"/>
                    </a:lnTo>
                    <a:lnTo>
                      <a:pt x="328" y="12"/>
                    </a:lnTo>
                    <a:lnTo>
                      <a:pt x="382" y="2"/>
                    </a:lnTo>
                    <a:lnTo>
                      <a:pt x="4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26" name="Imagen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270" y="1782980"/>
            <a:ext cx="5358730" cy="4038095"/>
          </a:xfrm>
          <a:prstGeom prst="rect">
            <a:avLst/>
          </a:prstGeom>
        </p:spPr>
      </p:pic>
    </p:spTree>
    <p:extLst>
      <p:ext uri="{BB962C8B-B14F-4D97-AF65-F5344CB8AC3E}">
        <p14:creationId xmlns:p14="http://schemas.microsoft.com/office/powerpoint/2010/main" val="114261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Karaoke - </a:t>
            </a:r>
            <a:r>
              <a:rPr lang="en-US" dirty="0" err="1" smtClean="0"/>
              <a:t>Objetivos</a:t>
            </a:r>
            <a:endParaRPr lang="en-US" dirty="0"/>
          </a:p>
        </p:txBody>
      </p:sp>
      <p:sp>
        <p:nvSpPr>
          <p:cNvPr id="3" name="Date Placeholder 2"/>
          <p:cNvSpPr>
            <a:spLocks noGrp="1"/>
          </p:cNvSpPr>
          <p:nvPr>
            <p:ph type="dt" sz="half" idx="10"/>
          </p:nvPr>
        </p:nvSpPr>
        <p:spPr/>
        <p:txBody>
          <a:bodyPr/>
          <a:lstStyle/>
          <a:p>
            <a:r>
              <a:rPr lang="en-US" dirty="0" smtClean="0"/>
              <a:t>9-11-2016</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4</a:t>
            </a:fld>
            <a:endParaRPr lang="en-US"/>
          </a:p>
        </p:txBody>
      </p:sp>
      <p:grpSp>
        <p:nvGrpSpPr>
          <p:cNvPr id="6" name="Group 5"/>
          <p:cNvGrpSpPr/>
          <p:nvPr/>
        </p:nvGrpSpPr>
        <p:grpSpPr>
          <a:xfrm>
            <a:off x="3872208" y="1564123"/>
            <a:ext cx="4444409" cy="4442600"/>
            <a:chOff x="2795059" y="1260049"/>
            <a:chExt cx="3528127" cy="3526690"/>
          </a:xfrm>
        </p:grpSpPr>
        <p:sp>
          <p:nvSpPr>
            <p:cNvPr id="7" name="Freeform 14"/>
            <p:cNvSpPr>
              <a:spLocks/>
            </p:cNvSpPr>
            <p:nvPr/>
          </p:nvSpPr>
          <p:spPr bwMode="auto">
            <a:xfrm>
              <a:off x="4565594" y="1260049"/>
              <a:ext cx="1757590" cy="2179011"/>
            </a:xfrm>
            <a:custGeom>
              <a:avLst/>
              <a:gdLst>
                <a:gd name="T0" fmla="*/ 8 w 2445"/>
                <a:gd name="T1" fmla="*/ 450 h 3030"/>
                <a:gd name="T2" fmla="*/ 59 w 2445"/>
                <a:gd name="T3" fmla="*/ 518 h 3030"/>
                <a:gd name="T4" fmla="*/ 122 w 2445"/>
                <a:gd name="T5" fmla="*/ 540 h 3030"/>
                <a:gd name="T6" fmla="*/ 200 w 2445"/>
                <a:gd name="T7" fmla="*/ 526 h 3030"/>
                <a:gd name="T8" fmla="*/ 325 w 2445"/>
                <a:gd name="T9" fmla="*/ 499 h 3030"/>
                <a:gd name="T10" fmla="*/ 425 w 2445"/>
                <a:gd name="T11" fmla="*/ 509 h 3030"/>
                <a:gd name="T12" fmla="*/ 520 w 2445"/>
                <a:gd name="T13" fmla="*/ 567 h 3030"/>
                <a:gd name="T14" fmla="*/ 579 w 2445"/>
                <a:gd name="T15" fmla="*/ 662 h 3030"/>
                <a:gd name="T16" fmla="*/ 588 w 2445"/>
                <a:gd name="T17" fmla="*/ 756 h 3030"/>
                <a:gd name="T18" fmla="*/ 548 w 2445"/>
                <a:gd name="T19" fmla="*/ 863 h 3030"/>
                <a:gd name="T20" fmla="*/ 466 w 2445"/>
                <a:gd name="T21" fmla="*/ 938 h 3030"/>
                <a:gd name="T22" fmla="*/ 355 w 2445"/>
                <a:gd name="T23" fmla="*/ 966 h 3030"/>
                <a:gd name="T24" fmla="*/ 247 w 2445"/>
                <a:gd name="T25" fmla="*/ 952 h 3030"/>
                <a:gd name="T26" fmla="*/ 160 w 2445"/>
                <a:gd name="T27" fmla="*/ 927 h 3030"/>
                <a:gd name="T28" fmla="*/ 73 w 2445"/>
                <a:gd name="T29" fmla="*/ 938 h 3030"/>
                <a:gd name="T30" fmla="*/ 24 w 2445"/>
                <a:gd name="T31" fmla="*/ 982 h 3030"/>
                <a:gd name="T32" fmla="*/ 0 w 2445"/>
                <a:gd name="T33" fmla="*/ 1074 h 3030"/>
                <a:gd name="T34" fmla="*/ 151 w 2445"/>
                <a:gd name="T35" fmla="*/ 1467 h 3030"/>
                <a:gd name="T36" fmla="*/ 384 w 2445"/>
                <a:gd name="T37" fmla="*/ 1535 h 3030"/>
                <a:gd name="T38" fmla="*/ 590 w 2445"/>
                <a:gd name="T39" fmla="*/ 1652 h 3030"/>
                <a:gd name="T40" fmla="*/ 761 w 2445"/>
                <a:gd name="T41" fmla="*/ 1815 h 3030"/>
                <a:gd name="T42" fmla="*/ 891 w 2445"/>
                <a:gd name="T43" fmla="*/ 2015 h 3030"/>
                <a:gd name="T44" fmla="*/ 968 w 2445"/>
                <a:gd name="T45" fmla="*/ 2243 h 3030"/>
                <a:gd name="T46" fmla="*/ 1369 w 2445"/>
                <a:gd name="T47" fmla="*/ 2441 h 3030"/>
                <a:gd name="T48" fmla="*/ 1455 w 2445"/>
                <a:gd name="T49" fmla="*/ 2459 h 3030"/>
                <a:gd name="T50" fmla="*/ 1513 w 2445"/>
                <a:gd name="T51" fmla="*/ 2508 h 3030"/>
                <a:gd name="T52" fmla="*/ 1537 w 2445"/>
                <a:gd name="T53" fmla="*/ 2601 h 3030"/>
                <a:gd name="T54" fmla="*/ 1518 w 2445"/>
                <a:gd name="T55" fmla="*/ 2679 h 3030"/>
                <a:gd name="T56" fmla="*/ 1496 w 2445"/>
                <a:gd name="T57" fmla="*/ 2815 h 3030"/>
                <a:gd name="T58" fmla="*/ 1513 w 2445"/>
                <a:gd name="T59" fmla="*/ 2899 h 3030"/>
                <a:gd name="T60" fmla="*/ 1575 w 2445"/>
                <a:gd name="T61" fmla="*/ 2981 h 3030"/>
                <a:gd name="T62" fmla="*/ 1669 w 2445"/>
                <a:gd name="T63" fmla="*/ 3026 h 3030"/>
                <a:gd name="T64" fmla="*/ 1754 w 2445"/>
                <a:gd name="T65" fmla="*/ 3026 h 3030"/>
                <a:gd name="T66" fmla="*/ 1848 w 2445"/>
                <a:gd name="T67" fmla="*/ 2981 h 3030"/>
                <a:gd name="T68" fmla="*/ 1910 w 2445"/>
                <a:gd name="T69" fmla="*/ 2899 h 3030"/>
                <a:gd name="T70" fmla="*/ 1927 w 2445"/>
                <a:gd name="T71" fmla="*/ 2815 h 3030"/>
                <a:gd name="T72" fmla="*/ 1903 w 2445"/>
                <a:gd name="T73" fmla="*/ 2679 h 3030"/>
                <a:gd name="T74" fmla="*/ 1884 w 2445"/>
                <a:gd name="T75" fmla="*/ 2601 h 3030"/>
                <a:gd name="T76" fmla="*/ 1910 w 2445"/>
                <a:gd name="T77" fmla="*/ 2508 h 3030"/>
                <a:gd name="T78" fmla="*/ 1968 w 2445"/>
                <a:gd name="T79" fmla="*/ 2459 h 3030"/>
                <a:gd name="T80" fmla="*/ 2445 w 2445"/>
                <a:gd name="T81" fmla="*/ 2441 h 3030"/>
                <a:gd name="T82" fmla="*/ 2433 w 2445"/>
                <a:gd name="T83" fmla="*/ 2192 h 3030"/>
                <a:gd name="T84" fmla="*/ 2380 w 2445"/>
                <a:gd name="T85" fmla="*/ 1890 h 3030"/>
                <a:gd name="T86" fmla="*/ 2295 w 2445"/>
                <a:gd name="T87" fmla="*/ 1603 h 3030"/>
                <a:gd name="T88" fmla="*/ 2174 w 2445"/>
                <a:gd name="T89" fmla="*/ 1332 h 3030"/>
                <a:gd name="T90" fmla="*/ 2024 w 2445"/>
                <a:gd name="T91" fmla="*/ 1079 h 3030"/>
                <a:gd name="T92" fmla="*/ 1846 w 2445"/>
                <a:gd name="T93" fmla="*/ 846 h 3030"/>
                <a:gd name="T94" fmla="*/ 1640 w 2445"/>
                <a:gd name="T95" fmla="*/ 637 h 3030"/>
                <a:gd name="T96" fmla="*/ 1412 w 2445"/>
                <a:gd name="T97" fmla="*/ 453 h 3030"/>
                <a:gd name="T98" fmla="*/ 1163 w 2445"/>
                <a:gd name="T99" fmla="*/ 298 h 3030"/>
                <a:gd name="T100" fmla="*/ 894 w 2445"/>
                <a:gd name="T101" fmla="*/ 171 h 3030"/>
                <a:gd name="T102" fmla="*/ 610 w 2445"/>
                <a:gd name="T103" fmla="*/ 79 h 3030"/>
                <a:gd name="T104" fmla="*/ 311 w 2445"/>
                <a:gd name="T105" fmla="*/ 21 h 3030"/>
                <a:gd name="T106" fmla="*/ 0 w 2445"/>
                <a:gd name="T107" fmla="*/ 0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5" h="3030">
                  <a:moveTo>
                    <a:pt x="0" y="390"/>
                  </a:moveTo>
                  <a:lnTo>
                    <a:pt x="0" y="390"/>
                  </a:lnTo>
                  <a:lnTo>
                    <a:pt x="0" y="410"/>
                  </a:lnTo>
                  <a:lnTo>
                    <a:pt x="3" y="431"/>
                  </a:lnTo>
                  <a:lnTo>
                    <a:pt x="8" y="450"/>
                  </a:lnTo>
                  <a:lnTo>
                    <a:pt x="14" y="466"/>
                  </a:lnTo>
                  <a:lnTo>
                    <a:pt x="24" y="482"/>
                  </a:lnTo>
                  <a:lnTo>
                    <a:pt x="33" y="496"/>
                  </a:lnTo>
                  <a:lnTo>
                    <a:pt x="45" y="509"/>
                  </a:lnTo>
                  <a:lnTo>
                    <a:pt x="59" y="518"/>
                  </a:lnTo>
                  <a:lnTo>
                    <a:pt x="59" y="518"/>
                  </a:lnTo>
                  <a:lnTo>
                    <a:pt x="73" y="528"/>
                  </a:lnTo>
                  <a:lnTo>
                    <a:pt x="89" y="534"/>
                  </a:lnTo>
                  <a:lnTo>
                    <a:pt x="105" y="539"/>
                  </a:lnTo>
                  <a:lnTo>
                    <a:pt x="122" y="540"/>
                  </a:lnTo>
                  <a:lnTo>
                    <a:pt x="141" y="540"/>
                  </a:lnTo>
                  <a:lnTo>
                    <a:pt x="160" y="537"/>
                  </a:lnTo>
                  <a:lnTo>
                    <a:pt x="179" y="532"/>
                  </a:lnTo>
                  <a:lnTo>
                    <a:pt x="200" y="526"/>
                  </a:lnTo>
                  <a:lnTo>
                    <a:pt x="200" y="526"/>
                  </a:lnTo>
                  <a:lnTo>
                    <a:pt x="214" y="521"/>
                  </a:lnTo>
                  <a:lnTo>
                    <a:pt x="247" y="512"/>
                  </a:lnTo>
                  <a:lnTo>
                    <a:pt x="270" y="507"/>
                  </a:lnTo>
                  <a:lnTo>
                    <a:pt x="296" y="502"/>
                  </a:lnTo>
                  <a:lnTo>
                    <a:pt x="325" y="499"/>
                  </a:lnTo>
                  <a:lnTo>
                    <a:pt x="355" y="499"/>
                  </a:lnTo>
                  <a:lnTo>
                    <a:pt x="355" y="499"/>
                  </a:lnTo>
                  <a:lnTo>
                    <a:pt x="379" y="499"/>
                  </a:lnTo>
                  <a:lnTo>
                    <a:pt x="403" y="504"/>
                  </a:lnTo>
                  <a:lnTo>
                    <a:pt x="425" y="509"/>
                  </a:lnTo>
                  <a:lnTo>
                    <a:pt x="445" y="517"/>
                  </a:lnTo>
                  <a:lnTo>
                    <a:pt x="466" y="526"/>
                  </a:lnTo>
                  <a:lnTo>
                    <a:pt x="487" y="539"/>
                  </a:lnTo>
                  <a:lnTo>
                    <a:pt x="504" y="551"/>
                  </a:lnTo>
                  <a:lnTo>
                    <a:pt x="520" y="567"/>
                  </a:lnTo>
                  <a:lnTo>
                    <a:pt x="536" y="583"/>
                  </a:lnTo>
                  <a:lnTo>
                    <a:pt x="548" y="602"/>
                  </a:lnTo>
                  <a:lnTo>
                    <a:pt x="561" y="621"/>
                  </a:lnTo>
                  <a:lnTo>
                    <a:pt x="571" y="642"/>
                  </a:lnTo>
                  <a:lnTo>
                    <a:pt x="579" y="662"/>
                  </a:lnTo>
                  <a:lnTo>
                    <a:pt x="585" y="684"/>
                  </a:lnTo>
                  <a:lnTo>
                    <a:pt x="588" y="708"/>
                  </a:lnTo>
                  <a:lnTo>
                    <a:pt x="590" y="732"/>
                  </a:lnTo>
                  <a:lnTo>
                    <a:pt x="590" y="732"/>
                  </a:lnTo>
                  <a:lnTo>
                    <a:pt x="588" y="756"/>
                  </a:lnTo>
                  <a:lnTo>
                    <a:pt x="585" y="780"/>
                  </a:lnTo>
                  <a:lnTo>
                    <a:pt x="579" y="802"/>
                  </a:lnTo>
                  <a:lnTo>
                    <a:pt x="571" y="824"/>
                  </a:lnTo>
                  <a:lnTo>
                    <a:pt x="561" y="844"/>
                  </a:lnTo>
                  <a:lnTo>
                    <a:pt x="548" y="863"/>
                  </a:lnTo>
                  <a:lnTo>
                    <a:pt x="536" y="881"/>
                  </a:lnTo>
                  <a:lnTo>
                    <a:pt x="520" y="898"/>
                  </a:lnTo>
                  <a:lnTo>
                    <a:pt x="504" y="913"/>
                  </a:lnTo>
                  <a:lnTo>
                    <a:pt x="487" y="927"/>
                  </a:lnTo>
                  <a:lnTo>
                    <a:pt x="466" y="938"/>
                  </a:lnTo>
                  <a:lnTo>
                    <a:pt x="445" y="947"/>
                  </a:lnTo>
                  <a:lnTo>
                    <a:pt x="425" y="955"/>
                  </a:lnTo>
                  <a:lnTo>
                    <a:pt x="403" y="962"/>
                  </a:lnTo>
                  <a:lnTo>
                    <a:pt x="379" y="965"/>
                  </a:lnTo>
                  <a:lnTo>
                    <a:pt x="355" y="966"/>
                  </a:lnTo>
                  <a:lnTo>
                    <a:pt x="355" y="966"/>
                  </a:lnTo>
                  <a:lnTo>
                    <a:pt x="325" y="965"/>
                  </a:lnTo>
                  <a:lnTo>
                    <a:pt x="296" y="962"/>
                  </a:lnTo>
                  <a:lnTo>
                    <a:pt x="270" y="957"/>
                  </a:lnTo>
                  <a:lnTo>
                    <a:pt x="247" y="952"/>
                  </a:lnTo>
                  <a:lnTo>
                    <a:pt x="214" y="943"/>
                  </a:lnTo>
                  <a:lnTo>
                    <a:pt x="200" y="938"/>
                  </a:lnTo>
                  <a:lnTo>
                    <a:pt x="200" y="938"/>
                  </a:lnTo>
                  <a:lnTo>
                    <a:pt x="179" y="932"/>
                  </a:lnTo>
                  <a:lnTo>
                    <a:pt x="160" y="927"/>
                  </a:lnTo>
                  <a:lnTo>
                    <a:pt x="141" y="925"/>
                  </a:lnTo>
                  <a:lnTo>
                    <a:pt x="122" y="925"/>
                  </a:lnTo>
                  <a:lnTo>
                    <a:pt x="105" y="927"/>
                  </a:lnTo>
                  <a:lnTo>
                    <a:pt x="89" y="930"/>
                  </a:lnTo>
                  <a:lnTo>
                    <a:pt x="73" y="938"/>
                  </a:lnTo>
                  <a:lnTo>
                    <a:pt x="59" y="946"/>
                  </a:lnTo>
                  <a:lnTo>
                    <a:pt x="59" y="946"/>
                  </a:lnTo>
                  <a:lnTo>
                    <a:pt x="45" y="957"/>
                  </a:lnTo>
                  <a:lnTo>
                    <a:pt x="33" y="968"/>
                  </a:lnTo>
                  <a:lnTo>
                    <a:pt x="24" y="982"/>
                  </a:lnTo>
                  <a:lnTo>
                    <a:pt x="14" y="998"/>
                  </a:lnTo>
                  <a:lnTo>
                    <a:pt x="8" y="1016"/>
                  </a:lnTo>
                  <a:lnTo>
                    <a:pt x="3" y="1035"/>
                  </a:lnTo>
                  <a:lnTo>
                    <a:pt x="0" y="1054"/>
                  </a:lnTo>
                  <a:lnTo>
                    <a:pt x="0" y="1074"/>
                  </a:lnTo>
                  <a:lnTo>
                    <a:pt x="0" y="1454"/>
                  </a:lnTo>
                  <a:lnTo>
                    <a:pt x="0" y="1454"/>
                  </a:lnTo>
                  <a:lnTo>
                    <a:pt x="51" y="1456"/>
                  </a:lnTo>
                  <a:lnTo>
                    <a:pt x="100" y="1461"/>
                  </a:lnTo>
                  <a:lnTo>
                    <a:pt x="151" y="1467"/>
                  </a:lnTo>
                  <a:lnTo>
                    <a:pt x="198" y="1476"/>
                  </a:lnTo>
                  <a:lnTo>
                    <a:pt x="246" y="1488"/>
                  </a:lnTo>
                  <a:lnTo>
                    <a:pt x="293" y="1500"/>
                  </a:lnTo>
                  <a:lnTo>
                    <a:pt x="339" y="1516"/>
                  </a:lnTo>
                  <a:lnTo>
                    <a:pt x="384" y="1535"/>
                  </a:lnTo>
                  <a:lnTo>
                    <a:pt x="426" y="1554"/>
                  </a:lnTo>
                  <a:lnTo>
                    <a:pt x="469" y="1576"/>
                  </a:lnTo>
                  <a:lnTo>
                    <a:pt x="510" y="1600"/>
                  </a:lnTo>
                  <a:lnTo>
                    <a:pt x="552" y="1625"/>
                  </a:lnTo>
                  <a:lnTo>
                    <a:pt x="590" y="1652"/>
                  </a:lnTo>
                  <a:lnTo>
                    <a:pt x="628" y="1682"/>
                  </a:lnTo>
                  <a:lnTo>
                    <a:pt x="663" y="1712"/>
                  </a:lnTo>
                  <a:lnTo>
                    <a:pt x="697" y="1746"/>
                  </a:lnTo>
                  <a:lnTo>
                    <a:pt x="731" y="1781"/>
                  </a:lnTo>
                  <a:lnTo>
                    <a:pt x="761" y="1815"/>
                  </a:lnTo>
                  <a:lnTo>
                    <a:pt x="791" y="1853"/>
                  </a:lnTo>
                  <a:lnTo>
                    <a:pt x="818" y="1891"/>
                  </a:lnTo>
                  <a:lnTo>
                    <a:pt x="843" y="1931"/>
                  </a:lnTo>
                  <a:lnTo>
                    <a:pt x="869" y="1972"/>
                  </a:lnTo>
                  <a:lnTo>
                    <a:pt x="891" y="2015"/>
                  </a:lnTo>
                  <a:lnTo>
                    <a:pt x="910" y="2058"/>
                  </a:lnTo>
                  <a:lnTo>
                    <a:pt x="927" y="2104"/>
                  </a:lnTo>
                  <a:lnTo>
                    <a:pt x="943" y="2148"/>
                  </a:lnTo>
                  <a:lnTo>
                    <a:pt x="957" y="2196"/>
                  </a:lnTo>
                  <a:lnTo>
                    <a:pt x="968" y="2243"/>
                  </a:lnTo>
                  <a:lnTo>
                    <a:pt x="978" y="2291"/>
                  </a:lnTo>
                  <a:lnTo>
                    <a:pt x="984" y="2341"/>
                  </a:lnTo>
                  <a:lnTo>
                    <a:pt x="989" y="2390"/>
                  </a:lnTo>
                  <a:lnTo>
                    <a:pt x="991" y="2441"/>
                  </a:lnTo>
                  <a:lnTo>
                    <a:pt x="1369" y="2441"/>
                  </a:lnTo>
                  <a:lnTo>
                    <a:pt x="1369" y="2441"/>
                  </a:lnTo>
                  <a:lnTo>
                    <a:pt x="1393" y="2443"/>
                  </a:lnTo>
                  <a:lnTo>
                    <a:pt x="1414" y="2446"/>
                  </a:lnTo>
                  <a:lnTo>
                    <a:pt x="1436" y="2451"/>
                  </a:lnTo>
                  <a:lnTo>
                    <a:pt x="1455" y="2459"/>
                  </a:lnTo>
                  <a:lnTo>
                    <a:pt x="1472" y="2468"/>
                  </a:lnTo>
                  <a:lnTo>
                    <a:pt x="1488" y="2479"/>
                  </a:lnTo>
                  <a:lnTo>
                    <a:pt x="1501" y="2492"/>
                  </a:lnTo>
                  <a:lnTo>
                    <a:pt x="1513" y="2508"/>
                  </a:lnTo>
                  <a:lnTo>
                    <a:pt x="1513" y="2508"/>
                  </a:lnTo>
                  <a:lnTo>
                    <a:pt x="1523" y="2525"/>
                  </a:lnTo>
                  <a:lnTo>
                    <a:pt x="1531" y="2542"/>
                  </a:lnTo>
                  <a:lnTo>
                    <a:pt x="1536" y="2562"/>
                  </a:lnTo>
                  <a:lnTo>
                    <a:pt x="1537" y="2581"/>
                  </a:lnTo>
                  <a:lnTo>
                    <a:pt x="1537" y="2601"/>
                  </a:lnTo>
                  <a:lnTo>
                    <a:pt x="1536" y="2623"/>
                  </a:lnTo>
                  <a:lnTo>
                    <a:pt x="1531" y="2644"/>
                  </a:lnTo>
                  <a:lnTo>
                    <a:pt x="1523" y="2666"/>
                  </a:lnTo>
                  <a:lnTo>
                    <a:pt x="1523" y="2666"/>
                  </a:lnTo>
                  <a:lnTo>
                    <a:pt x="1518" y="2679"/>
                  </a:lnTo>
                  <a:lnTo>
                    <a:pt x="1510" y="2712"/>
                  </a:lnTo>
                  <a:lnTo>
                    <a:pt x="1504" y="2734"/>
                  </a:lnTo>
                  <a:lnTo>
                    <a:pt x="1501" y="2758"/>
                  </a:lnTo>
                  <a:lnTo>
                    <a:pt x="1498" y="2786"/>
                  </a:lnTo>
                  <a:lnTo>
                    <a:pt x="1496" y="2815"/>
                  </a:lnTo>
                  <a:lnTo>
                    <a:pt x="1496" y="2815"/>
                  </a:lnTo>
                  <a:lnTo>
                    <a:pt x="1498" y="2837"/>
                  </a:lnTo>
                  <a:lnTo>
                    <a:pt x="1501" y="2859"/>
                  </a:lnTo>
                  <a:lnTo>
                    <a:pt x="1506" y="2878"/>
                  </a:lnTo>
                  <a:lnTo>
                    <a:pt x="1513" y="2899"/>
                  </a:lnTo>
                  <a:lnTo>
                    <a:pt x="1523" y="2918"/>
                  </a:lnTo>
                  <a:lnTo>
                    <a:pt x="1532" y="2935"/>
                  </a:lnTo>
                  <a:lnTo>
                    <a:pt x="1545" y="2951"/>
                  </a:lnTo>
                  <a:lnTo>
                    <a:pt x="1559" y="2967"/>
                  </a:lnTo>
                  <a:lnTo>
                    <a:pt x="1575" y="2981"/>
                  </a:lnTo>
                  <a:lnTo>
                    <a:pt x="1591" y="2994"/>
                  </a:lnTo>
                  <a:lnTo>
                    <a:pt x="1609" y="3003"/>
                  </a:lnTo>
                  <a:lnTo>
                    <a:pt x="1628" y="3013"/>
                  </a:lnTo>
                  <a:lnTo>
                    <a:pt x="1648" y="3021"/>
                  </a:lnTo>
                  <a:lnTo>
                    <a:pt x="1669" y="3026"/>
                  </a:lnTo>
                  <a:lnTo>
                    <a:pt x="1689" y="3029"/>
                  </a:lnTo>
                  <a:lnTo>
                    <a:pt x="1712" y="3030"/>
                  </a:lnTo>
                  <a:lnTo>
                    <a:pt x="1712" y="3030"/>
                  </a:lnTo>
                  <a:lnTo>
                    <a:pt x="1734" y="3029"/>
                  </a:lnTo>
                  <a:lnTo>
                    <a:pt x="1754" y="3026"/>
                  </a:lnTo>
                  <a:lnTo>
                    <a:pt x="1775" y="3021"/>
                  </a:lnTo>
                  <a:lnTo>
                    <a:pt x="1796" y="3013"/>
                  </a:lnTo>
                  <a:lnTo>
                    <a:pt x="1813" y="3003"/>
                  </a:lnTo>
                  <a:lnTo>
                    <a:pt x="1832" y="2994"/>
                  </a:lnTo>
                  <a:lnTo>
                    <a:pt x="1848" y="2981"/>
                  </a:lnTo>
                  <a:lnTo>
                    <a:pt x="1864" y="2967"/>
                  </a:lnTo>
                  <a:lnTo>
                    <a:pt x="1876" y="2951"/>
                  </a:lnTo>
                  <a:lnTo>
                    <a:pt x="1889" y="2935"/>
                  </a:lnTo>
                  <a:lnTo>
                    <a:pt x="1900" y="2918"/>
                  </a:lnTo>
                  <a:lnTo>
                    <a:pt x="1910" y="2899"/>
                  </a:lnTo>
                  <a:lnTo>
                    <a:pt x="1916" y="2878"/>
                  </a:lnTo>
                  <a:lnTo>
                    <a:pt x="1922" y="2859"/>
                  </a:lnTo>
                  <a:lnTo>
                    <a:pt x="1925" y="2837"/>
                  </a:lnTo>
                  <a:lnTo>
                    <a:pt x="1927" y="2815"/>
                  </a:lnTo>
                  <a:lnTo>
                    <a:pt x="1927" y="2815"/>
                  </a:lnTo>
                  <a:lnTo>
                    <a:pt x="1925" y="2786"/>
                  </a:lnTo>
                  <a:lnTo>
                    <a:pt x="1922" y="2758"/>
                  </a:lnTo>
                  <a:lnTo>
                    <a:pt x="1918" y="2734"/>
                  </a:lnTo>
                  <a:lnTo>
                    <a:pt x="1913" y="2712"/>
                  </a:lnTo>
                  <a:lnTo>
                    <a:pt x="1903" y="2679"/>
                  </a:lnTo>
                  <a:lnTo>
                    <a:pt x="1900" y="2666"/>
                  </a:lnTo>
                  <a:lnTo>
                    <a:pt x="1900" y="2666"/>
                  </a:lnTo>
                  <a:lnTo>
                    <a:pt x="1892" y="2644"/>
                  </a:lnTo>
                  <a:lnTo>
                    <a:pt x="1887" y="2623"/>
                  </a:lnTo>
                  <a:lnTo>
                    <a:pt x="1884" y="2601"/>
                  </a:lnTo>
                  <a:lnTo>
                    <a:pt x="1884" y="2581"/>
                  </a:lnTo>
                  <a:lnTo>
                    <a:pt x="1887" y="2562"/>
                  </a:lnTo>
                  <a:lnTo>
                    <a:pt x="1892" y="2542"/>
                  </a:lnTo>
                  <a:lnTo>
                    <a:pt x="1900" y="2525"/>
                  </a:lnTo>
                  <a:lnTo>
                    <a:pt x="1910" y="2508"/>
                  </a:lnTo>
                  <a:lnTo>
                    <a:pt x="1910" y="2508"/>
                  </a:lnTo>
                  <a:lnTo>
                    <a:pt x="1921" y="2492"/>
                  </a:lnTo>
                  <a:lnTo>
                    <a:pt x="1935" y="2479"/>
                  </a:lnTo>
                  <a:lnTo>
                    <a:pt x="1951" y="2468"/>
                  </a:lnTo>
                  <a:lnTo>
                    <a:pt x="1968" y="2459"/>
                  </a:lnTo>
                  <a:lnTo>
                    <a:pt x="1987" y="2451"/>
                  </a:lnTo>
                  <a:lnTo>
                    <a:pt x="2008" y="2446"/>
                  </a:lnTo>
                  <a:lnTo>
                    <a:pt x="2030" y="2443"/>
                  </a:lnTo>
                  <a:lnTo>
                    <a:pt x="2054" y="2441"/>
                  </a:lnTo>
                  <a:lnTo>
                    <a:pt x="2445" y="2441"/>
                  </a:lnTo>
                  <a:lnTo>
                    <a:pt x="2445" y="2441"/>
                  </a:lnTo>
                  <a:lnTo>
                    <a:pt x="2445" y="2378"/>
                  </a:lnTo>
                  <a:lnTo>
                    <a:pt x="2442" y="2316"/>
                  </a:lnTo>
                  <a:lnTo>
                    <a:pt x="2437" y="2254"/>
                  </a:lnTo>
                  <a:lnTo>
                    <a:pt x="2433" y="2192"/>
                  </a:lnTo>
                  <a:lnTo>
                    <a:pt x="2425" y="2131"/>
                  </a:lnTo>
                  <a:lnTo>
                    <a:pt x="2415" y="2070"/>
                  </a:lnTo>
                  <a:lnTo>
                    <a:pt x="2406" y="2010"/>
                  </a:lnTo>
                  <a:lnTo>
                    <a:pt x="2395" y="1950"/>
                  </a:lnTo>
                  <a:lnTo>
                    <a:pt x="2380" y="1890"/>
                  </a:lnTo>
                  <a:lnTo>
                    <a:pt x="2366" y="1831"/>
                  </a:lnTo>
                  <a:lnTo>
                    <a:pt x="2350" y="1774"/>
                  </a:lnTo>
                  <a:lnTo>
                    <a:pt x="2333" y="1716"/>
                  </a:lnTo>
                  <a:lnTo>
                    <a:pt x="2314" y="1659"/>
                  </a:lnTo>
                  <a:lnTo>
                    <a:pt x="2295" y="1603"/>
                  </a:lnTo>
                  <a:lnTo>
                    <a:pt x="2273" y="1548"/>
                  </a:lnTo>
                  <a:lnTo>
                    <a:pt x="2250" y="1492"/>
                  </a:lnTo>
                  <a:lnTo>
                    <a:pt x="2227" y="1438"/>
                  </a:lnTo>
                  <a:lnTo>
                    <a:pt x="2201" y="1385"/>
                  </a:lnTo>
                  <a:lnTo>
                    <a:pt x="2174" y="1332"/>
                  </a:lnTo>
                  <a:lnTo>
                    <a:pt x="2147" y="1280"/>
                  </a:lnTo>
                  <a:lnTo>
                    <a:pt x="2119" y="1228"/>
                  </a:lnTo>
                  <a:lnTo>
                    <a:pt x="2089" y="1177"/>
                  </a:lnTo>
                  <a:lnTo>
                    <a:pt x="2057" y="1128"/>
                  </a:lnTo>
                  <a:lnTo>
                    <a:pt x="2024" y="1079"/>
                  </a:lnTo>
                  <a:lnTo>
                    <a:pt x="1990" y="1030"/>
                  </a:lnTo>
                  <a:lnTo>
                    <a:pt x="1956" y="982"/>
                  </a:lnTo>
                  <a:lnTo>
                    <a:pt x="1921" y="936"/>
                  </a:lnTo>
                  <a:lnTo>
                    <a:pt x="1884" y="890"/>
                  </a:lnTo>
                  <a:lnTo>
                    <a:pt x="1846" y="846"/>
                  </a:lnTo>
                  <a:lnTo>
                    <a:pt x="1807" y="802"/>
                  </a:lnTo>
                  <a:lnTo>
                    <a:pt x="1767" y="759"/>
                  </a:lnTo>
                  <a:lnTo>
                    <a:pt x="1726" y="718"/>
                  </a:lnTo>
                  <a:lnTo>
                    <a:pt x="1683" y="677"/>
                  </a:lnTo>
                  <a:lnTo>
                    <a:pt x="1640" y="637"/>
                  </a:lnTo>
                  <a:lnTo>
                    <a:pt x="1597" y="597"/>
                  </a:lnTo>
                  <a:lnTo>
                    <a:pt x="1551" y="561"/>
                  </a:lnTo>
                  <a:lnTo>
                    <a:pt x="1507" y="523"/>
                  </a:lnTo>
                  <a:lnTo>
                    <a:pt x="1460" y="488"/>
                  </a:lnTo>
                  <a:lnTo>
                    <a:pt x="1412" y="453"/>
                  </a:lnTo>
                  <a:lnTo>
                    <a:pt x="1365" y="420"/>
                  </a:lnTo>
                  <a:lnTo>
                    <a:pt x="1315" y="387"/>
                  </a:lnTo>
                  <a:lnTo>
                    <a:pt x="1265" y="357"/>
                  </a:lnTo>
                  <a:lnTo>
                    <a:pt x="1214" y="326"/>
                  </a:lnTo>
                  <a:lnTo>
                    <a:pt x="1163" y="298"/>
                  </a:lnTo>
                  <a:lnTo>
                    <a:pt x="1111" y="269"/>
                  </a:lnTo>
                  <a:lnTo>
                    <a:pt x="1057" y="244"/>
                  </a:lnTo>
                  <a:lnTo>
                    <a:pt x="1005" y="219"/>
                  </a:lnTo>
                  <a:lnTo>
                    <a:pt x="949" y="195"/>
                  </a:lnTo>
                  <a:lnTo>
                    <a:pt x="894" y="171"/>
                  </a:lnTo>
                  <a:lnTo>
                    <a:pt x="838" y="151"/>
                  </a:lnTo>
                  <a:lnTo>
                    <a:pt x="783" y="130"/>
                  </a:lnTo>
                  <a:lnTo>
                    <a:pt x="726" y="113"/>
                  </a:lnTo>
                  <a:lnTo>
                    <a:pt x="667" y="95"/>
                  </a:lnTo>
                  <a:lnTo>
                    <a:pt x="610" y="79"/>
                  </a:lnTo>
                  <a:lnTo>
                    <a:pt x="552" y="65"/>
                  </a:lnTo>
                  <a:lnTo>
                    <a:pt x="491" y="52"/>
                  </a:lnTo>
                  <a:lnTo>
                    <a:pt x="431" y="40"/>
                  </a:lnTo>
                  <a:lnTo>
                    <a:pt x="371" y="30"/>
                  </a:lnTo>
                  <a:lnTo>
                    <a:pt x="311" y="21"/>
                  </a:lnTo>
                  <a:lnTo>
                    <a:pt x="249" y="14"/>
                  </a:lnTo>
                  <a:lnTo>
                    <a:pt x="187" y="8"/>
                  </a:lnTo>
                  <a:lnTo>
                    <a:pt x="125" y="5"/>
                  </a:lnTo>
                  <a:lnTo>
                    <a:pt x="64" y="2"/>
                  </a:lnTo>
                  <a:lnTo>
                    <a:pt x="0" y="0"/>
                  </a:lnTo>
                  <a:lnTo>
                    <a:pt x="0" y="390"/>
                  </a:lnTo>
                  <a:close/>
                </a:path>
              </a:pathLst>
            </a:custGeom>
            <a:solidFill>
              <a:schemeClr val="accent3"/>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sp>
          <p:nvSpPr>
            <p:cNvPr id="8" name="Freeform 15"/>
            <p:cNvSpPr>
              <a:spLocks/>
            </p:cNvSpPr>
            <p:nvPr/>
          </p:nvSpPr>
          <p:spPr bwMode="auto">
            <a:xfrm>
              <a:off x="2795059" y="1260049"/>
              <a:ext cx="2180448" cy="1759030"/>
            </a:xfrm>
            <a:custGeom>
              <a:avLst/>
              <a:gdLst>
                <a:gd name="T0" fmla="*/ 447 w 3032"/>
                <a:gd name="T1" fmla="*/ 2436 h 2446"/>
                <a:gd name="T2" fmla="*/ 517 w 3032"/>
                <a:gd name="T3" fmla="*/ 2387 h 2446"/>
                <a:gd name="T4" fmla="*/ 539 w 3032"/>
                <a:gd name="T5" fmla="*/ 2322 h 2446"/>
                <a:gd name="T6" fmla="*/ 525 w 3032"/>
                <a:gd name="T7" fmla="*/ 2246 h 2446"/>
                <a:gd name="T8" fmla="*/ 498 w 3032"/>
                <a:gd name="T9" fmla="*/ 2121 h 2446"/>
                <a:gd name="T10" fmla="*/ 507 w 3032"/>
                <a:gd name="T11" fmla="*/ 2021 h 2446"/>
                <a:gd name="T12" fmla="*/ 566 w 3032"/>
                <a:gd name="T13" fmla="*/ 1925 h 2446"/>
                <a:gd name="T14" fmla="*/ 661 w 3032"/>
                <a:gd name="T15" fmla="*/ 1868 h 2446"/>
                <a:gd name="T16" fmla="*/ 754 w 3032"/>
                <a:gd name="T17" fmla="*/ 1858 h 2446"/>
                <a:gd name="T18" fmla="*/ 861 w 3032"/>
                <a:gd name="T19" fmla="*/ 1896 h 2446"/>
                <a:gd name="T20" fmla="*/ 937 w 3032"/>
                <a:gd name="T21" fmla="*/ 1979 h 2446"/>
                <a:gd name="T22" fmla="*/ 965 w 3032"/>
                <a:gd name="T23" fmla="*/ 2091 h 2446"/>
                <a:gd name="T24" fmla="*/ 951 w 3032"/>
                <a:gd name="T25" fmla="*/ 2199 h 2446"/>
                <a:gd name="T26" fmla="*/ 926 w 3032"/>
                <a:gd name="T27" fmla="*/ 2286 h 2446"/>
                <a:gd name="T28" fmla="*/ 935 w 3032"/>
                <a:gd name="T29" fmla="*/ 2373 h 2446"/>
                <a:gd name="T30" fmla="*/ 981 w 3032"/>
                <a:gd name="T31" fmla="*/ 2422 h 2446"/>
                <a:gd name="T32" fmla="*/ 1073 w 3032"/>
                <a:gd name="T33" fmla="*/ 2446 h 2446"/>
                <a:gd name="T34" fmla="*/ 1468 w 3032"/>
                <a:gd name="T35" fmla="*/ 2295 h 2446"/>
                <a:gd name="T36" fmla="*/ 1536 w 3032"/>
                <a:gd name="T37" fmla="*/ 2063 h 2446"/>
                <a:gd name="T38" fmla="*/ 1653 w 3032"/>
                <a:gd name="T39" fmla="*/ 1857 h 2446"/>
                <a:gd name="T40" fmla="*/ 1816 w 3032"/>
                <a:gd name="T41" fmla="*/ 1686 h 2446"/>
                <a:gd name="T42" fmla="*/ 2016 w 3032"/>
                <a:gd name="T43" fmla="*/ 1556 h 2446"/>
                <a:gd name="T44" fmla="*/ 2244 w 3032"/>
                <a:gd name="T45" fmla="*/ 1476 h 2446"/>
                <a:gd name="T46" fmla="*/ 2442 w 3032"/>
                <a:gd name="T47" fmla="*/ 1074 h 2446"/>
                <a:gd name="T48" fmla="*/ 2460 w 3032"/>
                <a:gd name="T49" fmla="*/ 989 h 2446"/>
                <a:gd name="T50" fmla="*/ 2509 w 3032"/>
                <a:gd name="T51" fmla="*/ 930 h 2446"/>
                <a:gd name="T52" fmla="*/ 2602 w 3032"/>
                <a:gd name="T53" fmla="*/ 906 h 2446"/>
                <a:gd name="T54" fmla="*/ 2680 w 3032"/>
                <a:gd name="T55" fmla="*/ 925 h 2446"/>
                <a:gd name="T56" fmla="*/ 2816 w 3032"/>
                <a:gd name="T57" fmla="*/ 947 h 2446"/>
                <a:gd name="T58" fmla="*/ 2900 w 3032"/>
                <a:gd name="T59" fmla="*/ 930 h 2446"/>
                <a:gd name="T60" fmla="*/ 2982 w 3032"/>
                <a:gd name="T61" fmla="*/ 868 h 2446"/>
                <a:gd name="T62" fmla="*/ 3027 w 3032"/>
                <a:gd name="T63" fmla="*/ 776 h 2446"/>
                <a:gd name="T64" fmla="*/ 3027 w 3032"/>
                <a:gd name="T65" fmla="*/ 689 h 2446"/>
                <a:gd name="T66" fmla="*/ 2982 w 3032"/>
                <a:gd name="T67" fmla="*/ 596 h 2446"/>
                <a:gd name="T68" fmla="*/ 2900 w 3032"/>
                <a:gd name="T69" fmla="*/ 534 h 2446"/>
                <a:gd name="T70" fmla="*/ 2816 w 3032"/>
                <a:gd name="T71" fmla="*/ 518 h 2446"/>
                <a:gd name="T72" fmla="*/ 2680 w 3032"/>
                <a:gd name="T73" fmla="*/ 540 h 2446"/>
                <a:gd name="T74" fmla="*/ 2602 w 3032"/>
                <a:gd name="T75" fmla="*/ 559 h 2446"/>
                <a:gd name="T76" fmla="*/ 2509 w 3032"/>
                <a:gd name="T77" fmla="*/ 534 h 2446"/>
                <a:gd name="T78" fmla="*/ 2460 w 3032"/>
                <a:gd name="T79" fmla="*/ 475 h 2446"/>
                <a:gd name="T80" fmla="*/ 2442 w 3032"/>
                <a:gd name="T81" fmla="*/ 0 h 2446"/>
                <a:gd name="T82" fmla="*/ 2193 w 3032"/>
                <a:gd name="T83" fmla="*/ 14 h 2446"/>
                <a:gd name="T84" fmla="*/ 1891 w 3032"/>
                <a:gd name="T85" fmla="*/ 65 h 2446"/>
                <a:gd name="T86" fmla="*/ 1604 w 3032"/>
                <a:gd name="T87" fmla="*/ 152 h 2446"/>
                <a:gd name="T88" fmla="*/ 1331 w 3032"/>
                <a:gd name="T89" fmla="*/ 271 h 2446"/>
                <a:gd name="T90" fmla="*/ 1079 w 3032"/>
                <a:gd name="T91" fmla="*/ 422 h 2446"/>
                <a:gd name="T92" fmla="*/ 846 w 3032"/>
                <a:gd name="T93" fmla="*/ 601 h 2446"/>
                <a:gd name="T94" fmla="*/ 637 w 3032"/>
                <a:gd name="T95" fmla="*/ 805 h 2446"/>
                <a:gd name="T96" fmla="*/ 453 w 3032"/>
                <a:gd name="T97" fmla="*/ 1033 h 2446"/>
                <a:gd name="T98" fmla="*/ 298 w 3032"/>
                <a:gd name="T99" fmla="*/ 1283 h 2446"/>
                <a:gd name="T100" fmla="*/ 171 w 3032"/>
                <a:gd name="T101" fmla="*/ 1551 h 2446"/>
                <a:gd name="T102" fmla="*/ 79 w 3032"/>
                <a:gd name="T103" fmla="*/ 1836 h 2446"/>
                <a:gd name="T104" fmla="*/ 21 w 3032"/>
                <a:gd name="T105" fmla="*/ 2135 h 2446"/>
                <a:gd name="T106" fmla="*/ 0 w 3032"/>
                <a:gd name="T107" fmla="*/ 2446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32" h="2446">
                  <a:moveTo>
                    <a:pt x="388" y="2446"/>
                  </a:moveTo>
                  <a:lnTo>
                    <a:pt x="388" y="2446"/>
                  </a:lnTo>
                  <a:lnTo>
                    <a:pt x="409" y="2444"/>
                  </a:lnTo>
                  <a:lnTo>
                    <a:pt x="430" y="2441"/>
                  </a:lnTo>
                  <a:lnTo>
                    <a:pt x="447" y="2436"/>
                  </a:lnTo>
                  <a:lnTo>
                    <a:pt x="464" y="2430"/>
                  </a:lnTo>
                  <a:lnTo>
                    <a:pt x="480" y="2422"/>
                  </a:lnTo>
                  <a:lnTo>
                    <a:pt x="495" y="2413"/>
                  </a:lnTo>
                  <a:lnTo>
                    <a:pt x="506" y="2400"/>
                  </a:lnTo>
                  <a:lnTo>
                    <a:pt x="517" y="2387"/>
                  </a:lnTo>
                  <a:lnTo>
                    <a:pt x="517" y="2387"/>
                  </a:lnTo>
                  <a:lnTo>
                    <a:pt x="526" y="2373"/>
                  </a:lnTo>
                  <a:lnTo>
                    <a:pt x="533" y="2357"/>
                  </a:lnTo>
                  <a:lnTo>
                    <a:pt x="536" y="2340"/>
                  </a:lnTo>
                  <a:lnTo>
                    <a:pt x="539" y="2322"/>
                  </a:lnTo>
                  <a:lnTo>
                    <a:pt x="537" y="2305"/>
                  </a:lnTo>
                  <a:lnTo>
                    <a:pt x="536" y="2286"/>
                  </a:lnTo>
                  <a:lnTo>
                    <a:pt x="531" y="2265"/>
                  </a:lnTo>
                  <a:lnTo>
                    <a:pt x="525" y="2246"/>
                  </a:lnTo>
                  <a:lnTo>
                    <a:pt x="525" y="2246"/>
                  </a:lnTo>
                  <a:lnTo>
                    <a:pt x="520" y="2232"/>
                  </a:lnTo>
                  <a:lnTo>
                    <a:pt x="510" y="2199"/>
                  </a:lnTo>
                  <a:lnTo>
                    <a:pt x="506" y="2175"/>
                  </a:lnTo>
                  <a:lnTo>
                    <a:pt x="501" y="2150"/>
                  </a:lnTo>
                  <a:lnTo>
                    <a:pt x="498" y="2121"/>
                  </a:lnTo>
                  <a:lnTo>
                    <a:pt x="496" y="2091"/>
                  </a:lnTo>
                  <a:lnTo>
                    <a:pt x="496" y="2091"/>
                  </a:lnTo>
                  <a:lnTo>
                    <a:pt x="498" y="2066"/>
                  </a:lnTo>
                  <a:lnTo>
                    <a:pt x="501" y="2044"/>
                  </a:lnTo>
                  <a:lnTo>
                    <a:pt x="507" y="2021"/>
                  </a:lnTo>
                  <a:lnTo>
                    <a:pt x="515" y="1999"/>
                  </a:lnTo>
                  <a:lnTo>
                    <a:pt x="525" y="1979"/>
                  </a:lnTo>
                  <a:lnTo>
                    <a:pt x="536" y="1960"/>
                  </a:lnTo>
                  <a:lnTo>
                    <a:pt x="550" y="1942"/>
                  </a:lnTo>
                  <a:lnTo>
                    <a:pt x="566" y="1925"/>
                  </a:lnTo>
                  <a:lnTo>
                    <a:pt x="582" y="1910"/>
                  </a:lnTo>
                  <a:lnTo>
                    <a:pt x="599" y="1896"/>
                  </a:lnTo>
                  <a:lnTo>
                    <a:pt x="620" y="1885"/>
                  </a:lnTo>
                  <a:lnTo>
                    <a:pt x="639" y="1876"/>
                  </a:lnTo>
                  <a:lnTo>
                    <a:pt x="661" y="1868"/>
                  </a:lnTo>
                  <a:lnTo>
                    <a:pt x="683" y="1861"/>
                  </a:lnTo>
                  <a:lnTo>
                    <a:pt x="707" y="1858"/>
                  </a:lnTo>
                  <a:lnTo>
                    <a:pt x="731" y="1857"/>
                  </a:lnTo>
                  <a:lnTo>
                    <a:pt x="731" y="1857"/>
                  </a:lnTo>
                  <a:lnTo>
                    <a:pt x="754" y="1858"/>
                  </a:lnTo>
                  <a:lnTo>
                    <a:pt x="778" y="1861"/>
                  </a:lnTo>
                  <a:lnTo>
                    <a:pt x="800" y="1868"/>
                  </a:lnTo>
                  <a:lnTo>
                    <a:pt x="821" y="1876"/>
                  </a:lnTo>
                  <a:lnTo>
                    <a:pt x="842" y="1885"/>
                  </a:lnTo>
                  <a:lnTo>
                    <a:pt x="861" y="1896"/>
                  </a:lnTo>
                  <a:lnTo>
                    <a:pt x="880" y="1910"/>
                  </a:lnTo>
                  <a:lnTo>
                    <a:pt x="896" y="1925"/>
                  </a:lnTo>
                  <a:lnTo>
                    <a:pt x="911" y="1942"/>
                  </a:lnTo>
                  <a:lnTo>
                    <a:pt x="924" y="1960"/>
                  </a:lnTo>
                  <a:lnTo>
                    <a:pt x="937" y="1979"/>
                  </a:lnTo>
                  <a:lnTo>
                    <a:pt x="946" y="1999"/>
                  </a:lnTo>
                  <a:lnTo>
                    <a:pt x="954" y="2021"/>
                  </a:lnTo>
                  <a:lnTo>
                    <a:pt x="960" y="2044"/>
                  </a:lnTo>
                  <a:lnTo>
                    <a:pt x="964" y="2066"/>
                  </a:lnTo>
                  <a:lnTo>
                    <a:pt x="965" y="2091"/>
                  </a:lnTo>
                  <a:lnTo>
                    <a:pt x="965" y="2091"/>
                  </a:lnTo>
                  <a:lnTo>
                    <a:pt x="964" y="2121"/>
                  </a:lnTo>
                  <a:lnTo>
                    <a:pt x="960" y="2150"/>
                  </a:lnTo>
                  <a:lnTo>
                    <a:pt x="956" y="2175"/>
                  </a:lnTo>
                  <a:lnTo>
                    <a:pt x="951" y="2199"/>
                  </a:lnTo>
                  <a:lnTo>
                    <a:pt x="941" y="2232"/>
                  </a:lnTo>
                  <a:lnTo>
                    <a:pt x="937" y="2246"/>
                  </a:lnTo>
                  <a:lnTo>
                    <a:pt x="937" y="2246"/>
                  </a:lnTo>
                  <a:lnTo>
                    <a:pt x="930" y="2265"/>
                  </a:lnTo>
                  <a:lnTo>
                    <a:pt x="926" y="2286"/>
                  </a:lnTo>
                  <a:lnTo>
                    <a:pt x="922" y="2305"/>
                  </a:lnTo>
                  <a:lnTo>
                    <a:pt x="922" y="2322"/>
                  </a:lnTo>
                  <a:lnTo>
                    <a:pt x="926" y="2340"/>
                  </a:lnTo>
                  <a:lnTo>
                    <a:pt x="929" y="2357"/>
                  </a:lnTo>
                  <a:lnTo>
                    <a:pt x="935" y="2373"/>
                  </a:lnTo>
                  <a:lnTo>
                    <a:pt x="945" y="2387"/>
                  </a:lnTo>
                  <a:lnTo>
                    <a:pt x="945" y="2387"/>
                  </a:lnTo>
                  <a:lnTo>
                    <a:pt x="954" y="2400"/>
                  </a:lnTo>
                  <a:lnTo>
                    <a:pt x="967" y="2413"/>
                  </a:lnTo>
                  <a:lnTo>
                    <a:pt x="981" y="2422"/>
                  </a:lnTo>
                  <a:lnTo>
                    <a:pt x="997" y="2430"/>
                  </a:lnTo>
                  <a:lnTo>
                    <a:pt x="1014" y="2436"/>
                  </a:lnTo>
                  <a:lnTo>
                    <a:pt x="1032" y="2441"/>
                  </a:lnTo>
                  <a:lnTo>
                    <a:pt x="1052" y="2444"/>
                  </a:lnTo>
                  <a:lnTo>
                    <a:pt x="1073" y="2446"/>
                  </a:lnTo>
                  <a:lnTo>
                    <a:pt x="1455" y="2446"/>
                  </a:lnTo>
                  <a:lnTo>
                    <a:pt x="1455" y="2446"/>
                  </a:lnTo>
                  <a:lnTo>
                    <a:pt x="1456" y="2395"/>
                  </a:lnTo>
                  <a:lnTo>
                    <a:pt x="1461" y="2344"/>
                  </a:lnTo>
                  <a:lnTo>
                    <a:pt x="1468" y="2295"/>
                  </a:lnTo>
                  <a:lnTo>
                    <a:pt x="1477" y="2246"/>
                  </a:lnTo>
                  <a:lnTo>
                    <a:pt x="1488" y="2199"/>
                  </a:lnTo>
                  <a:lnTo>
                    <a:pt x="1501" y="2153"/>
                  </a:lnTo>
                  <a:lnTo>
                    <a:pt x="1517" y="2107"/>
                  </a:lnTo>
                  <a:lnTo>
                    <a:pt x="1536" y="2063"/>
                  </a:lnTo>
                  <a:lnTo>
                    <a:pt x="1555" y="2018"/>
                  </a:lnTo>
                  <a:lnTo>
                    <a:pt x="1577" y="1975"/>
                  </a:lnTo>
                  <a:lnTo>
                    <a:pt x="1601" y="1934"/>
                  </a:lnTo>
                  <a:lnTo>
                    <a:pt x="1626" y="1895"/>
                  </a:lnTo>
                  <a:lnTo>
                    <a:pt x="1653" y="1857"/>
                  </a:lnTo>
                  <a:lnTo>
                    <a:pt x="1683" y="1819"/>
                  </a:lnTo>
                  <a:lnTo>
                    <a:pt x="1713" y="1784"/>
                  </a:lnTo>
                  <a:lnTo>
                    <a:pt x="1746" y="1749"/>
                  </a:lnTo>
                  <a:lnTo>
                    <a:pt x="1781" y="1716"/>
                  </a:lnTo>
                  <a:lnTo>
                    <a:pt x="1816" y="1686"/>
                  </a:lnTo>
                  <a:lnTo>
                    <a:pt x="1854" y="1655"/>
                  </a:lnTo>
                  <a:lnTo>
                    <a:pt x="1892" y="1629"/>
                  </a:lnTo>
                  <a:lnTo>
                    <a:pt x="1932" y="1602"/>
                  </a:lnTo>
                  <a:lnTo>
                    <a:pt x="1973" y="1578"/>
                  </a:lnTo>
                  <a:lnTo>
                    <a:pt x="2016" y="1556"/>
                  </a:lnTo>
                  <a:lnTo>
                    <a:pt x="2059" y="1537"/>
                  </a:lnTo>
                  <a:lnTo>
                    <a:pt x="2103" y="1518"/>
                  </a:lnTo>
                  <a:lnTo>
                    <a:pt x="2149" y="1502"/>
                  </a:lnTo>
                  <a:lnTo>
                    <a:pt x="2196" y="1489"/>
                  </a:lnTo>
                  <a:lnTo>
                    <a:pt x="2244" y="1476"/>
                  </a:lnTo>
                  <a:lnTo>
                    <a:pt x="2292" y="1469"/>
                  </a:lnTo>
                  <a:lnTo>
                    <a:pt x="2341" y="1461"/>
                  </a:lnTo>
                  <a:lnTo>
                    <a:pt x="2391" y="1457"/>
                  </a:lnTo>
                  <a:lnTo>
                    <a:pt x="2442" y="1456"/>
                  </a:lnTo>
                  <a:lnTo>
                    <a:pt x="2442" y="1074"/>
                  </a:lnTo>
                  <a:lnTo>
                    <a:pt x="2442" y="1074"/>
                  </a:lnTo>
                  <a:lnTo>
                    <a:pt x="2444" y="1052"/>
                  </a:lnTo>
                  <a:lnTo>
                    <a:pt x="2447" y="1030"/>
                  </a:lnTo>
                  <a:lnTo>
                    <a:pt x="2452" y="1009"/>
                  </a:lnTo>
                  <a:lnTo>
                    <a:pt x="2460" y="989"/>
                  </a:lnTo>
                  <a:lnTo>
                    <a:pt x="2469" y="971"/>
                  </a:lnTo>
                  <a:lnTo>
                    <a:pt x="2480" y="955"/>
                  </a:lnTo>
                  <a:lnTo>
                    <a:pt x="2493" y="943"/>
                  </a:lnTo>
                  <a:lnTo>
                    <a:pt x="2509" y="930"/>
                  </a:lnTo>
                  <a:lnTo>
                    <a:pt x="2509" y="930"/>
                  </a:lnTo>
                  <a:lnTo>
                    <a:pt x="2525" y="920"/>
                  </a:lnTo>
                  <a:lnTo>
                    <a:pt x="2544" y="913"/>
                  </a:lnTo>
                  <a:lnTo>
                    <a:pt x="2563" y="908"/>
                  </a:lnTo>
                  <a:lnTo>
                    <a:pt x="2582" y="906"/>
                  </a:lnTo>
                  <a:lnTo>
                    <a:pt x="2602" y="906"/>
                  </a:lnTo>
                  <a:lnTo>
                    <a:pt x="2623" y="908"/>
                  </a:lnTo>
                  <a:lnTo>
                    <a:pt x="2645" y="913"/>
                  </a:lnTo>
                  <a:lnTo>
                    <a:pt x="2667" y="920"/>
                  </a:lnTo>
                  <a:lnTo>
                    <a:pt x="2667" y="920"/>
                  </a:lnTo>
                  <a:lnTo>
                    <a:pt x="2680" y="925"/>
                  </a:lnTo>
                  <a:lnTo>
                    <a:pt x="2713" y="935"/>
                  </a:lnTo>
                  <a:lnTo>
                    <a:pt x="2734" y="939"/>
                  </a:lnTo>
                  <a:lnTo>
                    <a:pt x="2759" y="943"/>
                  </a:lnTo>
                  <a:lnTo>
                    <a:pt x="2788" y="946"/>
                  </a:lnTo>
                  <a:lnTo>
                    <a:pt x="2816" y="947"/>
                  </a:lnTo>
                  <a:lnTo>
                    <a:pt x="2816" y="947"/>
                  </a:lnTo>
                  <a:lnTo>
                    <a:pt x="2838" y="946"/>
                  </a:lnTo>
                  <a:lnTo>
                    <a:pt x="2859" y="943"/>
                  </a:lnTo>
                  <a:lnTo>
                    <a:pt x="2879" y="938"/>
                  </a:lnTo>
                  <a:lnTo>
                    <a:pt x="2900" y="930"/>
                  </a:lnTo>
                  <a:lnTo>
                    <a:pt x="2919" y="920"/>
                  </a:lnTo>
                  <a:lnTo>
                    <a:pt x="2937" y="911"/>
                  </a:lnTo>
                  <a:lnTo>
                    <a:pt x="2952" y="898"/>
                  </a:lnTo>
                  <a:lnTo>
                    <a:pt x="2968" y="884"/>
                  </a:lnTo>
                  <a:lnTo>
                    <a:pt x="2982" y="868"/>
                  </a:lnTo>
                  <a:lnTo>
                    <a:pt x="2994" y="852"/>
                  </a:lnTo>
                  <a:lnTo>
                    <a:pt x="3005" y="835"/>
                  </a:lnTo>
                  <a:lnTo>
                    <a:pt x="3014" y="816"/>
                  </a:lnTo>
                  <a:lnTo>
                    <a:pt x="3022" y="795"/>
                  </a:lnTo>
                  <a:lnTo>
                    <a:pt x="3027" y="776"/>
                  </a:lnTo>
                  <a:lnTo>
                    <a:pt x="3030" y="754"/>
                  </a:lnTo>
                  <a:lnTo>
                    <a:pt x="3032" y="732"/>
                  </a:lnTo>
                  <a:lnTo>
                    <a:pt x="3032" y="732"/>
                  </a:lnTo>
                  <a:lnTo>
                    <a:pt x="3030" y="710"/>
                  </a:lnTo>
                  <a:lnTo>
                    <a:pt x="3027" y="689"/>
                  </a:lnTo>
                  <a:lnTo>
                    <a:pt x="3022" y="669"/>
                  </a:lnTo>
                  <a:lnTo>
                    <a:pt x="3014" y="648"/>
                  </a:lnTo>
                  <a:lnTo>
                    <a:pt x="3005" y="631"/>
                  </a:lnTo>
                  <a:lnTo>
                    <a:pt x="2994" y="612"/>
                  </a:lnTo>
                  <a:lnTo>
                    <a:pt x="2982" y="596"/>
                  </a:lnTo>
                  <a:lnTo>
                    <a:pt x="2968" y="580"/>
                  </a:lnTo>
                  <a:lnTo>
                    <a:pt x="2952" y="567"/>
                  </a:lnTo>
                  <a:lnTo>
                    <a:pt x="2937" y="555"/>
                  </a:lnTo>
                  <a:lnTo>
                    <a:pt x="2919" y="543"/>
                  </a:lnTo>
                  <a:lnTo>
                    <a:pt x="2900" y="534"/>
                  </a:lnTo>
                  <a:lnTo>
                    <a:pt x="2879" y="528"/>
                  </a:lnTo>
                  <a:lnTo>
                    <a:pt x="2859" y="521"/>
                  </a:lnTo>
                  <a:lnTo>
                    <a:pt x="2838" y="518"/>
                  </a:lnTo>
                  <a:lnTo>
                    <a:pt x="2816" y="518"/>
                  </a:lnTo>
                  <a:lnTo>
                    <a:pt x="2816" y="518"/>
                  </a:lnTo>
                  <a:lnTo>
                    <a:pt x="2788" y="518"/>
                  </a:lnTo>
                  <a:lnTo>
                    <a:pt x="2759" y="521"/>
                  </a:lnTo>
                  <a:lnTo>
                    <a:pt x="2734" y="526"/>
                  </a:lnTo>
                  <a:lnTo>
                    <a:pt x="2713" y="531"/>
                  </a:lnTo>
                  <a:lnTo>
                    <a:pt x="2680" y="540"/>
                  </a:lnTo>
                  <a:lnTo>
                    <a:pt x="2667" y="543"/>
                  </a:lnTo>
                  <a:lnTo>
                    <a:pt x="2667" y="543"/>
                  </a:lnTo>
                  <a:lnTo>
                    <a:pt x="2645" y="551"/>
                  </a:lnTo>
                  <a:lnTo>
                    <a:pt x="2623" y="556"/>
                  </a:lnTo>
                  <a:lnTo>
                    <a:pt x="2602" y="559"/>
                  </a:lnTo>
                  <a:lnTo>
                    <a:pt x="2582" y="559"/>
                  </a:lnTo>
                  <a:lnTo>
                    <a:pt x="2563" y="556"/>
                  </a:lnTo>
                  <a:lnTo>
                    <a:pt x="2544" y="551"/>
                  </a:lnTo>
                  <a:lnTo>
                    <a:pt x="2525" y="545"/>
                  </a:lnTo>
                  <a:lnTo>
                    <a:pt x="2509" y="534"/>
                  </a:lnTo>
                  <a:lnTo>
                    <a:pt x="2509" y="534"/>
                  </a:lnTo>
                  <a:lnTo>
                    <a:pt x="2493" y="523"/>
                  </a:lnTo>
                  <a:lnTo>
                    <a:pt x="2480" y="509"/>
                  </a:lnTo>
                  <a:lnTo>
                    <a:pt x="2469" y="493"/>
                  </a:lnTo>
                  <a:lnTo>
                    <a:pt x="2460" y="475"/>
                  </a:lnTo>
                  <a:lnTo>
                    <a:pt x="2452" y="456"/>
                  </a:lnTo>
                  <a:lnTo>
                    <a:pt x="2447" y="436"/>
                  </a:lnTo>
                  <a:lnTo>
                    <a:pt x="2444" y="414"/>
                  </a:lnTo>
                  <a:lnTo>
                    <a:pt x="2442" y="390"/>
                  </a:lnTo>
                  <a:lnTo>
                    <a:pt x="2442" y="0"/>
                  </a:lnTo>
                  <a:lnTo>
                    <a:pt x="2442" y="0"/>
                  </a:lnTo>
                  <a:lnTo>
                    <a:pt x="2379" y="2"/>
                  </a:lnTo>
                  <a:lnTo>
                    <a:pt x="2317" y="5"/>
                  </a:lnTo>
                  <a:lnTo>
                    <a:pt x="2254" y="10"/>
                  </a:lnTo>
                  <a:lnTo>
                    <a:pt x="2193" y="14"/>
                  </a:lnTo>
                  <a:lnTo>
                    <a:pt x="2132" y="22"/>
                  </a:lnTo>
                  <a:lnTo>
                    <a:pt x="2071" y="30"/>
                  </a:lnTo>
                  <a:lnTo>
                    <a:pt x="2010" y="41"/>
                  </a:lnTo>
                  <a:lnTo>
                    <a:pt x="1951" y="52"/>
                  </a:lnTo>
                  <a:lnTo>
                    <a:pt x="1891" y="65"/>
                  </a:lnTo>
                  <a:lnTo>
                    <a:pt x="1832" y="81"/>
                  </a:lnTo>
                  <a:lnTo>
                    <a:pt x="1775" y="97"/>
                  </a:lnTo>
                  <a:lnTo>
                    <a:pt x="1716" y="114"/>
                  </a:lnTo>
                  <a:lnTo>
                    <a:pt x="1659" y="132"/>
                  </a:lnTo>
                  <a:lnTo>
                    <a:pt x="1604" y="152"/>
                  </a:lnTo>
                  <a:lnTo>
                    <a:pt x="1548" y="173"/>
                  </a:lnTo>
                  <a:lnTo>
                    <a:pt x="1493" y="197"/>
                  </a:lnTo>
                  <a:lnTo>
                    <a:pt x="1439" y="220"/>
                  </a:lnTo>
                  <a:lnTo>
                    <a:pt x="1385" y="246"/>
                  </a:lnTo>
                  <a:lnTo>
                    <a:pt x="1331" y="271"/>
                  </a:lnTo>
                  <a:lnTo>
                    <a:pt x="1281" y="300"/>
                  </a:lnTo>
                  <a:lnTo>
                    <a:pt x="1228" y="328"/>
                  </a:lnTo>
                  <a:lnTo>
                    <a:pt x="1178" y="358"/>
                  </a:lnTo>
                  <a:lnTo>
                    <a:pt x="1128" y="390"/>
                  </a:lnTo>
                  <a:lnTo>
                    <a:pt x="1079" y="422"/>
                  </a:lnTo>
                  <a:lnTo>
                    <a:pt x="1030" y="456"/>
                  </a:lnTo>
                  <a:lnTo>
                    <a:pt x="983" y="490"/>
                  </a:lnTo>
                  <a:lnTo>
                    <a:pt x="937" y="526"/>
                  </a:lnTo>
                  <a:lnTo>
                    <a:pt x="891" y="562"/>
                  </a:lnTo>
                  <a:lnTo>
                    <a:pt x="846" y="601"/>
                  </a:lnTo>
                  <a:lnTo>
                    <a:pt x="802" y="640"/>
                  </a:lnTo>
                  <a:lnTo>
                    <a:pt x="759" y="680"/>
                  </a:lnTo>
                  <a:lnTo>
                    <a:pt x="718" y="721"/>
                  </a:lnTo>
                  <a:lnTo>
                    <a:pt x="677" y="762"/>
                  </a:lnTo>
                  <a:lnTo>
                    <a:pt x="637" y="805"/>
                  </a:lnTo>
                  <a:lnTo>
                    <a:pt x="598" y="849"/>
                  </a:lnTo>
                  <a:lnTo>
                    <a:pt x="561" y="894"/>
                  </a:lnTo>
                  <a:lnTo>
                    <a:pt x="523" y="939"/>
                  </a:lnTo>
                  <a:lnTo>
                    <a:pt x="488" y="985"/>
                  </a:lnTo>
                  <a:lnTo>
                    <a:pt x="453" y="1033"/>
                  </a:lnTo>
                  <a:lnTo>
                    <a:pt x="420" y="1082"/>
                  </a:lnTo>
                  <a:lnTo>
                    <a:pt x="387" y="1131"/>
                  </a:lnTo>
                  <a:lnTo>
                    <a:pt x="357" y="1180"/>
                  </a:lnTo>
                  <a:lnTo>
                    <a:pt x="327" y="1231"/>
                  </a:lnTo>
                  <a:lnTo>
                    <a:pt x="298" y="1283"/>
                  </a:lnTo>
                  <a:lnTo>
                    <a:pt x="270" y="1335"/>
                  </a:lnTo>
                  <a:lnTo>
                    <a:pt x="244" y="1388"/>
                  </a:lnTo>
                  <a:lnTo>
                    <a:pt x="219" y="1442"/>
                  </a:lnTo>
                  <a:lnTo>
                    <a:pt x="195" y="1495"/>
                  </a:lnTo>
                  <a:lnTo>
                    <a:pt x="171" y="1551"/>
                  </a:lnTo>
                  <a:lnTo>
                    <a:pt x="151" y="1606"/>
                  </a:lnTo>
                  <a:lnTo>
                    <a:pt x="130" y="1663"/>
                  </a:lnTo>
                  <a:lnTo>
                    <a:pt x="113" y="1720"/>
                  </a:lnTo>
                  <a:lnTo>
                    <a:pt x="95" y="1777"/>
                  </a:lnTo>
                  <a:lnTo>
                    <a:pt x="79" y="1836"/>
                  </a:lnTo>
                  <a:lnTo>
                    <a:pt x="65" y="1895"/>
                  </a:lnTo>
                  <a:lnTo>
                    <a:pt x="52" y="1953"/>
                  </a:lnTo>
                  <a:lnTo>
                    <a:pt x="40" y="2013"/>
                  </a:lnTo>
                  <a:lnTo>
                    <a:pt x="30" y="2074"/>
                  </a:lnTo>
                  <a:lnTo>
                    <a:pt x="21" y="2135"/>
                  </a:lnTo>
                  <a:lnTo>
                    <a:pt x="14" y="2196"/>
                  </a:lnTo>
                  <a:lnTo>
                    <a:pt x="8" y="2257"/>
                  </a:lnTo>
                  <a:lnTo>
                    <a:pt x="5" y="2319"/>
                  </a:lnTo>
                  <a:lnTo>
                    <a:pt x="2" y="2383"/>
                  </a:lnTo>
                  <a:lnTo>
                    <a:pt x="0" y="2446"/>
                  </a:lnTo>
                  <a:lnTo>
                    <a:pt x="388" y="2446"/>
                  </a:lnTo>
                  <a:close/>
                </a:path>
              </a:pathLst>
            </a:custGeom>
            <a:solidFill>
              <a:schemeClr val="accent1"/>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sp>
          <p:nvSpPr>
            <p:cNvPr id="9" name="Freeform 17"/>
            <p:cNvSpPr>
              <a:spLocks/>
            </p:cNvSpPr>
            <p:nvPr/>
          </p:nvSpPr>
          <p:spPr bwMode="auto">
            <a:xfrm>
              <a:off x="2795059" y="2609166"/>
              <a:ext cx="1759029" cy="2177572"/>
            </a:xfrm>
            <a:custGeom>
              <a:avLst/>
              <a:gdLst>
                <a:gd name="T0" fmla="*/ 2437 w 2447"/>
                <a:gd name="T1" fmla="*/ 2580 h 3028"/>
                <a:gd name="T2" fmla="*/ 2388 w 2447"/>
                <a:gd name="T3" fmla="*/ 2510 h 3028"/>
                <a:gd name="T4" fmla="*/ 2323 w 2447"/>
                <a:gd name="T5" fmla="*/ 2490 h 3028"/>
                <a:gd name="T6" fmla="*/ 2247 w 2447"/>
                <a:gd name="T7" fmla="*/ 2502 h 3028"/>
                <a:gd name="T8" fmla="*/ 2122 w 2447"/>
                <a:gd name="T9" fmla="*/ 2529 h 3028"/>
                <a:gd name="T10" fmla="*/ 2022 w 2447"/>
                <a:gd name="T11" fmla="*/ 2520 h 3028"/>
                <a:gd name="T12" fmla="*/ 1926 w 2447"/>
                <a:gd name="T13" fmla="*/ 2463 h 3028"/>
                <a:gd name="T14" fmla="*/ 1867 w 2447"/>
                <a:gd name="T15" fmla="*/ 2366 h 3028"/>
                <a:gd name="T16" fmla="*/ 1857 w 2447"/>
                <a:gd name="T17" fmla="*/ 2273 h 3028"/>
                <a:gd name="T18" fmla="*/ 1897 w 2447"/>
                <a:gd name="T19" fmla="*/ 2167 h 3028"/>
                <a:gd name="T20" fmla="*/ 1979 w 2447"/>
                <a:gd name="T21" fmla="*/ 2091 h 3028"/>
                <a:gd name="T22" fmla="*/ 2090 w 2447"/>
                <a:gd name="T23" fmla="*/ 2064 h 3028"/>
                <a:gd name="T24" fmla="*/ 2198 w 2447"/>
                <a:gd name="T25" fmla="*/ 2076 h 3028"/>
                <a:gd name="T26" fmla="*/ 2285 w 2447"/>
                <a:gd name="T27" fmla="*/ 2102 h 3028"/>
                <a:gd name="T28" fmla="*/ 2372 w 2447"/>
                <a:gd name="T29" fmla="*/ 2092 h 3028"/>
                <a:gd name="T30" fmla="*/ 2423 w 2447"/>
                <a:gd name="T31" fmla="*/ 2046 h 3028"/>
                <a:gd name="T32" fmla="*/ 2447 w 2447"/>
                <a:gd name="T33" fmla="*/ 1954 h 3028"/>
                <a:gd name="T34" fmla="*/ 2296 w 2447"/>
                <a:gd name="T35" fmla="*/ 1561 h 3028"/>
                <a:gd name="T36" fmla="*/ 2063 w 2447"/>
                <a:gd name="T37" fmla="*/ 1495 h 3028"/>
                <a:gd name="T38" fmla="*/ 1857 w 2447"/>
                <a:gd name="T39" fmla="*/ 1376 h 3028"/>
                <a:gd name="T40" fmla="*/ 1685 w 2447"/>
                <a:gd name="T41" fmla="*/ 1215 h 3028"/>
                <a:gd name="T42" fmla="*/ 1556 w 2447"/>
                <a:gd name="T43" fmla="*/ 1015 h 3028"/>
                <a:gd name="T44" fmla="*/ 1477 w 2447"/>
                <a:gd name="T45" fmla="*/ 787 h 3028"/>
                <a:gd name="T46" fmla="*/ 1073 w 2447"/>
                <a:gd name="T47" fmla="*/ 589 h 3028"/>
                <a:gd name="T48" fmla="*/ 987 w 2447"/>
                <a:gd name="T49" fmla="*/ 571 h 3028"/>
                <a:gd name="T50" fmla="*/ 929 w 2447"/>
                <a:gd name="T51" fmla="*/ 522 h 3028"/>
                <a:gd name="T52" fmla="*/ 903 w 2447"/>
                <a:gd name="T53" fmla="*/ 427 h 3028"/>
                <a:gd name="T54" fmla="*/ 922 w 2447"/>
                <a:gd name="T55" fmla="*/ 351 h 3028"/>
                <a:gd name="T56" fmla="*/ 946 w 2447"/>
                <a:gd name="T57" fmla="*/ 215 h 3028"/>
                <a:gd name="T58" fmla="*/ 929 w 2447"/>
                <a:gd name="T59" fmla="*/ 131 h 3028"/>
                <a:gd name="T60" fmla="*/ 867 w 2447"/>
                <a:gd name="T61" fmla="*/ 49 h 3028"/>
                <a:gd name="T62" fmla="*/ 773 w 2447"/>
                <a:gd name="T63" fmla="*/ 4 h 3028"/>
                <a:gd name="T64" fmla="*/ 688 w 2447"/>
                <a:gd name="T65" fmla="*/ 4 h 3028"/>
                <a:gd name="T66" fmla="*/ 594 w 2447"/>
                <a:gd name="T67" fmla="*/ 49 h 3028"/>
                <a:gd name="T68" fmla="*/ 533 w 2447"/>
                <a:gd name="T69" fmla="*/ 131 h 3028"/>
                <a:gd name="T70" fmla="*/ 515 w 2447"/>
                <a:gd name="T71" fmla="*/ 215 h 3028"/>
                <a:gd name="T72" fmla="*/ 537 w 2447"/>
                <a:gd name="T73" fmla="*/ 351 h 3028"/>
                <a:gd name="T74" fmla="*/ 556 w 2447"/>
                <a:gd name="T75" fmla="*/ 427 h 3028"/>
                <a:gd name="T76" fmla="*/ 533 w 2447"/>
                <a:gd name="T77" fmla="*/ 522 h 3028"/>
                <a:gd name="T78" fmla="*/ 474 w 2447"/>
                <a:gd name="T79" fmla="*/ 571 h 3028"/>
                <a:gd name="T80" fmla="*/ 0 w 2447"/>
                <a:gd name="T81" fmla="*/ 589 h 3028"/>
                <a:gd name="T82" fmla="*/ 14 w 2447"/>
                <a:gd name="T83" fmla="*/ 838 h 3028"/>
                <a:gd name="T84" fmla="*/ 65 w 2447"/>
                <a:gd name="T85" fmla="*/ 1139 h 3028"/>
                <a:gd name="T86" fmla="*/ 152 w 2447"/>
                <a:gd name="T87" fmla="*/ 1427 h 3028"/>
                <a:gd name="T88" fmla="*/ 271 w 2447"/>
                <a:gd name="T89" fmla="*/ 1698 h 3028"/>
                <a:gd name="T90" fmla="*/ 422 w 2447"/>
                <a:gd name="T91" fmla="*/ 1951 h 3028"/>
                <a:gd name="T92" fmla="*/ 601 w 2447"/>
                <a:gd name="T93" fmla="*/ 2184 h 3028"/>
                <a:gd name="T94" fmla="*/ 805 w 2447"/>
                <a:gd name="T95" fmla="*/ 2393 h 3028"/>
                <a:gd name="T96" fmla="*/ 1033 w 2447"/>
                <a:gd name="T97" fmla="*/ 2577 h 3028"/>
                <a:gd name="T98" fmla="*/ 1284 w 2447"/>
                <a:gd name="T99" fmla="*/ 2732 h 3028"/>
                <a:gd name="T100" fmla="*/ 1552 w 2447"/>
                <a:gd name="T101" fmla="*/ 2857 h 3028"/>
                <a:gd name="T102" fmla="*/ 1837 w 2447"/>
                <a:gd name="T103" fmla="*/ 2951 h 3028"/>
                <a:gd name="T104" fmla="*/ 2135 w 2447"/>
                <a:gd name="T105" fmla="*/ 3008 h 3028"/>
                <a:gd name="T106" fmla="*/ 2447 w 2447"/>
                <a:gd name="T107" fmla="*/ 3028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7" h="3028">
                  <a:moveTo>
                    <a:pt x="2447" y="2639"/>
                  </a:moveTo>
                  <a:lnTo>
                    <a:pt x="2447" y="2639"/>
                  </a:lnTo>
                  <a:lnTo>
                    <a:pt x="2445" y="2618"/>
                  </a:lnTo>
                  <a:lnTo>
                    <a:pt x="2442" y="2599"/>
                  </a:lnTo>
                  <a:lnTo>
                    <a:pt x="2437" y="2580"/>
                  </a:lnTo>
                  <a:lnTo>
                    <a:pt x="2431" y="2563"/>
                  </a:lnTo>
                  <a:lnTo>
                    <a:pt x="2423" y="2547"/>
                  </a:lnTo>
                  <a:lnTo>
                    <a:pt x="2414" y="2532"/>
                  </a:lnTo>
                  <a:lnTo>
                    <a:pt x="2401" y="2521"/>
                  </a:lnTo>
                  <a:lnTo>
                    <a:pt x="2388" y="2510"/>
                  </a:lnTo>
                  <a:lnTo>
                    <a:pt x="2388" y="2510"/>
                  </a:lnTo>
                  <a:lnTo>
                    <a:pt x="2372" y="2502"/>
                  </a:lnTo>
                  <a:lnTo>
                    <a:pt x="2358" y="2494"/>
                  </a:lnTo>
                  <a:lnTo>
                    <a:pt x="2341" y="2491"/>
                  </a:lnTo>
                  <a:lnTo>
                    <a:pt x="2323" y="2490"/>
                  </a:lnTo>
                  <a:lnTo>
                    <a:pt x="2304" y="2490"/>
                  </a:lnTo>
                  <a:lnTo>
                    <a:pt x="2285" y="2491"/>
                  </a:lnTo>
                  <a:lnTo>
                    <a:pt x="2266" y="2496"/>
                  </a:lnTo>
                  <a:lnTo>
                    <a:pt x="2247" y="2502"/>
                  </a:lnTo>
                  <a:lnTo>
                    <a:pt x="2247" y="2502"/>
                  </a:lnTo>
                  <a:lnTo>
                    <a:pt x="2233" y="2507"/>
                  </a:lnTo>
                  <a:lnTo>
                    <a:pt x="2198" y="2517"/>
                  </a:lnTo>
                  <a:lnTo>
                    <a:pt x="2176" y="2521"/>
                  </a:lnTo>
                  <a:lnTo>
                    <a:pt x="2151" y="2526"/>
                  </a:lnTo>
                  <a:lnTo>
                    <a:pt x="2122" y="2529"/>
                  </a:lnTo>
                  <a:lnTo>
                    <a:pt x="2090" y="2531"/>
                  </a:lnTo>
                  <a:lnTo>
                    <a:pt x="2090" y="2531"/>
                  </a:lnTo>
                  <a:lnTo>
                    <a:pt x="2067" y="2529"/>
                  </a:lnTo>
                  <a:lnTo>
                    <a:pt x="2044" y="2526"/>
                  </a:lnTo>
                  <a:lnTo>
                    <a:pt x="2022" y="2520"/>
                  </a:lnTo>
                  <a:lnTo>
                    <a:pt x="2000" y="2512"/>
                  </a:lnTo>
                  <a:lnTo>
                    <a:pt x="1979" y="2502"/>
                  </a:lnTo>
                  <a:lnTo>
                    <a:pt x="1960" y="2491"/>
                  </a:lnTo>
                  <a:lnTo>
                    <a:pt x="1943" y="2477"/>
                  </a:lnTo>
                  <a:lnTo>
                    <a:pt x="1926" y="2463"/>
                  </a:lnTo>
                  <a:lnTo>
                    <a:pt x="1910" y="2445"/>
                  </a:lnTo>
                  <a:lnTo>
                    <a:pt x="1897" y="2428"/>
                  </a:lnTo>
                  <a:lnTo>
                    <a:pt x="1886" y="2409"/>
                  </a:lnTo>
                  <a:lnTo>
                    <a:pt x="1875" y="2388"/>
                  </a:lnTo>
                  <a:lnTo>
                    <a:pt x="1867" y="2366"/>
                  </a:lnTo>
                  <a:lnTo>
                    <a:pt x="1862" y="2344"/>
                  </a:lnTo>
                  <a:lnTo>
                    <a:pt x="1857" y="2320"/>
                  </a:lnTo>
                  <a:lnTo>
                    <a:pt x="1857" y="2296"/>
                  </a:lnTo>
                  <a:lnTo>
                    <a:pt x="1857" y="2296"/>
                  </a:lnTo>
                  <a:lnTo>
                    <a:pt x="1857" y="2273"/>
                  </a:lnTo>
                  <a:lnTo>
                    <a:pt x="1862" y="2249"/>
                  </a:lnTo>
                  <a:lnTo>
                    <a:pt x="1867" y="2227"/>
                  </a:lnTo>
                  <a:lnTo>
                    <a:pt x="1875" y="2206"/>
                  </a:lnTo>
                  <a:lnTo>
                    <a:pt x="1886" y="2186"/>
                  </a:lnTo>
                  <a:lnTo>
                    <a:pt x="1897" y="2167"/>
                  </a:lnTo>
                  <a:lnTo>
                    <a:pt x="1910" y="2148"/>
                  </a:lnTo>
                  <a:lnTo>
                    <a:pt x="1926" y="2132"/>
                  </a:lnTo>
                  <a:lnTo>
                    <a:pt x="1943" y="2116"/>
                  </a:lnTo>
                  <a:lnTo>
                    <a:pt x="1960" y="2103"/>
                  </a:lnTo>
                  <a:lnTo>
                    <a:pt x="1979" y="2091"/>
                  </a:lnTo>
                  <a:lnTo>
                    <a:pt x="2000" y="2081"/>
                  </a:lnTo>
                  <a:lnTo>
                    <a:pt x="2022" y="2073"/>
                  </a:lnTo>
                  <a:lnTo>
                    <a:pt x="2044" y="2068"/>
                  </a:lnTo>
                  <a:lnTo>
                    <a:pt x="2067" y="2064"/>
                  </a:lnTo>
                  <a:lnTo>
                    <a:pt x="2090" y="2064"/>
                  </a:lnTo>
                  <a:lnTo>
                    <a:pt x="2090" y="2064"/>
                  </a:lnTo>
                  <a:lnTo>
                    <a:pt x="2122" y="2064"/>
                  </a:lnTo>
                  <a:lnTo>
                    <a:pt x="2151" y="2067"/>
                  </a:lnTo>
                  <a:lnTo>
                    <a:pt x="2176" y="2072"/>
                  </a:lnTo>
                  <a:lnTo>
                    <a:pt x="2198" y="2076"/>
                  </a:lnTo>
                  <a:lnTo>
                    <a:pt x="2233" y="2086"/>
                  </a:lnTo>
                  <a:lnTo>
                    <a:pt x="2247" y="2091"/>
                  </a:lnTo>
                  <a:lnTo>
                    <a:pt x="2247" y="2091"/>
                  </a:lnTo>
                  <a:lnTo>
                    <a:pt x="2266" y="2097"/>
                  </a:lnTo>
                  <a:lnTo>
                    <a:pt x="2285" y="2102"/>
                  </a:lnTo>
                  <a:lnTo>
                    <a:pt x="2304" y="2105"/>
                  </a:lnTo>
                  <a:lnTo>
                    <a:pt x="2323" y="2105"/>
                  </a:lnTo>
                  <a:lnTo>
                    <a:pt x="2341" y="2103"/>
                  </a:lnTo>
                  <a:lnTo>
                    <a:pt x="2358" y="2098"/>
                  </a:lnTo>
                  <a:lnTo>
                    <a:pt x="2372" y="2092"/>
                  </a:lnTo>
                  <a:lnTo>
                    <a:pt x="2388" y="2083"/>
                  </a:lnTo>
                  <a:lnTo>
                    <a:pt x="2388" y="2083"/>
                  </a:lnTo>
                  <a:lnTo>
                    <a:pt x="2401" y="2073"/>
                  </a:lnTo>
                  <a:lnTo>
                    <a:pt x="2414" y="2060"/>
                  </a:lnTo>
                  <a:lnTo>
                    <a:pt x="2423" y="2046"/>
                  </a:lnTo>
                  <a:lnTo>
                    <a:pt x="2431" y="2030"/>
                  </a:lnTo>
                  <a:lnTo>
                    <a:pt x="2437" y="2014"/>
                  </a:lnTo>
                  <a:lnTo>
                    <a:pt x="2442" y="1995"/>
                  </a:lnTo>
                  <a:lnTo>
                    <a:pt x="2445" y="1975"/>
                  </a:lnTo>
                  <a:lnTo>
                    <a:pt x="2447" y="1954"/>
                  </a:lnTo>
                  <a:lnTo>
                    <a:pt x="2447" y="1574"/>
                  </a:lnTo>
                  <a:lnTo>
                    <a:pt x="2447" y="1574"/>
                  </a:lnTo>
                  <a:lnTo>
                    <a:pt x="2396" y="1573"/>
                  </a:lnTo>
                  <a:lnTo>
                    <a:pt x="2345" y="1569"/>
                  </a:lnTo>
                  <a:lnTo>
                    <a:pt x="2296" y="1561"/>
                  </a:lnTo>
                  <a:lnTo>
                    <a:pt x="2247" y="1554"/>
                  </a:lnTo>
                  <a:lnTo>
                    <a:pt x="2200" y="1542"/>
                  </a:lnTo>
                  <a:lnTo>
                    <a:pt x="2154" y="1528"/>
                  </a:lnTo>
                  <a:lnTo>
                    <a:pt x="2108" y="1512"/>
                  </a:lnTo>
                  <a:lnTo>
                    <a:pt x="2063" y="1495"/>
                  </a:lnTo>
                  <a:lnTo>
                    <a:pt x="2019" y="1476"/>
                  </a:lnTo>
                  <a:lnTo>
                    <a:pt x="1976" y="1454"/>
                  </a:lnTo>
                  <a:lnTo>
                    <a:pt x="1935" y="1430"/>
                  </a:lnTo>
                  <a:lnTo>
                    <a:pt x="1895" y="1405"/>
                  </a:lnTo>
                  <a:lnTo>
                    <a:pt x="1857" y="1376"/>
                  </a:lnTo>
                  <a:lnTo>
                    <a:pt x="1819" y="1348"/>
                  </a:lnTo>
                  <a:lnTo>
                    <a:pt x="1783" y="1316"/>
                  </a:lnTo>
                  <a:lnTo>
                    <a:pt x="1750" y="1284"/>
                  </a:lnTo>
                  <a:lnTo>
                    <a:pt x="1716" y="1249"/>
                  </a:lnTo>
                  <a:lnTo>
                    <a:pt x="1685" y="1215"/>
                  </a:lnTo>
                  <a:lnTo>
                    <a:pt x="1656" y="1177"/>
                  </a:lnTo>
                  <a:lnTo>
                    <a:pt x="1628" y="1139"/>
                  </a:lnTo>
                  <a:lnTo>
                    <a:pt x="1602" y="1099"/>
                  </a:lnTo>
                  <a:lnTo>
                    <a:pt x="1578" y="1058"/>
                  </a:lnTo>
                  <a:lnTo>
                    <a:pt x="1556" y="1015"/>
                  </a:lnTo>
                  <a:lnTo>
                    <a:pt x="1537" y="971"/>
                  </a:lnTo>
                  <a:lnTo>
                    <a:pt x="1518" y="926"/>
                  </a:lnTo>
                  <a:lnTo>
                    <a:pt x="1502" y="880"/>
                  </a:lnTo>
                  <a:lnTo>
                    <a:pt x="1490" y="834"/>
                  </a:lnTo>
                  <a:lnTo>
                    <a:pt x="1477" y="787"/>
                  </a:lnTo>
                  <a:lnTo>
                    <a:pt x="1469" y="738"/>
                  </a:lnTo>
                  <a:lnTo>
                    <a:pt x="1461" y="689"/>
                  </a:lnTo>
                  <a:lnTo>
                    <a:pt x="1458" y="640"/>
                  </a:lnTo>
                  <a:lnTo>
                    <a:pt x="1455" y="589"/>
                  </a:lnTo>
                  <a:lnTo>
                    <a:pt x="1073" y="589"/>
                  </a:lnTo>
                  <a:lnTo>
                    <a:pt x="1073" y="589"/>
                  </a:lnTo>
                  <a:lnTo>
                    <a:pt x="1049" y="587"/>
                  </a:lnTo>
                  <a:lnTo>
                    <a:pt x="1027" y="584"/>
                  </a:lnTo>
                  <a:lnTo>
                    <a:pt x="1006" y="579"/>
                  </a:lnTo>
                  <a:lnTo>
                    <a:pt x="987" y="571"/>
                  </a:lnTo>
                  <a:lnTo>
                    <a:pt x="970" y="562"/>
                  </a:lnTo>
                  <a:lnTo>
                    <a:pt x="954" y="551"/>
                  </a:lnTo>
                  <a:lnTo>
                    <a:pt x="940" y="537"/>
                  </a:lnTo>
                  <a:lnTo>
                    <a:pt x="929" y="522"/>
                  </a:lnTo>
                  <a:lnTo>
                    <a:pt x="929" y="522"/>
                  </a:lnTo>
                  <a:lnTo>
                    <a:pt x="919" y="505"/>
                  </a:lnTo>
                  <a:lnTo>
                    <a:pt x="911" y="488"/>
                  </a:lnTo>
                  <a:lnTo>
                    <a:pt x="907" y="468"/>
                  </a:lnTo>
                  <a:lnTo>
                    <a:pt x="903" y="448"/>
                  </a:lnTo>
                  <a:lnTo>
                    <a:pt x="903" y="427"/>
                  </a:lnTo>
                  <a:lnTo>
                    <a:pt x="907" y="407"/>
                  </a:lnTo>
                  <a:lnTo>
                    <a:pt x="911" y="385"/>
                  </a:lnTo>
                  <a:lnTo>
                    <a:pt x="919" y="362"/>
                  </a:lnTo>
                  <a:lnTo>
                    <a:pt x="919" y="362"/>
                  </a:lnTo>
                  <a:lnTo>
                    <a:pt x="922" y="351"/>
                  </a:lnTo>
                  <a:lnTo>
                    <a:pt x="932" y="318"/>
                  </a:lnTo>
                  <a:lnTo>
                    <a:pt x="937" y="296"/>
                  </a:lnTo>
                  <a:lnTo>
                    <a:pt x="941" y="270"/>
                  </a:lnTo>
                  <a:lnTo>
                    <a:pt x="945" y="244"/>
                  </a:lnTo>
                  <a:lnTo>
                    <a:pt x="946" y="215"/>
                  </a:lnTo>
                  <a:lnTo>
                    <a:pt x="946" y="215"/>
                  </a:lnTo>
                  <a:lnTo>
                    <a:pt x="945" y="193"/>
                  </a:lnTo>
                  <a:lnTo>
                    <a:pt x="941" y="171"/>
                  </a:lnTo>
                  <a:lnTo>
                    <a:pt x="935" y="150"/>
                  </a:lnTo>
                  <a:lnTo>
                    <a:pt x="929" y="131"/>
                  </a:lnTo>
                  <a:lnTo>
                    <a:pt x="919" y="112"/>
                  </a:lnTo>
                  <a:lnTo>
                    <a:pt x="908" y="95"/>
                  </a:lnTo>
                  <a:lnTo>
                    <a:pt x="896" y="77"/>
                  </a:lnTo>
                  <a:lnTo>
                    <a:pt x="883" y="63"/>
                  </a:lnTo>
                  <a:lnTo>
                    <a:pt x="867" y="49"/>
                  </a:lnTo>
                  <a:lnTo>
                    <a:pt x="851" y="36"/>
                  </a:lnTo>
                  <a:lnTo>
                    <a:pt x="832" y="25"/>
                  </a:lnTo>
                  <a:lnTo>
                    <a:pt x="815" y="17"/>
                  </a:lnTo>
                  <a:lnTo>
                    <a:pt x="794" y="9"/>
                  </a:lnTo>
                  <a:lnTo>
                    <a:pt x="773" y="4"/>
                  </a:lnTo>
                  <a:lnTo>
                    <a:pt x="753" y="1"/>
                  </a:lnTo>
                  <a:lnTo>
                    <a:pt x="731" y="0"/>
                  </a:lnTo>
                  <a:lnTo>
                    <a:pt x="731" y="0"/>
                  </a:lnTo>
                  <a:lnTo>
                    <a:pt x="709" y="1"/>
                  </a:lnTo>
                  <a:lnTo>
                    <a:pt x="688" y="4"/>
                  </a:lnTo>
                  <a:lnTo>
                    <a:pt x="667" y="9"/>
                  </a:lnTo>
                  <a:lnTo>
                    <a:pt x="647" y="17"/>
                  </a:lnTo>
                  <a:lnTo>
                    <a:pt x="628" y="25"/>
                  </a:lnTo>
                  <a:lnTo>
                    <a:pt x="610" y="36"/>
                  </a:lnTo>
                  <a:lnTo>
                    <a:pt x="594" y="49"/>
                  </a:lnTo>
                  <a:lnTo>
                    <a:pt x="579" y="63"/>
                  </a:lnTo>
                  <a:lnTo>
                    <a:pt x="564" y="77"/>
                  </a:lnTo>
                  <a:lnTo>
                    <a:pt x="552" y="95"/>
                  </a:lnTo>
                  <a:lnTo>
                    <a:pt x="542" y="112"/>
                  </a:lnTo>
                  <a:lnTo>
                    <a:pt x="533" y="131"/>
                  </a:lnTo>
                  <a:lnTo>
                    <a:pt x="525" y="150"/>
                  </a:lnTo>
                  <a:lnTo>
                    <a:pt x="520" y="171"/>
                  </a:lnTo>
                  <a:lnTo>
                    <a:pt x="517" y="193"/>
                  </a:lnTo>
                  <a:lnTo>
                    <a:pt x="515" y="215"/>
                  </a:lnTo>
                  <a:lnTo>
                    <a:pt x="515" y="215"/>
                  </a:lnTo>
                  <a:lnTo>
                    <a:pt x="517" y="244"/>
                  </a:lnTo>
                  <a:lnTo>
                    <a:pt x="520" y="270"/>
                  </a:lnTo>
                  <a:lnTo>
                    <a:pt x="523" y="296"/>
                  </a:lnTo>
                  <a:lnTo>
                    <a:pt x="529" y="318"/>
                  </a:lnTo>
                  <a:lnTo>
                    <a:pt x="537" y="351"/>
                  </a:lnTo>
                  <a:lnTo>
                    <a:pt x="542" y="362"/>
                  </a:lnTo>
                  <a:lnTo>
                    <a:pt x="542" y="362"/>
                  </a:lnTo>
                  <a:lnTo>
                    <a:pt x="550" y="385"/>
                  </a:lnTo>
                  <a:lnTo>
                    <a:pt x="555" y="407"/>
                  </a:lnTo>
                  <a:lnTo>
                    <a:pt x="556" y="427"/>
                  </a:lnTo>
                  <a:lnTo>
                    <a:pt x="556" y="448"/>
                  </a:lnTo>
                  <a:lnTo>
                    <a:pt x="555" y="468"/>
                  </a:lnTo>
                  <a:lnTo>
                    <a:pt x="550" y="488"/>
                  </a:lnTo>
                  <a:lnTo>
                    <a:pt x="542" y="505"/>
                  </a:lnTo>
                  <a:lnTo>
                    <a:pt x="533" y="522"/>
                  </a:lnTo>
                  <a:lnTo>
                    <a:pt x="533" y="522"/>
                  </a:lnTo>
                  <a:lnTo>
                    <a:pt x="520" y="537"/>
                  </a:lnTo>
                  <a:lnTo>
                    <a:pt x="507" y="551"/>
                  </a:lnTo>
                  <a:lnTo>
                    <a:pt x="491" y="562"/>
                  </a:lnTo>
                  <a:lnTo>
                    <a:pt x="474" y="571"/>
                  </a:lnTo>
                  <a:lnTo>
                    <a:pt x="455" y="579"/>
                  </a:lnTo>
                  <a:lnTo>
                    <a:pt x="433" y="584"/>
                  </a:lnTo>
                  <a:lnTo>
                    <a:pt x="412" y="587"/>
                  </a:lnTo>
                  <a:lnTo>
                    <a:pt x="388" y="589"/>
                  </a:lnTo>
                  <a:lnTo>
                    <a:pt x="0" y="589"/>
                  </a:lnTo>
                  <a:lnTo>
                    <a:pt x="0" y="589"/>
                  </a:lnTo>
                  <a:lnTo>
                    <a:pt x="2" y="651"/>
                  </a:lnTo>
                  <a:lnTo>
                    <a:pt x="5" y="714"/>
                  </a:lnTo>
                  <a:lnTo>
                    <a:pt x="10" y="776"/>
                  </a:lnTo>
                  <a:lnTo>
                    <a:pt x="14" y="838"/>
                  </a:lnTo>
                  <a:lnTo>
                    <a:pt x="22" y="899"/>
                  </a:lnTo>
                  <a:lnTo>
                    <a:pt x="30" y="960"/>
                  </a:lnTo>
                  <a:lnTo>
                    <a:pt x="41" y="1020"/>
                  </a:lnTo>
                  <a:lnTo>
                    <a:pt x="52" y="1080"/>
                  </a:lnTo>
                  <a:lnTo>
                    <a:pt x="65" y="1139"/>
                  </a:lnTo>
                  <a:lnTo>
                    <a:pt x="81" y="1197"/>
                  </a:lnTo>
                  <a:lnTo>
                    <a:pt x="97" y="1256"/>
                  </a:lnTo>
                  <a:lnTo>
                    <a:pt x="113" y="1313"/>
                  </a:lnTo>
                  <a:lnTo>
                    <a:pt x="132" y="1370"/>
                  </a:lnTo>
                  <a:lnTo>
                    <a:pt x="152" y="1427"/>
                  </a:lnTo>
                  <a:lnTo>
                    <a:pt x="173" y="1482"/>
                  </a:lnTo>
                  <a:lnTo>
                    <a:pt x="197" y="1538"/>
                  </a:lnTo>
                  <a:lnTo>
                    <a:pt x="220" y="1592"/>
                  </a:lnTo>
                  <a:lnTo>
                    <a:pt x="246" y="1645"/>
                  </a:lnTo>
                  <a:lnTo>
                    <a:pt x="271" y="1698"/>
                  </a:lnTo>
                  <a:lnTo>
                    <a:pt x="300" y="1750"/>
                  </a:lnTo>
                  <a:lnTo>
                    <a:pt x="328" y="1802"/>
                  </a:lnTo>
                  <a:lnTo>
                    <a:pt x="358" y="1853"/>
                  </a:lnTo>
                  <a:lnTo>
                    <a:pt x="390" y="1902"/>
                  </a:lnTo>
                  <a:lnTo>
                    <a:pt x="422" y="1951"/>
                  </a:lnTo>
                  <a:lnTo>
                    <a:pt x="455" y="1999"/>
                  </a:lnTo>
                  <a:lnTo>
                    <a:pt x="490" y="2046"/>
                  </a:lnTo>
                  <a:lnTo>
                    <a:pt x="526" y="2094"/>
                  </a:lnTo>
                  <a:lnTo>
                    <a:pt x="563" y="2138"/>
                  </a:lnTo>
                  <a:lnTo>
                    <a:pt x="601" y="2184"/>
                  </a:lnTo>
                  <a:lnTo>
                    <a:pt x="640" y="2227"/>
                  </a:lnTo>
                  <a:lnTo>
                    <a:pt x="680" y="2270"/>
                  </a:lnTo>
                  <a:lnTo>
                    <a:pt x="721" y="2312"/>
                  </a:lnTo>
                  <a:lnTo>
                    <a:pt x="762" y="2353"/>
                  </a:lnTo>
                  <a:lnTo>
                    <a:pt x="805" y="2393"/>
                  </a:lnTo>
                  <a:lnTo>
                    <a:pt x="850" y="2431"/>
                  </a:lnTo>
                  <a:lnTo>
                    <a:pt x="894" y="2469"/>
                  </a:lnTo>
                  <a:lnTo>
                    <a:pt x="940" y="2506"/>
                  </a:lnTo>
                  <a:lnTo>
                    <a:pt x="986" y="2542"/>
                  </a:lnTo>
                  <a:lnTo>
                    <a:pt x="1033" y="2577"/>
                  </a:lnTo>
                  <a:lnTo>
                    <a:pt x="1082" y="2610"/>
                  </a:lnTo>
                  <a:lnTo>
                    <a:pt x="1132" y="2642"/>
                  </a:lnTo>
                  <a:lnTo>
                    <a:pt x="1181" y="2673"/>
                  </a:lnTo>
                  <a:lnTo>
                    <a:pt x="1231" y="2704"/>
                  </a:lnTo>
                  <a:lnTo>
                    <a:pt x="1284" y="2732"/>
                  </a:lnTo>
                  <a:lnTo>
                    <a:pt x="1336" y="2759"/>
                  </a:lnTo>
                  <a:lnTo>
                    <a:pt x="1388" y="2786"/>
                  </a:lnTo>
                  <a:lnTo>
                    <a:pt x="1442" y="2811"/>
                  </a:lnTo>
                  <a:lnTo>
                    <a:pt x="1496" y="2835"/>
                  </a:lnTo>
                  <a:lnTo>
                    <a:pt x="1552" y="2857"/>
                  </a:lnTo>
                  <a:lnTo>
                    <a:pt x="1607" y="2879"/>
                  </a:lnTo>
                  <a:lnTo>
                    <a:pt x="1664" y="2898"/>
                  </a:lnTo>
                  <a:lnTo>
                    <a:pt x="1721" y="2917"/>
                  </a:lnTo>
                  <a:lnTo>
                    <a:pt x="1778" y="2935"/>
                  </a:lnTo>
                  <a:lnTo>
                    <a:pt x="1837" y="2951"/>
                  </a:lnTo>
                  <a:lnTo>
                    <a:pt x="1895" y="2965"/>
                  </a:lnTo>
                  <a:lnTo>
                    <a:pt x="1954" y="2978"/>
                  </a:lnTo>
                  <a:lnTo>
                    <a:pt x="2014" y="2989"/>
                  </a:lnTo>
                  <a:lnTo>
                    <a:pt x="2074" y="3000"/>
                  </a:lnTo>
                  <a:lnTo>
                    <a:pt x="2135" y="3008"/>
                  </a:lnTo>
                  <a:lnTo>
                    <a:pt x="2196" y="3016"/>
                  </a:lnTo>
                  <a:lnTo>
                    <a:pt x="2258" y="3020"/>
                  </a:lnTo>
                  <a:lnTo>
                    <a:pt x="2320" y="3025"/>
                  </a:lnTo>
                  <a:lnTo>
                    <a:pt x="2383" y="3028"/>
                  </a:lnTo>
                  <a:lnTo>
                    <a:pt x="2447" y="3028"/>
                  </a:lnTo>
                  <a:lnTo>
                    <a:pt x="2447" y="2639"/>
                  </a:lnTo>
                  <a:close/>
                </a:path>
              </a:pathLst>
            </a:custGeom>
            <a:solidFill>
              <a:schemeClr val="accent5"/>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sp>
          <p:nvSpPr>
            <p:cNvPr id="10" name="Freeform 16"/>
            <p:cNvSpPr>
              <a:spLocks/>
            </p:cNvSpPr>
            <p:nvPr userDrawn="1"/>
          </p:nvSpPr>
          <p:spPr bwMode="auto">
            <a:xfrm>
              <a:off x="4144177" y="3029148"/>
              <a:ext cx="2179009" cy="1757591"/>
            </a:xfrm>
            <a:custGeom>
              <a:avLst/>
              <a:gdLst>
                <a:gd name="T0" fmla="*/ 2580 w 3030"/>
                <a:gd name="T1" fmla="*/ 8 h 2444"/>
                <a:gd name="T2" fmla="*/ 2510 w 3030"/>
                <a:gd name="T3" fmla="*/ 59 h 2444"/>
                <a:gd name="T4" fmla="*/ 2488 w 3030"/>
                <a:gd name="T5" fmla="*/ 124 h 2444"/>
                <a:gd name="T6" fmla="*/ 2503 w 3030"/>
                <a:gd name="T7" fmla="*/ 200 h 2444"/>
                <a:gd name="T8" fmla="*/ 2529 w 3030"/>
                <a:gd name="T9" fmla="*/ 325 h 2444"/>
                <a:gd name="T10" fmla="*/ 2520 w 3030"/>
                <a:gd name="T11" fmla="*/ 425 h 2444"/>
                <a:gd name="T12" fmla="*/ 2461 w 3030"/>
                <a:gd name="T13" fmla="*/ 521 h 2444"/>
                <a:gd name="T14" fmla="*/ 2366 w 3030"/>
                <a:gd name="T15" fmla="*/ 578 h 2444"/>
                <a:gd name="T16" fmla="*/ 2273 w 3030"/>
                <a:gd name="T17" fmla="*/ 588 h 2444"/>
                <a:gd name="T18" fmla="*/ 2165 w 3030"/>
                <a:gd name="T19" fmla="*/ 550 h 2444"/>
                <a:gd name="T20" fmla="*/ 2091 w 3030"/>
                <a:gd name="T21" fmla="*/ 467 h 2444"/>
                <a:gd name="T22" fmla="*/ 2062 w 3030"/>
                <a:gd name="T23" fmla="*/ 355 h 2444"/>
                <a:gd name="T24" fmla="*/ 2076 w 3030"/>
                <a:gd name="T25" fmla="*/ 247 h 2444"/>
                <a:gd name="T26" fmla="*/ 2102 w 3030"/>
                <a:gd name="T27" fmla="*/ 160 h 2444"/>
                <a:gd name="T28" fmla="*/ 2092 w 3030"/>
                <a:gd name="T29" fmla="*/ 73 h 2444"/>
                <a:gd name="T30" fmla="*/ 2046 w 3030"/>
                <a:gd name="T31" fmla="*/ 24 h 2444"/>
                <a:gd name="T32" fmla="*/ 1954 w 3030"/>
                <a:gd name="T33" fmla="*/ 0 h 2444"/>
                <a:gd name="T34" fmla="*/ 1563 w 3030"/>
                <a:gd name="T35" fmla="*/ 151 h 2444"/>
                <a:gd name="T36" fmla="*/ 1496 w 3030"/>
                <a:gd name="T37" fmla="*/ 383 h 2444"/>
                <a:gd name="T38" fmla="*/ 1377 w 3030"/>
                <a:gd name="T39" fmla="*/ 589 h 2444"/>
                <a:gd name="T40" fmla="*/ 1214 w 3030"/>
                <a:gd name="T41" fmla="*/ 760 h 2444"/>
                <a:gd name="T42" fmla="*/ 1016 w 3030"/>
                <a:gd name="T43" fmla="*/ 890 h 2444"/>
                <a:gd name="T44" fmla="*/ 788 w 3030"/>
                <a:gd name="T45" fmla="*/ 968 h 2444"/>
                <a:gd name="T46" fmla="*/ 590 w 3030"/>
                <a:gd name="T47" fmla="*/ 1370 h 2444"/>
                <a:gd name="T48" fmla="*/ 572 w 3030"/>
                <a:gd name="T49" fmla="*/ 1456 h 2444"/>
                <a:gd name="T50" fmla="*/ 523 w 3030"/>
                <a:gd name="T51" fmla="*/ 1514 h 2444"/>
                <a:gd name="T52" fmla="*/ 428 w 3030"/>
                <a:gd name="T53" fmla="*/ 1540 h 2444"/>
                <a:gd name="T54" fmla="*/ 351 w 3030"/>
                <a:gd name="T55" fmla="*/ 1521 h 2444"/>
                <a:gd name="T56" fmla="*/ 214 w 3030"/>
                <a:gd name="T57" fmla="*/ 1499 h 2444"/>
                <a:gd name="T58" fmla="*/ 132 w 3030"/>
                <a:gd name="T59" fmla="*/ 1514 h 2444"/>
                <a:gd name="T60" fmla="*/ 50 w 3030"/>
                <a:gd name="T61" fmla="*/ 1576 h 2444"/>
                <a:gd name="T62" fmla="*/ 4 w 3030"/>
                <a:gd name="T63" fmla="*/ 1670 h 2444"/>
                <a:gd name="T64" fmla="*/ 4 w 3030"/>
                <a:gd name="T65" fmla="*/ 1755 h 2444"/>
                <a:gd name="T66" fmla="*/ 50 w 3030"/>
                <a:gd name="T67" fmla="*/ 1849 h 2444"/>
                <a:gd name="T68" fmla="*/ 132 w 3030"/>
                <a:gd name="T69" fmla="*/ 1910 h 2444"/>
                <a:gd name="T70" fmla="*/ 214 w 3030"/>
                <a:gd name="T71" fmla="*/ 1928 h 2444"/>
                <a:gd name="T72" fmla="*/ 351 w 3030"/>
                <a:gd name="T73" fmla="*/ 1906 h 2444"/>
                <a:gd name="T74" fmla="*/ 428 w 3030"/>
                <a:gd name="T75" fmla="*/ 1887 h 2444"/>
                <a:gd name="T76" fmla="*/ 523 w 3030"/>
                <a:gd name="T77" fmla="*/ 1910 h 2444"/>
                <a:gd name="T78" fmla="*/ 572 w 3030"/>
                <a:gd name="T79" fmla="*/ 1969 h 2444"/>
                <a:gd name="T80" fmla="*/ 590 w 3030"/>
                <a:gd name="T81" fmla="*/ 2444 h 2444"/>
                <a:gd name="T82" fmla="*/ 839 w 3030"/>
                <a:gd name="T83" fmla="*/ 2432 h 2444"/>
                <a:gd name="T84" fmla="*/ 1140 w 3030"/>
                <a:gd name="T85" fmla="*/ 2379 h 2444"/>
                <a:gd name="T86" fmla="*/ 1428 w 3030"/>
                <a:gd name="T87" fmla="*/ 2294 h 2444"/>
                <a:gd name="T88" fmla="*/ 1699 w 3030"/>
                <a:gd name="T89" fmla="*/ 2173 h 2444"/>
                <a:gd name="T90" fmla="*/ 1953 w 3030"/>
                <a:gd name="T91" fmla="*/ 2023 h 2444"/>
                <a:gd name="T92" fmla="*/ 2186 w 3030"/>
                <a:gd name="T93" fmla="*/ 1845 h 2444"/>
                <a:gd name="T94" fmla="*/ 2395 w 3030"/>
                <a:gd name="T95" fmla="*/ 1641 h 2444"/>
                <a:gd name="T96" fmla="*/ 2579 w 3030"/>
                <a:gd name="T97" fmla="*/ 1411 h 2444"/>
                <a:gd name="T98" fmla="*/ 2734 w 3030"/>
                <a:gd name="T99" fmla="*/ 1163 h 2444"/>
                <a:gd name="T100" fmla="*/ 2859 w 3030"/>
                <a:gd name="T101" fmla="*/ 895 h 2444"/>
                <a:gd name="T102" fmla="*/ 2953 w 3030"/>
                <a:gd name="T103" fmla="*/ 610 h 2444"/>
                <a:gd name="T104" fmla="*/ 3010 w 3030"/>
                <a:gd name="T105" fmla="*/ 311 h 2444"/>
                <a:gd name="T106" fmla="*/ 3030 w 3030"/>
                <a:gd name="T107" fmla="*/ 0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30" h="2444">
                  <a:moveTo>
                    <a:pt x="2639" y="0"/>
                  </a:moveTo>
                  <a:lnTo>
                    <a:pt x="2639" y="0"/>
                  </a:lnTo>
                  <a:lnTo>
                    <a:pt x="2618" y="2"/>
                  </a:lnTo>
                  <a:lnTo>
                    <a:pt x="2598" y="3"/>
                  </a:lnTo>
                  <a:lnTo>
                    <a:pt x="2580" y="8"/>
                  </a:lnTo>
                  <a:lnTo>
                    <a:pt x="2563" y="16"/>
                  </a:lnTo>
                  <a:lnTo>
                    <a:pt x="2547" y="24"/>
                  </a:lnTo>
                  <a:lnTo>
                    <a:pt x="2533" y="33"/>
                  </a:lnTo>
                  <a:lnTo>
                    <a:pt x="2520" y="44"/>
                  </a:lnTo>
                  <a:lnTo>
                    <a:pt x="2510" y="59"/>
                  </a:lnTo>
                  <a:lnTo>
                    <a:pt x="2510" y="59"/>
                  </a:lnTo>
                  <a:lnTo>
                    <a:pt x="2501" y="73"/>
                  </a:lnTo>
                  <a:lnTo>
                    <a:pt x="2495" y="89"/>
                  </a:lnTo>
                  <a:lnTo>
                    <a:pt x="2490" y="106"/>
                  </a:lnTo>
                  <a:lnTo>
                    <a:pt x="2488" y="124"/>
                  </a:lnTo>
                  <a:lnTo>
                    <a:pt x="2488" y="141"/>
                  </a:lnTo>
                  <a:lnTo>
                    <a:pt x="2491" y="160"/>
                  </a:lnTo>
                  <a:lnTo>
                    <a:pt x="2496" y="179"/>
                  </a:lnTo>
                  <a:lnTo>
                    <a:pt x="2503" y="200"/>
                  </a:lnTo>
                  <a:lnTo>
                    <a:pt x="2503" y="200"/>
                  </a:lnTo>
                  <a:lnTo>
                    <a:pt x="2507" y="214"/>
                  </a:lnTo>
                  <a:lnTo>
                    <a:pt x="2517" y="247"/>
                  </a:lnTo>
                  <a:lnTo>
                    <a:pt x="2522" y="271"/>
                  </a:lnTo>
                  <a:lnTo>
                    <a:pt x="2526" y="296"/>
                  </a:lnTo>
                  <a:lnTo>
                    <a:pt x="2529" y="325"/>
                  </a:lnTo>
                  <a:lnTo>
                    <a:pt x="2531" y="355"/>
                  </a:lnTo>
                  <a:lnTo>
                    <a:pt x="2531" y="355"/>
                  </a:lnTo>
                  <a:lnTo>
                    <a:pt x="2529" y="379"/>
                  </a:lnTo>
                  <a:lnTo>
                    <a:pt x="2526" y="402"/>
                  </a:lnTo>
                  <a:lnTo>
                    <a:pt x="2520" y="425"/>
                  </a:lnTo>
                  <a:lnTo>
                    <a:pt x="2512" y="447"/>
                  </a:lnTo>
                  <a:lnTo>
                    <a:pt x="2503" y="467"/>
                  </a:lnTo>
                  <a:lnTo>
                    <a:pt x="2490" y="486"/>
                  </a:lnTo>
                  <a:lnTo>
                    <a:pt x="2477" y="504"/>
                  </a:lnTo>
                  <a:lnTo>
                    <a:pt x="2461" y="521"/>
                  </a:lnTo>
                  <a:lnTo>
                    <a:pt x="2445" y="536"/>
                  </a:lnTo>
                  <a:lnTo>
                    <a:pt x="2426" y="550"/>
                  </a:lnTo>
                  <a:lnTo>
                    <a:pt x="2407" y="561"/>
                  </a:lnTo>
                  <a:lnTo>
                    <a:pt x="2387" y="570"/>
                  </a:lnTo>
                  <a:lnTo>
                    <a:pt x="2366" y="578"/>
                  </a:lnTo>
                  <a:lnTo>
                    <a:pt x="2344" y="585"/>
                  </a:lnTo>
                  <a:lnTo>
                    <a:pt x="2320" y="588"/>
                  </a:lnTo>
                  <a:lnTo>
                    <a:pt x="2297" y="589"/>
                  </a:lnTo>
                  <a:lnTo>
                    <a:pt x="2297" y="589"/>
                  </a:lnTo>
                  <a:lnTo>
                    <a:pt x="2273" y="588"/>
                  </a:lnTo>
                  <a:lnTo>
                    <a:pt x="2249" y="585"/>
                  </a:lnTo>
                  <a:lnTo>
                    <a:pt x="2227" y="578"/>
                  </a:lnTo>
                  <a:lnTo>
                    <a:pt x="2205" y="570"/>
                  </a:lnTo>
                  <a:lnTo>
                    <a:pt x="2186" y="561"/>
                  </a:lnTo>
                  <a:lnTo>
                    <a:pt x="2165" y="550"/>
                  </a:lnTo>
                  <a:lnTo>
                    <a:pt x="2148" y="536"/>
                  </a:lnTo>
                  <a:lnTo>
                    <a:pt x="2132" y="521"/>
                  </a:lnTo>
                  <a:lnTo>
                    <a:pt x="2116" y="504"/>
                  </a:lnTo>
                  <a:lnTo>
                    <a:pt x="2102" y="486"/>
                  </a:lnTo>
                  <a:lnTo>
                    <a:pt x="2091" y="467"/>
                  </a:lnTo>
                  <a:lnTo>
                    <a:pt x="2081" y="447"/>
                  </a:lnTo>
                  <a:lnTo>
                    <a:pt x="2073" y="425"/>
                  </a:lnTo>
                  <a:lnTo>
                    <a:pt x="2067" y="402"/>
                  </a:lnTo>
                  <a:lnTo>
                    <a:pt x="2064" y="379"/>
                  </a:lnTo>
                  <a:lnTo>
                    <a:pt x="2062" y="355"/>
                  </a:lnTo>
                  <a:lnTo>
                    <a:pt x="2062" y="355"/>
                  </a:lnTo>
                  <a:lnTo>
                    <a:pt x="2064" y="325"/>
                  </a:lnTo>
                  <a:lnTo>
                    <a:pt x="2067" y="296"/>
                  </a:lnTo>
                  <a:lnTo>
                    <a:pt x="2072" y="271"/>
                  </a:lnTo>
                  <a:lnTo>
                    <a:pt x="2076" y="247"/>
                  </a:lnTo>
                  <a:lnTo>
                    <a:pt x="2086" y="214"/>
                  </a:lnTo>
                  <a:lnTo>
                    <a:pt x="2091" y="200"/>
                  </a:lnTo>
                  <a:lnTo>
                    <a:pt x="2091" y="200"/>
                  </a:lnTo>
                  <a:lnTo>
                    <a:pt x="2097" y="179"/>
                  </a:lnTo>
                  <a:lnTo>
                    <a:pt x="2102" y="160"/>
                  </a:lnTo>
                  <a:lnTo>
                    <a:pt x="2103" y="141"/>
                  </a:lnTo>
                  <a:lnTo>
                    <a:pt x="2105" y="124"/>
                  </a:lnTo>
                  <a:lnTo>
                    <a:pt x="2102" y="106"/>
                  </a:lnTo>
                  <a:lnTo>
                    <a:pt x="2098" y="89"/>
                  </a:lnTo>
                  <a:lnTo>
                    <a:pt x="2092" y="73"/>
                  </a:lnTo>
                  <a:lnTo>
                    <a:pt x="2083" y="59"/>
                  </a:lnTo>
                  <a:lnTo>
                    <a:pt x="2083" y="59"/>
                  </a:lnTo>
                  <a:lnTo>
                    <a:pt x="2072" y="44"/>
                  </a:lnTo>
                  <a:lnTo>
                    <a:pt x="2060" y="33"/>
                  </a:lnTo>
                  <a:lnTo>
                    <a:pt x="2046" y="24"/>
                  </a:lnTo>
                  <a:lnTo>
                    <a:pt x="2030" y="16"/>
                  </a:lnTo>
                  <a:lnTo>
                    <a:pt x="2013" y="8"/>
                  </a:lnTo>
                  <a:lnTo>
                    <a:pt x="1995" y="3"/>
                  </a:lnTo>
                  <a:lnTo>
                    <a:pt x="1975" y="2"/>
                  </a:lnTo>
                  <a:lnTo>
                    <a:pt x="1954" y="0"/>
                  </a:lnTo>
                  <a:lnTo>
                    <a:pt x="1576" y="0"/>
                  </a:lnTo>
                  <a:lnTo>
                    <a:pt x="1576" y="0"/>
                  </a:lnTo>
                  <a:lnTo>
                    <a:pt x="1574" y="51"/>
                  </a:lnTo>
                  <a:lnTo>
                    <a:pt x="1571" y="102"/>
                  </a:lnTo>
                  <a:lnTo>
                    <a:pt x="1563" y="151"/>
                  </a:lnTo>
                  <a:lnTo>
                    <a:pt x="1555" y="198"/>
                  </a:lnTo>
                  <a:lnTo>
                    <a:pt x="1544" y="246"/>
                  </a:lnTo>
                  <a:lnTo>
                    <a:pt x="1530" y="293"/>
                  </a:lnTo>
                  <a:lnTo>
                    <a:pt x="1514" y="339"/>
                  </a:lnTo>
                  <a:lnTo>
                    <a:pt x="1496" y="383"/>
                  </a:lnTo>
                  <a:lnTo>
                    <a:pt x="1477" y="428"/>
                  </a:lnTo>
                  <a:lnTo>
                    <a:pt x="1455" y="469"/>
                  </a:lnTo>
                  <a:lnTo>
                    <a:pt x="1431" y="510"/>
                  </a:lnTo>
                  <a:lnTo>
                    <a:pt x="1406" y="551"/>
                  </a:lnTo>
                  <a:lnTo>
                    <a:pt x="1377" y="589"/>
                  </a:lnTo>
                  <a:lnTo>
                    <a:pt x="1349" y="627"/>
                  </a:lnTo>
                  <a:lnTo>
                    <a:pt x="1317" y="662"/>
                  </a:lnTo>
                  <a:lnTo>
                    <a:pt x="1286" y="697"/>
                  </a:lnTo>
                  <a:lnTo>
                    <a:pt x="1251" y="730"/>
                  </a:lnTo>
                  <a:lnTo>
                    <a:pt x="1214" y="760"/>
                  </a:lnTo>
                  <a:lnTo>
                    <a:pt x="1178" y="791"/>
                  </a:lnTo>
                  <a:lnTo>
                    <a:pt x="1140" y="817"/>
                  </a:lnTo>
                  <a:lnTo>
                    <a:pt x="1099" y="844"/>
                  </a:lnTo>
                  <a:lnTo>
                    <a:pt x="1057" y="868"/>
                  </a:lnTo>
                  <a:lnTo>
                    <a:pt x="1016" y="890"/>
                  </a:lnTo>
                  <a:lnTo>
                    <a:pt x="972" y="909"/>
                  </a:lnTo>
                  <a:lnTo>
                    <a:pt x="927" y="928"/>
                  </a:lnTo>
                  <a:lnTo>
                    <a:pt x="881" y="944"/>
                  </a:lnTo>
                  <a:lnTo>
                    <a:pt x="836" y="957"/>
                  </a:lnTo>
                  <a:lnTo>
                    <a:pt x="788" y="968"/>
                  </a:lnTo>
                  <a:lnTo>
                    <a:pt x="739" y="977"/>
                  </a:lnTo>
                  <a:lnTo>
                    <a:pt x="690" y="984"/>
                  </a:lnTo>
                  <a:lnTo>
                    <a:pt x="641" y="989"/>
                  </a:lnTo>
                  <a:lnTo>
                    <a:pt x="590" y="990"/>
                  </a:lnTo>
                  <a:lnTo>
                    <a:pt x="590" y="1370"/>
                  </a:lnTo>
                  <a:lnTo>
                    <a:pt x="590" y="1370"/>
                  </a:lnTo>
                  <a:lnTo>
                    <a:pt x="588" y="1394"/>
                  </a:lnTo>
                  <a:lnTo>
                    <a:pt x="585" y="1416"/>
                  </a:lnTo>
                  <a:lnTo>
                    <a:pt x="579" y="1437"/>
                  </a:lnTo>
                  <a:lnTo>
                    <a:pt x="572" y="1456"/>
                  </a:lnTo>
                  <a:lnTo>
                    <a:pt x="563" y="1473"/>
                  </a:lnTo>
                  <a:lnTo>
                    <a:pt x="552" y="1489"/>
                  </a:lnTo>
                  <a:lnTo>
                    <a:pt x="538" y="1503"/>
                  </a:lnTo>
                  <a:lnTo>
                    <a:pt x="523" y="1514"/>
                  </a:lnTo>
                  <a:lnTo>
                    <a:pt x="523" y="1514"/>
                  </a:lnTo>
                  <a:lnTo>
                    <a:pt x="506" y="1526"/>
                  </a:lnTo>
                  <a:lnTo>
                    <a:pt x="488" y="1532"/>
                  </a:lnTo>
                  <a:lnTo>
                    <a:pt x="469" y="1537"/>
                  </a:lnTo>
                  <a:lnTo>
                    <a:pt x="449" y="1540"/>
                  </a:lnTo>
                  <a:lnTo>
                    <a:pt x="428" y="1540"/>
                  </a:lnTo>
                  <a:lnTo>
                    <a:pt x="408" y="1537"/>
                  </a:lnTo>
                  <a:lnTo>
                    <a:pt x="385" y="1532"/>
                  </a:lnTo>
                  <a:lnTo>
                    <a:pt x="363" y="1524"/>
                  </a:lnTo>
                  <a:lnTo>
                    <a:pt x="363" y="1524"/>
                  </a:lnTo>
                  <a:lnTo>
                    <a:pt x="351" y="1521"/>
                  </a:lnTo>
                  <a:lnTo>
                    <a:pt x="319" y="1511"/>
                  </a:lnTo>
                  <a:lnTo>
                    <a:pt x="297" y="1507"/>
                  </a:lnTo>
                  <a:lnTo>
                    <a:pt x="271" y="1502"/>
                  </a:lnTo>
                  <a:lnTo>
                    <a:pt x="244" y="1499"/>
                  </a:lnTo>
                  <a:lnTo>
                    <a:pt x="214" y="1499"/>
                  </a:lnTo>
                  <a:lnTo>
                    <a:pt x="214" y="1499"/>
                  </a:lnTo>
                  <a:lnTo>
                    <a:pt x="194" y="1499"/>
                  </a:lnTo>
                  <a:lnTo>
                    <a:pt x="172" y="1502"/>
                  </a:lnTo>
                  <a:lnTo>
                    <a:pt x="151" y="1508"/>
                  </a:lnTo>
                  <a:lnTo>
                    <a:pt x="132" y="1514"/>
                  </a:lnTo>
                  <a:lnTo>
                    <a:pt x="113" y="1524"/>
                  </a:lnTo>
                  <a:lnTo>
                    <a:pt x="95" y="1535"/>
                  </a:lnTo>
                  <a:lnTo>
                    <a:pt x="78" y="1548"/>
                  </a:lnTo>
                  <a:lnTo>
                    <a:pt x="64" y="1560"/>
                  </a:lnTo>
                  <a:lnTo>
                    <a:pt x="50" y="1576"/>
                  </a:lnTo>
                  <a:lnTo>
                    <a:pt x="37" y="1592"/>
                  </a:lnTo>
                  <a:lnTo>
                    <a:pt x="26" y="1611"/>
                  </a:lnTo>
                  <a:lnTo>
                    <a:pt x="16" y="1628"/>
                  </a:lnTo>
                  <a:lnTo>
                    <a:pt x="10" y="1649"/>
                  </a:lnTo>
                  <a:lnTo>
                    <a:pt x="4" y="1670"/>
                  </a:lnTo>
                  <a:lnTo>
                    <a:pt x="0" y="1690"/>
                  </a:lnTo>
                  <a:lnTo>
                    <a:pt x="0" y="1712"/>
                  </a:lnTo>
                  <a:lnTo>
                    <a:pt x="0" y="1712"/>
                  </a:lnTo>
                  <a:lnTo>
                    <a:pt x="0" y="1735"/>
                  </a:lnTo>
                  <a:lnTo>
                    <a:pt x="4" y="1755"/>
                  </a:lnTo>
                  <a:lnTo>
                    <a:pt x="10" y="1776"/>
                  </a:lnTo>
                  <a:lnTo>
                    <a:pt x="16" y="1796"/>
                  </a:lnTo>
                  <a:lnTo>
                    <a:pt x="26" y="1815"/>
                  </a:lnTo>
                  <a:lnTo>
                    <a:pt x="37" y="1833"/>
                  </a:lnTo>
                  <a:lnTo>
                    <a:pt x="50" y="1849"/>
                  </a:lnTo>
                  <a:lnTo>
                    <a:pt x="64" y="1864"/>
                  </a:lnTo>
                  <a:lnTo>
                    <a:pt x="78" y="1879"/>
                  </a:lnTo>
                  <a:lnTo>
                    <a:pt x="95" y="1891"/>
                  </a:lnTo>
                  <a:lnTo>
                    <a:pt x="113" y="1901"/>
                  </a:lnTo>
                  <a:lnTo>
                    <a:pt x="132" y="1910"/>
                  </a:lnTo>
                  <a:lnTo>
                    <a:pt x="151" y="1918"/>
                  </a:lnTo>
                  <a:lnTo>
                    <a:pt x="172" y="1923"/>
                  </a:lnTo>
                  <a:lnTo>
                    <a:pt x="194" y="1926"/>
                  </a:lnTo>
                  <a:lnTo>
                    <a:pt x="214" y="1928"/>
                  </a:lnTo>
                  <a:lnTo>
                    <a:pt x="214" y="1928"/>
                  </a:lnTo>
                  <a:lnTo>
                    <a:pt x="244" y="1926"/>
                  </a:lnTo>
                  <a:lnTo>
                    <a:pt x="271" y="1923"/>
                  </a:lnTo>
                  <a:lnTo>
                    <a:pt x="297" y="1920"/>
                  </a:lnTo>
                  <a:lnTo>
                    <a:pt x="319" y="1915"/>
                  </a:lnTo>
                  <a:lnTo>
                    <a:pt x="351" y="1906"/>
                  </a:lnTo>
                  <a:lnTo>
                    <a:pt x="363" y="1901"/>
                  </a:lnTo>
                  <a:lnTo>
                    <a:pt x="363" y="1901"/>
                  </a:lnTo>
                  <a:lnTo>
                    <a:pt x="385" y="1893"/>
                  </a:lnTo>
                  <a:lnTo>
                    <a:pt x="408" y="1888"/>
                  </a:lnTo>
                  <a:lnTo>
                    <a:pt x="428" y="1887"/>
                  </a:lnTo>
                  <a:lnTo>
                    <a:pt x="449" y="1887"/>
                  </a:lnTo>
                  <a:lnTo>
                    <a:pt x="469" y="1888"/>
                  </a:lnTo>
                  <a:lnTo>
                    <a:pt x="488" y="1893"/>
                  </a:lnTo>
                  <a:lnTo>
                    <a:pt x="506" y="1901"/>
                  </a:lnTo>
                  <a:lnTo>
                    <a:pt x="523" y="1910"/>
                  </a:lnTo>
                  <a:lnTo>
                    <a:pt x="523" y="1910"/>
                  </a:lnTo>
                  <a:lnTo>
                    <a:pt x="538" y="1923"/>
                  </a:lnTo>
                  <a:lnTo>
                    <a:pt x="552" y="1936"/>
                  </a:lnTo>
                  <a:lnTo>
                    <a:pt x="563" y="1952"/>
                  </a:lnTo>
                  <a:lnTo>
                    <a:pt x="572" y="1969"/>
                  </a:lnTo>
                  <a:lnTo>
                    <a:pt x="579" y="1990"/>
                  </a:lnTo>
                  <a:lnTo>
                    <a:pt x="585" y="2010"/>
                  </a:lnTo>
                  <a:lnTo>
                    <a:pt x="588" y="2032"/>
                  </a:lnTo>
                  <a:lnTo>
                    <a:pt x="590" y="2055"/>
                  </a:lnTo>
                  <a:lnTo>
                    <a:pt x="590" y="2444"/>
                  </a:lnTo>
                  <a:lnTo>
                    <a:pt x="590" y="2444"/>
                  </a:lnTo>
                  <a:lnTo>
                    <a:pt x="652" y="2444"/>
                  </a:lnTo>
                  <a:lnTo>
                    <a:pt x="715" y="2441"/>
                  </a:lnTo>
                  <a:lnTo>
                    <a:pt x="777" y="2436"/>
                  </a:lnTo>
                  <a:lnTo>
                    <a:pt x="839" y="2432"/>
                  </a:lnTo>
                  <a:lnTo>
                    <a:pt x="900" y="2424"/>
                  </a:lnTo>
                  <a:lnTo>
                    <a:pt x="961" y="2416"/>
                  </a:lnTo>
                  <a:lnTo>
                    <a:pt x="1021" y="2405"/>
                  </a:lnTo>
                  <a:lnTo>
                    <a:pt x="1081" y="2394"/>
                  </a:lnTo>
                  <a:lnTo>
                    <a:pt x="1140" y="2379"/>
                  </a:lnTo>
                  <a:lnTo>
                    <a:pt x="1198" y="2365"/>
                  </a:lnTo>
                  <a:lnTo>
                    <a:pt x="1257" y="2349"/>
                  </a:lnTo>
                  <a:lnTo>
                    <a:pt x="1314" y="2332"/>
                  </a:lnTo>
                  <a:lnTo>
                    <a:pt x="1371" y="2313"/>
                  </a:lnTo>
                  <a:lnTo>
                    <a:pt x="1428" y="2294"/>
                  </a:lnTo>
                  <a:lnTo>
                    <a:pt x="1484" y="2272"/>
                  </a:lnTo>
                  <a:lnTo>
                    <a:pt x="1539" y="2249"/>
                  </a:lnTo>
                  <a:lnTo>
                    <a:pt x="1593" y="2226"/>
                  </a:lnTo>
                  <a:lnTo>
                    <a:pt x="1647" y="2200"/>
                  </a:lnTo>
                  <a:lnTo>
                    <a:pt x="1699" y="2173"/>
                  </a:lnTo>
                  <a:lnTo>
                    <a:pt x="1751" y="2146"/>
                  </a:lnTo>
                  <a:lnTo>
                    <a:pt x="1804" y="2118"/>
                  </a:lnTo>
                  <a:lnTo>
                    <a:pt x="1853" y="2088"/>
                  </a:lnTo>
                  <a:lnTo>
                    <a:pt x="1904" y="2056"/>
                  </a:lnTo>
                  <a:lnTo>
                    <a:pt x="1953" y="2023"/>
                  </a:lnTo>
                  <a:lnTo>
                    <a:pt x="2000" y="1990"/>
                  </a:lnTo>
                  <a:lnTo>
                    <a:pt x="2048" y="1955"/>
                  </a:lnTo>
                  <a:lnTo>
                    <a:pt x="2095" y="1920"/>
                  </a:lnTo>
                  <a:lnTo>
                    <a:pt x="2140" y="1884"/>
                  </a:lnTo>
                  <a:lnTo>
                    <a:pt x="2186" y="1845"/>
                  </a:lnTo>
                  <a:lnTo>
                    <a:pt x="2228" y="1806"/>
                  </a:lnTo>
                  <a:lnTo>
                    <a:pt x="2271" y="1766"/>
                  </a:lnTo>
                  <a:lnTo>
                    <a:pt x="2314" y="1725"/>
                  </a:lnTo>
                  <a:lnTo>
                    <a:pt x="2355" y="1684"/>
                  </a:lnTo>
                  <a:lnTo>
                    <a:pt x="2395" y="1641"/>
                  </a:lnTo>
                  <a:lnTo>
                    <a:pt x="2433" y="1597"/>
                  </a:lnTo>
                  <a:lnTo>
                    <a:pt x="2471" y="1552"/>
                  </a:lnTo>
                  <a:lnTo>
                    <a:pt x="2507" y="1507"/>
                  </a:lnTo>
                  <a:lnTo>
                    <a:pt x="2544" y="1459"/>
                  </a:lnTo>
                  <a:lnTo>
                    <a:pt x="2579" y="1411"/>
                  </a:lnTo>
                  <a:lnTo>
                    <a:pt x="2612" y="1364"/>
                  </a:lnTo>
                  <a:lnTo>
                    <a:pt x="2644" y="1315"/>
                  </a:lnTo>
                  <a:lnTo>
                    <a:pt x="2675" y="1264"/>
                  </a:lnTo>
                  <a:lnTo>
                    <a:pt x="2705" y="1213"/>
                  </a:lnTo>
                  <a:lnTo>
                    <a:pt x="2734" y="1163"/>
                  </a:lnTo>
                  <a:lnTo>
                    <a:pt x="2761" y="1111"/>
                  </a:lnTo>
                  <a:lnTo>
                    <a:pt x="2788" y="1058"/>
                  </a:lnTo>
                  <a:lnTo>
                    <a:pt x="2813" y="1004"/>
                  </a:lnTo>
                  <a:lnTo>
                    <a:pt x="2837" y="949"/>
                  </a:lnTo>
                  <a:lnTo>
                    <a:pt x="2859" y="895"/>
                  </a:lnTo>
                  <a:lnTo>
                    <a:pt x="2881" y="838"/>
                  </a:lnTo>
                  <a:lnTo>
                    <a:pt x="2900" y="783"/>
                  </a:lnTo>
                  <a:lnTo>
                    <a:pt x="2919" y="726"/>
                  </a:lnTo>
                  <a:lnTo>
                    <a:pt x="2937" y="669"/>
                  </a:lnTo>
                  <a:lnTo>
                    <a:pt x="2953" y="610"/>
                  </a:lnTo>
                  <a:lnTo>
                    <a:pt x="2967" y="551"/>
                  </a:lnTo>
                  <a:lnTo>
                    <a:pt x="2980" y="491"/>
                  </a:lnTo>
                  <a:lnTo>
                    <a:pt x="2992" y="433"/>
                  </a:lnTo>
                  <a:lnTo>
                    <a:pt x="3002" y="372"/>
                  </a:lnTo>
                  <a:lnTo>
                    <a:pt x="3010" y="311"/>
                  </a:lnTo>
                  <a:lnTo>
                    <a:pt x="3018" y="249"/>
                  </a:lnTo>
                  <a:lnTo>
                    <a:pt x="3022" y="187"/>
                  </a:lnTo>
                  <a:lnTo>
                    <a:pt x="3027" y="125"/>
                  </a:lnTo>
                  <a:lnTo>
                    <a:pt x="3030" y="63"/>
                  </a:lnTo>
                  <a:lnTo>
                    <a:pt x="3030" y="0"/>
                  </a:lnTo>
                  <a:lnTo>
                    <a:pt x="2639" y="0"/>
                  </a:lnTo>
                  <a:close/>
                </a:path>
              </a:pathLst>
            </a:custGeom>
            <a:solidFill>
              <a:schemeClr val="accent4"/>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grpSp>
      <p:sp>
        <p:nvSpPr>
          <p:cNvPr id="11" name="Rectangle 1436"/>
          <p:cNvSpPr>
            <a:spLocks noChangeArrowheads="1"/>
          </p:cNvSpPr>
          <p:nvPr/>
        </p:nvSpPr>
        <p:spPr bwMode="auto">
          <a:xfrm>
            <a:off x="486015" y="1924805"/>
            <a:ext cx="2690130" cy="461512"/>
          </a:xfrm>
          <a:prstGeom prst="rect">
            <a:avLst/>
          </a:prstGeom>
          <a:extLst/>
        </p:spPr>
        <p:txBody>
          <a:bodyPr vert="horz" lIns="91416" tIns="45708" rIns="91416" bIns="45708" rtlCol="0">
            <a:spAutoFit/>
          </a:bodyPr>
          <a:lstStyle/>
          <a:p>
            <a:pPr>
              <a:buFont typeface="Arial" pitchFamily="34" charset="0"/>
              <a:buNone/>
            </a:pPr>
            <a:r>
              <a:rPr lang="en-US" sz="2399" dirty="0" err="1" smtClean="0">
                <a:solidFill>
                  <a:srgbClr val="273339"/>
                </a:solidFill>
              </a:rPr>
              <a:t>Reservas</a:t>
            </a:r>
            <a:r>
              <a:rPr lang="en-US" sz="2399" dirty="0" smtClean="0">
                <a:solidFill>
                  <a:srgbClr val="273339"/>
                </a:solidFill>
              </a:rPr>
              <a:t> </a:t>
            </a:r>
            <a:endParaRPr lang="en-US" sz="2399" dirty="0">
              <a:solidFill>
                <a:srgbClr val="273339"/>
              </a:solidFill>
            </a:endParaRPr>
          </a:p>
        </p:txBody>
      </p:sp>
      <p:sp>
        <p:nvSpPr>
          <p:cNvPr id="13" name="Content Placeholder 2"/>
          <p:cNvSpPr txBox="1">
            <a:spLocks/>
          </p:cNvSpPr>
          <p:nvPr/>
        </p:nvSpPr>
        <p:spPr>
          <a:xfrm>
            <a:off x="486015" y="2240053"/>
            <a:ext cx="2931880" cy="923305"/>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Automatizar</a:t>
            </a:r>
            <a:r>
              <a:rPr lang="en-US" sz="1800" dirty="0" smtClean="0">
                <a:solidFill>
                  <a:schemeClr val="tx2">
                    <a:lumMod val="75000"/>
                  </a:schemeClr>
                </a:solidFill>
              </a:rPr>
              <a:t> las </a:t>
            </a:r>
            <a:r>
              <a:rPr lang="en-US" sz="1800" dirty="0" err="1" smtClean="0">
                <a:solidFill>
                  <a:schemeClr val="tx2">
                    <a:lumMod val="75000"/>
                  </a:schemeClr>
                </a:solidFill>
              </a:rPr>
              <a:t>actividades</a:t>
            </a:r>
            <a:r>
              <a:rPr lang="en-US" sz="1800" dirty="0" smtClean="0">
                <a:solidFill>
                  <a:schemeClr val="tx2">
                    <a:lumMod val="75000"/>
                  </a:schemeClr>
                </a:solidFill>
              </a:rPr>
              <a:t> de </a:t>
            </a:r>
            <a:r>
              <a:rPr lang="en-US" sz="1800" dirty="0" err="1" smtClean="0">
                <a:solidFill>
                  <a:schemeClr val="tx2">
                    <a:lumMod val="75000"/>
                  </a:schemeClr>
                </a:solidFill>
              </a:rPr>
              <a:t>reservas</a:t>
            </a:r>
            <a:r>
              <a:rPr lang="en-US" sz="1800" dirty="0" smtClean="0">
                <a:solidFill>
                  <a:schemeClr val="tx2">
                    <a:lumMod val="75000"/>
                  </a:schemeClr>
                </a:solidFill>
              </a:rPr>
              <a:t> </a:t>
            </a:r>
            <a:r>
              <a:rPr lang="en-US" sz="1800" dirty="0" err="1" smtClean="0">
                <a:solidFill>
                  <a:schemeClr val="tx2">
                    <a:lumMod val="75000"/>
                  </a:schemeClr>
                </a:solidFill>
              </a:rPr>
              <a:t>tanto</a:t>
            </a:r>
            <a:r>
              <a:rPr lang="en-US" sz="1800" dirty="0" smtClean="0">
                <a:solidFill>
                  <a:schemeClr val="tx2">
                    <a:lumMod val="75000"/>
                  </a:schemeClr>
                </a:solidFill>
              </a:rPr>
              <a:t> para </a:t>
            </a:r>
            <a:r>
              <a:rPr lang="en-US" sz="1800" dirty="0" err="1" smtClean="0">
                <a:solidFill>
                  <a:schemeClr val="tx2">
                    <a:lumMod val="75000"/>
                  </a:schemeClr>
                </a:solidFill>
              </a:rPr>
              <a:t>fechas</a:t>
            </a:r>
            <a:r>
              <a:rPr lang="en-US" sz="1800" dirty="0" smtClean="0">
                <a:solidFill>
                  <a:schemeClr val="tx2">
                    <a:lumMod val="75000"/>
                  </a:schemeClr>
                </a:solidFill>
              </a:rPr>
              <a:t> </a:t>
            </a:r>
            <a:r>
              <a:rPr lang="en-US" sz="1800" dirty="0" err="1" smtClean="0">
                <a:solidFill>
                  <a:schemeClr val="tx2">
                    <a:lumMod val="75000"/>
                  </a:schemeClr>
                </a:solidFill>
              </a:rPr>
              <a:t>normales</a:t>
            </a:r>
            <a:r>
              <a:rPr lang="en-US" sz="1800" dirty="0" smtClean="0">
                <a:solidFill>
                  <a:schemeClr val="tx2">
                    <a:lumMod val="75000"/>
                  </a:schemeClr>
                </a:solidFill>
              </a:rPr>
              <a:t> </a:t>
            </a:r>
            <a:r>
              <a:rPr lang="en-US" sz="1800" dirty="0" err="1" smtClean="0">
                <a:solidFill>
                  <a:schemeClr val="tx2">
                    <a:lumMod val="75000"/>
                  </a:schemeClr>
                </a:solidFill>
              </a:rPr>
              <a:t>como</a:t>
            </a:r>
            <a:r>
              <a:rPr lang="en-US" sz="1800" dirty="0" smtClean="0">
                <a:solidFill>
                  <a:schemeClr val="tx2">
                    <a:lumMod val="75000"/>
                  </a:schemeClr>
                </a:solidFill>
              </a:rPr>
              <a:t> para </a:t>
            </a:r>
            <a:r>
              <a:rPr lang="en-US" sz="1800" dirty="0" err="1" smtClean="0">
                <a:solidFill>
                  <a:schemeClr val="tx2">
                    <a:lumMod val="75000"/>
                  </a:schemeClr>
                </a:solidFill>
              </a:rPr>
              <a:t>eventos</a:t>
            </a:r>
            <a:r>
              <a:rPr lang="en-US" sz="1800" dirty="0" smtClean="0">
                <a:solidFill>
                  <a:schemeClr val="tx2">
                    <a:lumMod val="75000"/>
                  </a:schemeClr>
                </a:solidFill>
              </a:rPr>
              <a:t>.</a:t>
            </a:r>
            <a:endParaRPr lang="en-US" sz="1800" dirty="0">
              <a:solidFill>
                <a:schemeClr val="tx2">
                  <a:lumMod val="75000"/>
                </a:schemeClr>
              </a:solidFill>
            </a:endParaRPr>
          </a:p>
        </p:txBody>
      </p:sp>
      <p:sp>
        <p:nvSpPr>
          <p:cNvPr id="14" name="Rectangle 1436"/>
          <p:cNvSpPr>
            <a:spLocks noChangeArrowheads="1"/>
          </p:cNvSpPr>
          <p:nvPr/>
        </p:nvSpPr>
        <p:spPr bwMode="auto">
          <a:xfrm>
            <a:off x="482474" y="4766512"/>
            <a:ext cx="2690130" cy="461512"/>
          </a:xfrm>
          <a:prstGeom prst="rect">
            <a:avLst/>
          </a:prstGeom>
          <a:extLst/>
        </p:spPr>
        <p:txBody>
          <a:bodyPr vert="horz" lIns="91416" tIns="45708" rIns="91416" bIns="45708" rtlCol="0">
            <a:spAutoFit/>
          </a:bodyPr>
          <a:lstStyle/>
          <a:p>
            <a:pPr>
              <a:buFont typeface="Arial" pitchFamily="34" charset="0"/>
              <a:buNone/>
            </a:pPr>
            <a:r>
              <a:rPr lang="en-US" sz="2399" dirty="0" err="1" smtClean="0">
                <a:solidFill>
                  <a:srgbClr val="273339"/>
                </a:solidFill>
              </a:rPr>
              <a:t>Autoservicio</a:t>
            </a:r>
            <a:endParaRPr lang="en-US" sz="2399" dirty="0">
              <a:solidFill>
                <a:srgbClr val="273339"/>
              </a:solidFill>
            </a:endParaRPr>
          </a:p>
        </p:txBody>
      </p:sp>
      <p:sp>
        <p:nvSpPr>
          <p:cNvPr id="16" name="Content Placeholder 2"/>
          <p:cNvSpPr txBox="1">
            <a:spLocks/>
          </p:cNvSpPr>
          <p:nvPr/>
        </p:nvSpPr>
        <p:spPr>
          <a:xfrm>
            <a:off x="482474" y="5081759"/>
            <a:ext cx="2931880" cy="1200304"/>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smtClean="0">
                <a:solidFill>
                  <a:schemeClr val="tx2">
                    <a:lumMod val="75000"/>
                  </a:schemeClr>
                </a:solidFill>
              </a:rPr>
              <a:t>Los </a:t>
            </a:r>
            <a:r>
              <a:rPr lang="en-US" sz="1800" dirty="0" err="1" smtClean="0">
                <a:solidFill>
                  <a:schemeClr val="tx2">
                    <a:lumMod val="75000"/>
                  </a:schemeClr>
                </a:solidFill>
              </a:rPr>
              <a:t>clientes</a:t>
            </a:r>
            <a:r>
              <a:rPr lang="en-US" sz="1800" dirty="0" smtClean="0">
                <a:solidFill>
                  <a:schemeClr val="tx2">
                    <a:lumMod val="75000"/>
                  </a:schemeClr>
                </a:solidFill>
              </a:rPr>
              <a:t> </a:t>
            </a:r>
            <a:r>
              <a:rPr lang="en-US" sz="1800" dirty="0" err="1" smtClean="0">
                <a:solidFill>
                  <a:schemeClr val="tx2">
                    <a:lumMod val="75000"/>
                  </a:schemeClr>
                </a:solidFill>
              </a:rPr>
              <a:t>serán</a:t>
            </a:r>
            <a:r>
              <a:rPr lang="en-US" sz="1800" dirty="0" smtClean="0">
                <a:solidFill>
                  <a:schemeClr val="tx2">
                    <a:lumMod val="75000"/>
                  </a:schemeClr>
                </a:solidFill>
              </a:rPr>
              <a:t> </a:t>
            </a:r>
            <a:r>
              <a:rPr lang="en-US" sz="1800" dirty="0" err="1" smtClean="0">
                <a:solidFill>
                  <a:schemeClr val="tx2">
                    <a:lumMod val="75000"/>
                  </a:schemeClr>
                </a:solidFill>
              </a:rPr>
              <a:t>capaces</a:t>
            </a:r>
            <a:r>
              <a:rPr lang="en-US" sz="1800" dirty="0" smtClean="0">
                <a:solidFill>
                  <a:schemeClr val="tx2">
                    <a:lumMod val="75000"/>
                  </a:schemeClr>
                </a:solidFill>
              </a:rPr>
              <a:t> de </a:t>
            </a:r>
            <a:r>
              <a:rPr lang="en-US" sz="1800" dirty="0" err="1" smtClean="0">
                <a:solidFill>
                  <a:schemeClr val="tx2">
                    <a:lumMod val="75000"/>
                  </a:schemeClr>
                </a:solidFill>
              </a:rPr>
              <a:t>hacer</a:t>
            </a:r>
            <a:r>
              <a:rPr lang="en-US" sz="1800" dirty="0" smtClean="0">
                <a:solidFill>
                  <a:schemeClr val="tx2">
                    <a:lumMod val="75000"/>
                  </a:schemeClr>
                </a:solidFill>
              </a:rPr>
              <a:t> </a:t>
            </a:r>
            <a:r>
              <a:rPr lang="en-US" sz="1800" dirty="0" err="1" smtClean="0">
                <a:solidFill>
                  <a:schemeClr val="tx2">
                    <a:lumMod val="75000"/>
                  </a:schemeClr>
                </a:solidFill>
              </a:rPr>
              <a:t>sus</a:t>
            </a:r>
            <a:r>
              <a:rPr lang="en-US" sz="1800" dirty="0" smtClean="0">
                <a:solidFill>
                  <a:schemeClr val="tx2">
                    <a:lumMod val="75000"/>
                  </a:schemeClr>
                </a:solidFill>
              </a:rPr>
              <a:t> solicitudes de </a:t>
            </a:r>
            <a:r>
              <a:rPr lang="en-US" sz="1800" dirty="0" err="1" smtClean="0">
                <a:solidFill>
                  <a:schemeClr val="tx2">
                    <a:lumMod val="75000"/>
                  </a:schemeClr>
                </a:solidFill>
              </a:rPr>
              <a:t>productos</a:t>
            </a:r>
            <a:r>
              <a:rPr lang="en-US" sz="1800" dirty="0" smtClean="0">
                <a:solidFill>
                  <a:schemeClr val="tx2">
                    <a:lumMod val="75000"/>
                  </a:schemeClr>
                </a:solidFill>
              </a:rPr>
              <a:t> y </a:t>
            </a:r>
            <a:r>
              <a:rPr lang="en-US" sz="1800" dirty="0" err="1" smtClean="0">
                <a:solidFill>
                  <a:schemeClr val="tx2">
                    <a:lumMod val="75000"/>
                  </a:schemeClr>
                </a:solidFill>
              </a:rPr>
              <a:t>canciones</a:t>
            </a:r>
            <a:r>
              <a:rPr lang="en-US" sz="1800" dirty="0" smtClean="0">
                <a:solidFill>
                  <a:schemeClr val="tx2">
                    <a:lumMod val="75000"/>
                  </a:schemeClr>
                </a:solidFill>
              </a:rPr>
              <a:t> </a:t>
            </a:r>
            <a:r>
              <a:rPr lang="en-US" sz="1800" dirty="0" err="1" smtClean="0">
                <a:solidFill>
                  <a:schemeClr val="tx2">
                    <a:lumMod val="75000"/>
                  </a:schemeClr>
                </a:solidFill>
              </a:rPr>
              <a:t>desde</a:t>
            </a:r>
            <a:r>
              <a:rPr lang="en-US" sz="1800" dirty="0" smtClean="0">
                <a:solidFill>
                  <a:schemeClr val="tx2">
                    <a:lumMod val="75000"/>
                  </a:schemeClr>
                </a:solidFill>
              </a:rPr>
              <a:t> </a:t>
            </a:r>
            <a:r>
              <a:rPr lang="en-US" sz="1800" dirty="0" err="1" smtClean="0">
                <a:solidFill>
                  <a:schemeClr val="tx2">
                    <a:lumMod val="75000"/>
                  </a:schemeClr>
                </a:solidFill>
              </a:rPr>
              <a:t>una</a:t>
            </a:r>
            <a:r>
              <a:rPr lang="en-US" sz="1800" dirty="0" smtClean="0">
                <a:solidFill>
                  <a:schemeClr val="tx2">
                    <a:lumMod val="75000"/>
                  </a:schemeClr>
                </a:solidFill>
              </a:rPr>
              <a:t> tablet</a:t>
            </a:r>
            <a:endParaRPr lang="en-US" sz="1800" dirty="0">
              <a:solidFill>
                <a:schemeClr val="tx2">
                  <a:lumMod val="75000"/>
                </a:schemeClr>
              </a:solidFill>
            </a:endParaRPr>
          </a:p>
        </p:txBody>
      </p:sp>
      <p:sp>
        <p:nvSpPr>
          <p:cNvPr id="17" name="Rectangle 1436"/>
          <p:cNvSpPr>
            <a:spLocks noChangeArrowheads="1"/>
          </p:cNvSpPr>
          <p:nvPr/>
        </p:nvSpPr>
        <p:spPr bwMode="auto">
          <a:xfrm>
            <a:off x="9016222" y="1964804"/>
            <a:ext cx="2690130" cy="461512"/>
          </a:xfrm>
          <a:prstGeom prst="rect">
            <a:avLst/>
          </a:prstGeom>
          <a:extLst/>
        </p:spPr>
        <p:txBody>
          <a:bodyPr vert="horz" lIns="91416" tIns="45708" rIns="91416" bIns="45708" rtlCol="0">
            <a:spAutoFit/>
          </a:bodyPr>
          <a:lstStyle/>
          <a:p>
            <a:pPr algn="r">
              <a:buFont typeface="Arial" pitchFamily="34" charset="0"/>
              <a:buNone/>
            </a:pPr>
            <a:r>
              <a:rPr lang="en-US" sz="2399" dirty="0" err="1" smtClean="0">
                <a:solidFill>
                  <a:srgbClr val="273339"/>
                </a:solidFill>
              </a:rPr>
              <a:t>Gestión</a:t>
            </a:r>
            <a:r>
              <a:rPr lang="en-US" sz="2399" dirty="0" smtClean="0">
                <a:solidFill>
                  <a:srgbClr val="273339"/>
                </a:solidFill>
              </a:rPr>
              <a:t> </a:t>
            </a:r>
            <a:endParaRPr lang="en-US" sz="2399" dirty="0">
              <a:solidFill>
                <a:srgbClr val="273339"/>
              </a:solidFill>
            </a:endParaRPr>
          </a:p>
        </p:txBody>
      </p:sp>
      <p:sp>
        <p:nvSpPr>
          <p:cNvPr id="19" name="Content Placeholder 2"/>
          <p:cNvSpPr txBox="1">
            <a:spLocks/>
          </p:cNvSpPr>
          <p:nvPr/>
        </p:nvSpPr>
        <p:spPr>
          <a:xfrm>
            <a:off x="8774471" y="2280051"/>
            <a:ext cx="2931880" cy="2031301"/>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smtClean="0">
                <a:solidFill>
                  <a:schemeClr val="tx2">
                    <a:lumMod val="75000"/>
                  </a:schemeClr>
                </a:solidFill>
              </a:rPr>
              <a:t>El Sistema </a:t>
            </a:r>
            <a:r>
              <a:rPr lang="en-US" sz="1800" dirty="0" err="1" smtClean="0">
                <a:solidFill>
                  <a:schemeClr val="tx2">
                    <a:lumMod val="75000"/>
                  </a:schemeClr>
                </a:solidFill>
              </a:rPr>
              <a:t>permitirá</a:t>
            </a:r>
            <a:r>
              <a:rPr lang="en-US" sz="1800" dirty="0" smtClean="0">
                <a:solidFill>
                  <a:schemeClr val="tx2">
                    <a:lumMod val="75000"/>
                  </a:schemeClr>
                </a:solidFill>
              </a:rPr>
              <a:t> la </a:t>
            </a:r>
            <a:r>
              <a:rPr lang="en-US" sz="1800" dirty="0" err="1" smtClean="0">
                <a:solidFill>
                  <a:schemeClr val="tx2">
                    <a:lumMod val="75000"/>
                  </a:schemeClr>
                </a:solidFill>
              </a:rPr>
              <a:t>facturación</a:t>
            </a:r>
            <a:r>
              <a:rPr lang="en-US" sz="1800" dirty="0" smtClean="0">
                <a:solidFill>
                  <a:schemeClr val="tx2">
                    <a:lumMod val="75000"/>
                  </a:schemeClr>
                </a:solidFill>
              </a:rPr>
              <a:t> de </a:t>
            </a:r>
            <a:r>
              <a:rPr lang="en-US" sz="1800" dirty="0" err="1" smtClean="0">
                <a:solidFill>
                  <a:schemeClr val="tx2">
                    <a:lumMod val="75000"/>
                  </a:schemeClr>
                </a:solidFill>
              </a:rPr>
              <a:t>los</a:t>
            </a:r>
            <a:r>
              <a:rPr lang="en-US" sz="1800" dirty="0" smtClean="0">
                <a:solidFill>
                  <a:schemeClr val="tx2">
                    <a:lumMod val="75000"/>
                  </a:schemeClr>
                </a:solidFill>
              </a:rPr>
              <a:t> clients. </a:t>
            </a:r>
            <a:r>
              <a:rPr lang="en-US" sz="1800" dirty="0" err="1" smtClean="0">
                <a:solidFill>
                  <a:schemeClr val="tx2">
                    <a:lumMod val="75000"/>
                  </a:schemeClr>
                </a:solidFill>
              </a:rPr>
              <a:t>Mantendrá</a:t>
            </a:r>
            <a:r>
              <a:rPr lang="en-US" sz="1800" dirty="0" smtClean="0">
                <a:solidFill>
                  <a:schemeClr val="tx2">
                    <a:lumMod val="75000"/>
                  </a:schemeClr>
                </a:solidFill>
              </a:rPr>
              <a:t> </a:t>
            </a:r>
            <a:r>
              <a:rPr lang="en-US" sz="1800" dirty="0" err="1" smtClean="0">
                <a:solidFill>
                  <a:schemeClr val="tx2">
                    <a:lumMod val="75000"/>
                  </a:schemeClr>
                </a:solidFill>
              </a:rPr>
              <a:t>una</a:t>
            </a:r>
            <a:r>
              <a:rPr lang="en-US" sz="1800" dirty="0" smtClean="0">
                <a:solidFill>
                  <a:schemeClr val="tx2">
                    <a:lumMod val="75000"/>
                  </a:schemeClr>
                </a:solidFill>
              </a:rPr>
              <a:t> </a:t>
            </a:r>
            <a:r>
              <a:rPr lang="en-US" sz="1800" dirty="0" err="1" smtClean="0">
                <a:solidFill>
                  <a:schemeClr val="tx2">
                    <a:lumMod val="75000"/>
                  </a:schemeClr>
                </a:solidFill>
              </a:rPr>
              <a:t>interfaz</a:t>
            </a:r>
            <a:r>
              <a:rPr lang="en-US" sz="1800" dirty="0" smtClean="0">
                <a:solidFill>
                  <a:schemeClr val="tx2">
                    <a:lumMod val="75000"/>
                  </a:schemeClr>
                </a:solidFill>
              </a:rPr>
              <a:t> </a:t>
            </a:r>
            <a:r>
              <a:rPr lang="en-US" sz="1800" dirty="0" err="1" smtClean="0">
                <a:solidFill>
                  <a:schemeClr val="tx2">
                    <a:lumMod val="75000"/>
                  </a:schemeClr>
                </a:solidFill>
              </a:rPr>
              <a:t>fluida</a:t>
            </a:r>
            <a:r>
              <a:rPr lang="en-US" sz="1800" dirty="0" smtClean="0">
                <a:solidFill>
                  <a:schemeClr val="tx2">
                    <a:lumMod val="75000"/>
                  </a:schemeClr>
                </a:solidFill>
              </a:rPr>
              <a:t> con </a:t>
            </a:r>
            <a:r>
              <a:rPr lang="en-US" sz="1800" dirty="0" err="1" smtClean="0">
                <a:solidFill>
                  <a:schemeClr val="tx2">
                    <a:lumMod val="75000"/>
                  </a:schemeClr>
                </a:solidFill>
              </a:rPr>
              <a:t>los</a:t>
            </a:r>
            <a:r>
              <a:rPr lang="en-US" sz="1800" dirty="0" smtClean="0">
                <a:solidFill>
                  <a:schemeClr val="tx2">
                    <a:lumMod val="75000"/>
                  </a:schemeClr>
                </a:solidFill>
              </a:rPr>
              <a:t> </a:t>
            </a:r>
            <a:r>
              <a:rPr lang="en-US" sz="1800" dirty="0" err="1" smtClean="0">
                <a:solidFill>
                  <a:schemeClr val="tx2">
                    <a:lumMod val="75000"/>
                  </a:schemeClr>
                </a:solidFill>
              </a:rPr>
              <a:t>sistemas</a:t>
            </a:r>
            <a:r>
              <a:rPr lang="en-US" sz="1800" dirty="0" smtClean="0">
                <a:solidFill>
                  <a:schemeClr val="tx2">
                    <a:lumMod val="75000"/>
                  </a:schemeClr>
                </a:solidFill>
              </a:rPr>
              <a:t> de </a:t>
            </a:r>
            <a:r>
              <a:rPr lang="en-US" sz="1800" dirty="0" err="1" smtClean="0">
                <a:solidFill>
                  <a:schemeClr val="tx2">
                    <a:lumMod val="75000"/>
                  </a:schemeClr>
                </a:solidFill>
              </a:rPr>
              <a:t>gestión</a:t>
            </a:r>
            <a:r>
              <a:rPr lang="en-US" sz="1800" dirty="0" smtClean="0">
                <a:solidFill>
                  <a:schemeClr val="tx2">
                    <a:lumMod val="75000"/>
                  </a:schemeClr>
                </a:solidFill>
              </a:rPr>
              <a:t> de la </a:t>
            </a:r>
            <a:r>
              <a:rPr lang="en-US" sz="1800" dirty="0" err="1" smtClean="0">
                <a:solidFill>
                  <a:schemeClr val="tx2">
                    <a:lumMod val="75000"/>
                  </a:schemeClr>
                </a:solidFill>
              </a:rPr>
              <a:t>empresa</a:t>
            </a:r>
            <a:r>
              <a:rPr lang="en-US" sz="1800" dirty="0" smtClean="0">
                <a:solidFill>
                  <a:schemeClr val="tx2">
                    <a:lumMod val="75000"/>
                  </a:schemeClr>
                </a:solidFill>
              </a:rPr>
              <a:t>. </a:t>
            </a:r>
            <a:r>
              <a:rPr lang="en-US" sz="1800" dirty="0" err="1" smtClean="0">
                <a:solidFill>
                  <a:schemeClr val="tx2">
                    <a:lumMod val="75000"/>
                  </a:schemeClr>
                </a:solidFill>
              </a:rPr>
              <a:t>Mantendrá</a:t>
            </a:r>
            <a:r>
              <a:rPr lang="en-US" sz="1800" dirty="0" smtClean="0">
                <a:solidFill>
                  <a:schemeClr val="tx2">
                    <a:lumMod val="75000"/>
                  </a:schemeClr>
                </a:solidFill>
              </a:rPr>
              <a:t> </a:t>
            </a:r>
            <a:r>
              <a:rPr lang="en-US" sz="1800" dirty="0" err="1" smtClean="0">
                <a:solidFill>
                  <a:schemeClr val="tx2">
                    <a:lumMod val="75000"/>
                  </a:schemeClr>
                </a:solidFill>
              </a:rPr>
              <a:t>estadístricas</a:t>
            </a:r>
            <a:r>
              <a:rPr lang="en-US" sz="1800" dirty="0" smtClean="0">
                <a:solidFill>
                  <a:schemeClr val="tx2">
                    <a:lumMod val="75000"/>
                  </a:schemeClr>
                </a:solidFill>
              </a:rPr>
              <a:t> de las </a:t>
            </a:r>
            <a:r>
              <a:rPr lang="en-US" sz="1800" dirty="0" err="1" smtClean="0">
                <a:solidFill>
                  <a:schemeClr val="tx2">
                    <a:lumMod val="75000"/>
                  </a:schemeClr>
                </a:solidFill>
              </a:rPr>
              <a:t>acciones</a:t>
            </a:r>
            <a:r>
              <a:rPr lang="en-US" sz="1800" dirty="0" smtClean="0">
                <a:solidFill>
                  <a:schemeClr val="tx2">
                    <a:lumMod val="75000"/>
                  </a:schemeClr>
                </a:solidFill>
              </a:rPr>
              <a:t> </a:t>
            </a:r>
            <a:r>
              <a:rPr lang="en-US" sz="1800" dirty="0" err="1" smtClean="0">
                <a:solidFill>
                  <a:schemeClr val="tx2">
                    <a:lumMod val="75000"/>
                  </a:schemeClr>
                </a:solidFill>
              </a:rPr>
              <a:t>realizadas</a:t>
            </a:r>
            <a:r>
              <a:rPr lang="en-US" sz="1800" dirty="0" smtClean="0">
                <a:solidFill>
                  <a:schemeClr val="tx2">
                    <a:lumMod val="75000"/>
                  </a:schemeClr>
                </a:solidFill>
              </a:rPr>
              <a:t> </a:t>
            </a:r>
            <a:endParaRPr lang="en-US" sz="1800" dirty="0">
              <a:solidFill>
                <a:schemeClr val="tx2">
                  <a:lumMod val="75000"/>
                </a:schemeClr>
              </a:solidFill>
            </a:endParaRPr>
          </a:p>
        </p:txBody>
      </p:sp>
      <p:sp>
        <p:nvSpPr>
          <p:cNvPr id="20" name="Rectangle 1436"/>
          <p:cNvSpPr>
            <a:spLocks noChangeArrowheads="1"/>
          </p:cNvSpPr>
          <p:nvPr/>
        </p:nvSpPr>
        <p:spPr bwMode="auto">
          <a:xfrm>
            <a:off x="9016222" y="5039879"/>
            <a:ext cx="2690130" cy="461512"/>
          </a:xfrm>
          <a:prstGeom prst="rect">
            <a:avLst/>
          </a:prstGeom>
          <a:extLst/>
        </p:spPr>
        <p:txBody>
          <a:bodyPr vert="horz" lIns="91416" tIns="45708" rIns="91416" bIns="45708" rtlCol="0">
            <a:spAutoFit/>
          </a:bodyPr>
          <a:lstStyle/>
          <a:p>
            <a:pPr algn="r">
              <a:buFont typeface="Arial" pitchFamily="34" charset="0"/>
              <a:buNone/>
            </a:pPr>
            <a:r>
              <a:rPr lang="en-US" sz="2399" dirty="0" smtClean="0">
                <a:solidFill>
                  <a:srgbClr val="273339"/>
                </a:solidFill>
              </a:rPr>
              <a:t> </a:t>
            </a:r>
            <a:r>
              <a:rPr lang="en-US" sz="2399" dirty="0" err="1" smtClean="0">
                <a:solidFill>
                  <a:srgbClr val="273339"/>
                </a:solidFill>
              </a:rPr>
              <a:t>Socializacion</a:t>
            </a:r>
            <a:endParaRPr lang="en-US" sz="2399" dirty="0">
              <a:solidFill>
                <a:srgbClr val="273339"/>
              </a:solidFill>
            </a:endParaRPr>
          </a:p>
        </p:txBody>
      </p:sp>
      <p:sp>
        <p:nvSpPr>
          <p:cNvPr id="22" name="Content Placeholder 2"/>
          <p:cNvSpPr txBox="1">
            <a:spLocks/>
          </p:cNvSpPr>
          <p:nvPr/>
        </p:nvSpPr>
        <p:spPr>
          <a:xfrm>
            <a:off x="8774471" y="5355126"/>
            <a:ext cx="2931880" cy="923305"/>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smtClean="0">
                <a:solidFill>
                  <a:schemeClr val="tx2">
                    <a:lumMod val="75000"/>
                  </a:schemeClr>
                </a:solidFill>
              </a:rPr>
              <a:t>Los </a:t>
            </a:r>
            <a:r>
              <a:rPr lang="en-US" sz="1800" dirty="0" err="1" smtClean="0">
                <a:solidFill>
                  <a:schemeClr val="tx2">
                    <a:lumMod val="75000"/>
                  </a:schemeClr>
                </a:solidFill>
              </a:rPr>
              <a:t>clientes</a:t>
            </a:r>
            <a:r>
              <a:rPr lang="en-US" sz="1800" dirty="0" smtClean="0">
                <a:solidFill>
                  <a:schemeClr val="tx2">
                    <a:lumMod val="75000"/>
                  </a:schemeClr>
                </a:solidFill>
              </a:rPr>
              <a:t> </a:t>
            </a:r>
            <a:r>
              <a:rPr lang="en-US" sz="1800" dirty="0" err="1" smtClean="0">
                <a:solidFill>
                  <a:schemeClr val="tx2">
                    <a:lumMod val="75000"/>
                  </a:schemeClr>
                </a:solidFill>
              </a:rPr>
              <a:t>podrán</a:t>
            </a:r>
            <a:r>
              <a:rPr lang="en-US" sz="1800" dirty="0" smtClean="0">
                <a:solidFill>
                  <a:schemeClr val="tx2">
                    <a:lumMod val="75000"/>
                  </a:schemeClr>
                </a:solidFill>
              </a:rPr>
              <a:t> </a:t>
            </a:r>
            <a:r>
              <a:rPr lang="en-US" sz="1800" dirty="0" err="1" smtClean="0">
                <a:solidFill>
                  <a:schemeClr val="tx2">
                    <a:lumMod val="75000"/>
                  </a:schemeClr>
                </a:solidFill>
              </a:rPr>
              <a:t>interactuar</a:t>
            </a:r>
            <a:r>
              <a:rPr lang="en-US" sz="1800" dirty="0" smtClean="0">
                <a:solidFill>
                  <a:schemeClr val="tx2">
                    <a:lumMod val="75000"/>
                  </a:schemeClr>
                </a:solidFill>
              </a:rPr>
              <a:t> con el personal del local y entre </a:t>
            </a:r>
            <a:r>
              <a:rPr lang="en-US" sz="1800" dirty="0" err="1" smtClean="0">
                <a:solidFill>
                  <a:schemeClr val="tx2">
                    <a:lumMod val="75000"/>
                  </a:schemeClr>
                </a:solidFill>
              </a:rPr>
              <a:t>ellos</a:t>
            </a:r>
            <a:r>
              <a:rPr lang="en-US" sz="1800" dirty="0" smtClean="0">
                <a:solidFill>
                  <a:schemeClr val="tx2">
                    <a:lumMod val="75000"/>
                  </a:schemeClr>
                </a:solidFill>
              </a:rPr>
              <a:t>.</a:t>
            </a:r>
            <a:endParaRPr lang="en-US" sz="1800" dirty="0">
              <a:solidFill>
                <a:schemeClr val="tx2">
                  <a:lumMod val="75000"/>
                </a:schemeClr>
              </a:solidFill>
            </a:endParaRPr>
          </a:p>
        </p:txBody>
      </p:sp>
      <p:sp>
        <p:nvSpPr>
          <p:cNvPr id="28" name="Freeform 312"/>
          <p:cNvSpPr/>
          <p:nvPr/>
        </p:nvSpPr>
        <p:spPr>
          <a:xfrm>
            <a:off x="482472" y="1463012"/>
            <a:ext cx="506539" cy="501792"/>
          </a:xfrm>
          <a:custGeom>
            <a:avLst/>
            <a:gdLst>
              <a:gd name="connsiteX0" fmla="*/ 225369 w 432708"/>
              <a:gd name="connsiteY0" fmla="*/ 108177 h 432707"/>
              <a:gd name="connsiteX1" fmla="*/ 243399 w 432708"/>
              <a:gd name="connsiteY1" fmla="*/ 108177 h 432707"/>
              <a:gd name="connsiteX2" fmla="*/ 249878 w 432708"/>
              <a:gd name="connsiteY2" fmla="*/ 110712 h 432707"/>
              <a:gd name="connsiteX3" fmla="*/ 252414 w 432708"/>
              <a:gd name="connsiteY3" fmla="*/ 117191 h 432707"/>
              <a:gd name="connsiteX4" fmla="*/ 252414 w 432708"/>
              <a:gd name="connsiteY4" fmla="*/ 243398 h 432707"/>
              <a:gd name="connsiteX5" fmla="*/ 249878 w 432708"/>
              <a:gd name="connsiteY5" fmla="*/ 249877 h 432707"/>
              <a:gd name="connsiteX6" fmla="*/ 243399 w 432708"/>
              <a:gd name="connsiteY6" fmla="*/ 252412 h 432707"/>
              <a:gd name="connsiteX7" fmla="*/ 153252 w 432708"/>
              <a:gd name="connsiteY7" fmla="*/ 252412 h 432707"/>
              <a:gd name="connsiteX8" fmla="*/ 146772 w 432708"/>
              <a:gd name="connsiteY8" fmla="*/ 249877 h 432707"/>
              <a:gd name="connsiteX9" fmla="*/ 144237 w 432708"/>
              <a:gd name="connsiteY9" fmla="*/ 243398 h 432707"/>
              <a:gd name="connsiteX10" fmla="*/ 144237 w 432708"/>
              <a:gd name="connsiteY10" fmla="*/ 225368 h 432707"/>
              <a:gd name="connsiteX11" fmla="*/ 146772 w 432708"/>
              <a:gd name="connsiteY11" fmla="*/ 218889 h 432707"/>
              <a:gd name="connsiteX12" fmla="*/ 153252 w 432708"/>
              <a:gd name="connsiteY12" fmla="*/ 216354 h 432707"/>
              <a:gd name="connsiteX13" fmla="*/ 216355 w 432708"/>
              <a:gd name="connsiteY13" fmla="*/ 216354 h 432707"/>
              <a:gd name="connsiteX14" fmla="*/ 216355 w 432708"/>
              <a:gd name="connsiteY14" fmla="*/ 117191 h 432707"/>
              <a:gd name="connsiteX15" fmla="*/ 218890 w 432708"/>
              <a:gd name="connsiteY15" fmla="*/ 110712 h 432707"/>
              <a:gd name="connsiteX16" fmla="*/ 225369 w 432708"/>
              <a:gd name="connsiteY16" fmla="*/ 108177 h 432707"/>
              <a:gd name="connsiteX17" fmla="*/ 216354 w 432708"/>
              <a:gd name="connsiteY17" fmla="*/ 63103 h 432707"/>
              <a:gd name="connsiteX18" fmla="*/ 139447 w 432708"/>
              <a:gd name="connsiteY18" fmla="*/ 83668 h 432707"/>
              <a:gd name="connsiteX19" fmla="*/ 83668 w 432708"/>
              <a:gd name="connsiteY19" fmla="*/ 139447 h 432707"/>
              <a:gd name="connsiteX20" fmla="*/ 63103 w 432708"/>
              <a:gd name="connsiteY20" fmla="*/ 216354 h 432707"/>
              <a:gd name="connsiteX21" fmla="*/ 83668 w 432708"/>
              <a:gd name="connsiteY21" fmla="*/ 293260 h 432707"/>
              <a:gd name="connsiteX22" fmla="*/ 139447 w 432708"/>
              <a:gd name="connsiteY22" fmla="*/ 349039 h 432707"/>
              <a:gd name="connsiteX23" fmla="*/ 216354 w 432708"/>
              <a:gd name="connsiteY23" fmla="*/ 369604 h 432707"/>
              <a:gd name="connsiteX24" fmla="*/ 293261 w 432708"/>
              <a:gd name="connsiteY24" fmla="*/ 349039 h 432707"/>
              <a:gd name="connsiteX25" fmla="*/ 349039 w 432708"/>
              <a:gd name="connsiteY25" fmla="*/ 293260 h 432707"/>
              <a:gd name="connsiteX26" fmla="*/ 369604 w 432708"/>
              <a:gd name="connsiteY26" fmla="*/ 216354 h 432707"/>
              <a:gd name="connsiteX27" fmla="*/ 349039 w 432708"/>
              <a:gd name="connsiteY27" fmla="*/ 139447 h 432707"/>
              <a:gd name="connsiteX28" fmla="*/ 293261 w 432708"/>
              <a:gd name="connsiteY28" fmla="*/ 83668 h 432707"/>
              <a:gd name="connsiteX29" fmla="*/ 216354 w 432708"/>
              <a:gd name="connsiteY29" fmla="*/ 63103 h 432707"/>
              <a:gd name="connsiteX30" fmla="*/ 216354 w 432708"/>
              <a:gd name="connsiteY30" fmla="*/ 0 h 432707"/>
              <a:gd name="connsiteX31" fmla="*/ 324953 w 432708"/>
              <a:gd name="connsiteY31" fmla="*/ 29016 h 432707"/>
              <a:gd name="connsiteX32" fmla="*/ 403692 w 432708"/>
              <a:gd name="connsiteY32" fmla="*/ 107754 h 432707"/>
              <a:gd name="connsiteX33" fmla="*/ 432708 w 432708"/>
              <a:gd name="connsiteY33" fmla="*/ 216354 h 432707"/>
              <a:gd name="connsiteX34" fmla="*/ 403692 w 432708"/>
              <a:gd name="connsiteY34" fmla="*/ 324953 h 432707"/>
              <a:gd name="connsiteX35" fmla="*/ 324953 w 432708"/>
              <a:gd name="connsiteY35" fmla="*/ 403691 h 432707"/>
              <a:gd name="connsiteX36" fmla="*/ 216354 w 432708"/>
              <a:gd name="connsiteY36" fmla="*/ 432707 h 432707"/>
              <a:gd name="connsiteX37" fmla="*/ 107755 w 432708"/>
              <a:gd name="connsiteY37" fmla="*/ 403691 h 432707"/>
              <a:gd name="connsiteX38" fmla="*/ 29016 w 432708"/>
              <a:gd name="connsiteY38" fmla="*/ 324953 h 432707"/>
              <a:gd name="connsiteX39" fmla="*/ 0 w 432708"/>
              <a:gd name="connsiteY39" fmla="*/ 216354 h 432707"/>
              <a:gd name="connsiteX40" fmla="*/ 29016 w 432708"/>
              <a:gd name="connsiteY40" fmla="*/ 107754 h 432707"/>
              <a:gd name="connsiteX41" fmla="*/ 107755 w 432708"/>
              <a:gd name="connsiteY41" fmla="*/ 29016 h 432707"/>
              <a:gd name="connsiteX42" fmla="*/ 216354 w 432708"/>
              <a:gd name="connsiteY4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2708" h="432707">
                <a:moveTo>
                  <a:pt x="225369" y="108177"/>
                </a:moveTo>
                <a:lnTo>
                  <a:pt x="243399" y="108177"/>
                </a:lnTo>
                <a:cubicBezTo>
                  <a:pt x="246028" y="108177"/>
                  <a:pt x="248188" y="109022"/>
                  <a:pt x="249878" y="110712"/>
                </a:cubicBezTo>
                <a:cubicBezTo>
                  <a:pt x="251568" y="112402"/>
                  <a:pt x="252414" y="114562"/>
                  <a:pt x="252414" y="117191"/>
                </a:cubicBezTo>
                <a:lnTo>
                  <a:pt x="252414" y="243398"/>
                </a:lnTo>
                <a:cubicBezTo>
                  <a:pt x="252414" y="246027"/>
                  <a:pt x="251568" y="248187"/>
                  <a:pt x="249878" y="249877"/>
                </a:cubicBezTo>
                <a:cubicBezTo>
                  <a:pt x="248188" y="251567"/>
                  <a:pt x="246028" y="252412"/>
                  <a:pt x="243399" y="252412"/>
                </a:cubicBezTo>
                <a:lnTo>
                  <a:pt x="153252" y="252412"/>
                </a:lnTo>
                <a:cubicBezTo>
                  <a:pt x="150623" y="252412"/>
                  <a:pt x="148462" y="251567"/>
                  <a:pt x="146772" y="249877"/>
                </a:cubicBezTo>
                <a:cubicBezTo>
                  <a:pt x="145082" y="248187"/>
                  <a:pt x="144237" y="246027"/>
                  <a:pt x="144237" y="243398"/>
                </a:cubicBezTo>
                <a:lnTo>
                  <a:pt x="144237" y="225368"/>
                </a:lnTo>
                <a:cubicBezTo>
                  <a:pt x="144237" y="222739"/>
                  <a:pt x="145082" y="220579"/>
                  <a:pt x="146772" y="218889"/>
                </a:cubicBezTo>
                <a:cubicBezTo>
                  <a:pt x="148462" y="217199"/>
                  <a:pt x="150623" y="216354"/>
                  <a:pt x="153252" y="216354"/>
                </a:cubicBezTo>
                <a:lnTo>
                  <a:pt x="216355" y="216354"/>
                </a:lnTo>
                <a:lnTo>
                  <a:pt x="216355" y="117191"/>
                </a:lnTo>
                <a:cubicBezTo>
                  <a:pt x="216355" y="114562"/>
                  <a:pt x="217200" y="112402"/>
                  <a:pt x="218890" y="110712"/>
                </a:cubicBezTo>
                <a:cubicBezTo>
                  <a:pt x="220581" y="109022"/>
                  <a:pt x="222740" y="108177"/>
                  <a:pt x="225369" y="108177"/>
                </a:cubicBezTo>
                <a:close/>
                <a:moveTo>
                  <a:pt x="216354" y="63103"/>
                </a:moveTo>
                <a:cubicBezTo>
                  <a:pt x="188558" y="63103"/>
                  <a:pt x="162923" y="69958"/>
                  <a:pt x="139447" y="83668"/>
                </a:cubicBezTo>
                <a:cubicBezTo>
                  <a:pt x="115971" y="97378"/>
                  <a:pt x="97378" y="115971"/>
                  <a:pt x="83668" y="139447"/>
                </a:cubicBezTo>
                <a:cubicBezTo>
                  <a:pt x="69958" y="162922"/>
                  <a:pt x="63103" y="188558"/>
                  <a:pt x="63103" y="216354"/>
                </a:cubicBezTo>
                <a:cubicBezTo>
                  <a:pt x="63103" y="244149"/>
                  <a:pt x="69958" y="269785"/>
                  <a:pt x="83668" y="293260"/>
                </a:cubicBezTo>
                <a:cubicBezTo>
                  <a:pt x="97378" y="316736"/>
                  <a:pt x="115971" y="335329"/>
                  <a:pt x="139447" y="349039"/>
                </a:cubicBezTo>
                <a:cubicBezTo>
                  <a:pt x="162923" y="362749"/>
                  <a:pt x="188558" y="369604"/>
                  <a:pt x="216354" y="369604"/>
                </a:cubicBezTo>
                <a:cubicBezTo>
                  <a:pt x="244150" y="369604"/>
                  <a:pt x="269785" y="362749"/>
                  <a:pt x="293261" y="349039"/>
                </a:cubicBezTo>
                <a:cubicBezTo>
                  <a:pt x="316737" y="335329"/>
                  <a:pt x="335330" y="316736"/>
                  <a:pt x="349039" y="293260"/>
                </a:cubicBezTo>
                <a:cubicBezTo>
                  <a:pt x="362750" y="269785"/>
                  <a:pt x="369604" y="244149"/>
                  <a:pt x="369604" y="216354"/>
                </a:cubicBezTo>
                <a:cubicBezTo>
                  <a:pt x="369604" y="188558"/>
                  <a:pt x="362750" y="162922"/>
                  <a:pt x="349039" y="139447"/>
                </a:cubicBezTo>
                <a:cubicBezTo>
                  <a:pt x="335330" y="115971"/>
                  <a:pt x="316737" y="97378"/>
                  <a:pt x="293261" y="83668"/>
                </a:cubicBezTo>
                <a:cubicBezTo>
                  <a:pt x="269785" y="69958"/>
                  <a:pt x="244150" y="63103"/>
                  <a:pt x="216354" y="63103"/>
                </a:cubicBezTo>
                <a:close/>
                <a:moveTo>
                  <a:pt x="216354" y="0"/>
                </a:moveTo>
                <a:cubicBezTo>
                  <a:pt x="255606" y="0"/>
                  <a:pt x="291806" y="9672"/>
                  <a:pt x="324953" y="29016"/>
                </a:cubicBezTo>
                <a:cubicBezTo>
                  <a:pt x="358101" y="48360"/>
                  <a:pt x="384347" y="74606"/>
                  <a:pt x="403692" y="107754"/>
                </a:cubicBezTo>
                <a:cubicBezTo>
                  <a:pt x="423036" y="140902"/>
                  <a:pt x="432708" y="177102"/>
                  <a:pt x="432708" y="216354"/>
                </a:cubicBezTo>
                <a:cubicBezTo>
                  <a:pt x="432708" y="255605"/>
                  <a:pt x="423036" y="291805"/>
                  <a:pt x="403692" y="324953"/>
                </a:cubicBezTo>
                <a:cubicBezTo>
                  <a:pt x="384347" y="358101"/>
                  <a:pt x="358101" y="384347"/>
                  <a:pt x="324953" y="403691"/>
                </a:cubicBezTo>
                <a:cubicBezTo>
                  <a:pt x="291806" y="423035"/>
                  <a:pt x="255606" y="432707"/>
                  <a:pt x="216354" y="432707"/>
                </a:cubicBezTo>
                <a:cubicBezTo>
                  <a:pt x="177102" y="432707"/>
                  <a:pt x="140902" y="423035"/>
                  <a:pt x="107755" y="403691"/>
                </a:cubicBezTo>
                <a:cubicBezTo>
                  <a:pt x="74607" y="384347"/>
                  <a:pt x="48361" y="358101"/>
                  <a:pt x="29016" y="324953"/>
                </a:cubicBezTo>
                <a:cubicBezTo>
                  <a:pt x="9673" y="291805"/>
                  <a:pt x="0" y="255605"/>
                  <a:pt x="0" y="216354"/>
                </a:cubicBezTo>
                <a:cubicBezTo>
                  <a:pt x="0" y="177102"/>
                  <a:pt x="9673" y="140902"/>
                  <a:pt x="29016" y="107754"/>
                </a:cubicBezTo>
                <a:cubicBezTo>
                  <a:pt x="48361" y="74606"/>
                  <a:pt x="74607" y="48360"/>
                  <a:pt x="107755" y="29016"/>
                </a:cubicBezTo>
                <a:cubicBezTo>
                  <a:pt x="140902" y="9672"/>
                  <a:pt x="177102" y="0"/>
                  <a:pt x="216354"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9" name="Freeform 312"/>
          <p:cNvSpPr/>
          <p:nvPr/>
        </p:nvSpPr>
        <p:spPr>
          <a:xfrm>
            <a:off x="4654725" y="2238568"/>
            <a:ext cx="812608" cy="756796"/>
          </a:xfrm>
          <a:custGeom>
            <a:avLst/>
            <a:gdLst>
              <a:gd name="connsiteX0" fmla="*/ 225369 w 432708"/>
              <a:gd name="connsiteY0" fmla="*/ 108177 h 432707"/>
              <a:gd name="connsiteX1" fmla="*/ 243399 w 432708"/>
              <a:gd name="connsiteY1" fmla="*/ 108177 h 432707"/>
              <a:gd name="connsiteX2" fmla="*/ 249878 w 432708"/>
              <a:gd name="connsiteY2" fmla="*/ 110712 h 432707"/>
              <a:gd name="connsiteX3" fmla="*/ 252414 w 432708"/>
              <a:gd name="connsiteY3" fmla="*/ 117191 h 432707"/>
              <a:gd name="connsiteX4" fmla="*/ 252414 w 432708"/>
              <a:gd name="connsiteY4" fmla="*/ 243398 h 432707"/>
              <a:gd name="connsiteX5" fmla="*/ 249878 w 432708"/>
              <a:gd name="connsiteY5" fmla="*/ 249877 h 432707"/>
              <a:gd name="connsiteX6" fmla="*/ 243399 w 432708"/>
              <a:gd name="connsiteY6" fmla="*/ 252412 h 432707"/>
              <a:gd name="connsiteX7" fmla="*/ 153252 w 432708"/>
              <a:gd name="connsiteY7" fmla="*/ 252412 h 432707"/>
              <a:gd name="connsiteX8" fmla="*/ 146772 w 432708"/>
              <a:gd name="connsiteY8" fmla="*/ 249877 h 432707"/>
              <a:gd name="connsiteX9" fmla="*/ 144237 w 432708"/>
              <a:gd name="connsiteY9" fmla="*/ 243398 h 432707"/>
              <a:gd name="connsiteX10" fmla="*/ 144237 w 432708"/>
              <a:gd name="connsiteY10" fmla="*/ 225368 h 432707"/>
              <a:gd name="connsiteX11" fmla="*/ 146772 w 432708"/>
              <a:gd name="connsiteY11" fmla="*/ 218889 h 432707"/>
              <a:gd name="connsiteX12" fmla="*/ 153252 w 432708"/>
              <a:gd name="connsiteY12" fmla="*/ 216354 h 432707"/>
              <a:gd name="connsiteX13" fmla="*/ 216355 w 432708"/>
              <a:gd name="connsiteY13" fmla="*/ 216354 h 432707"/>
              <a:gd name="connsiteX14" fmla="*/ 216355 w 432708"/>
              <a:gd name="connsiteY14" fmla="*/ 117191 h 432707"/>
              <a:gd name="connsiteX15" fmla="*/ 218890 w 432708"/>
              <a:gd name="connsiteY15" fmla="*/ 110712 h 432707"/>
              <a:gd name="connsiteX16" fmla="*/ 225369 w 432708"/>
              <a:gd name="connsiteY16" fmla="*/ 108177 h 432707"/>
              <a:gd name="connsiteX17" fmla="*/ 216354 w 432708"/>
              <a:gd name="connsiteY17" fmla="*/ 63103 h 432707"/>
              <a:gd name="connsiteX18" fmla="*/ 139447 w 432708"/>
              <a:gd name="connsiteY18" fmla="*/ 83668 h 432707"/>
              <a:gd name="connsiteX19" fmla="*/ 83668 w 432708"/>
              <a:gd name="connsiteY19" fmla="*/ 139447 h 432707"/>
              <a:gd name="connsiteX20" fmla="*/ 63103 w 432708"/>
              <a:gd name="connsiteY20" fmla="*/ 216354 h 432707"/>
              <a:gd name="connsiteX21" fmla="*/ 83668 w 432708"/>
              <a:gd name="connsiteY21" fmla="*/ 293260 h 432707"/>
              <a:gd name="connsiteX22" fmla="*/ 139447 w 432708"/>
              <a:gd name="connsiteY22" fmla="*/ 349039 h 432707"/>
              <a:gd name="connsiteX23" fmla="*/ 216354 w 432708"/>
              <a:gd name="connsiteY23" fmla="*/ 369604 h 432707"/>
              <a:gd name="connsiteX24" fmla="*/ 293261 w 432708"/>
              <a:gd name="connsiteY24" fmla="*/ 349039 h 432707"/>
              <a:gd name="connsiteX25" fmla="*/ 349039 w 432708"/>
              <a:gd name="connsiteY25" fmla="*/ 293260 h 432707"/>
              <a:gd name="connsiteX26" fmla="*/ 369604 w 432708"/>
              <a:gd name="connsiteY26" fmla="*/ 216354 h 432707"/>
              <a:gd name="connsiteX27" fmla="*/ 349039 w 432708"/>
              <a:gd name="connsiteY27" fmla="*/ 139447 h 432707"/>
              <a:gd name="connsiteX28" fmla="*/ 293261 w 432708"/>
              <a:gd name="connsiteY28" fmla="*/ 83668 h 432707"/>
              <a:gd name="connsiteX29" fmla="*/ 216354 w 432708"/>
              <a:gd name="connsiteY29" fmla="*/ 63103 h 432707"/>
              <a:gd name="connsiteX30" fmla="*/ 216354 w 432708"/>
              <a:gd name="connsiteY30" fmla="*/ 0 h 432707"/>
              <a:gd name="connsiteX31" fmla="*/ 324953 w 432708"/>
              <a:gd name="connsiteY31" fmla="*/ 29016 h 432707"/>
              <a:gd name="connsiteX32" fmla="*/ 403692 w 432708"/>
              <a:gd name="connsiteY32" fmla="*/ 107754 h 432707"/>
              <a:gd name="connsiteX33" fmla="*/ 432708 w 432708"/>
              <a:gd name="connsiteY33" fmla="*/ 216354 h 432707"/>
              <a:gd name="connsiteX34" fmla="*/ 403692 w 432708"/>
              <a:gd name="connsiteY34" fmla="*/ 324953 h 432707"/>
              <a:gd name="connsiteX35" fmla="*/ 324953 w 432708"/>
              <a:gd name="connsiteY35" fmla="*/ 403691 h 432707"/>
              <a:gd name="connsiteX36" fmla="*/ 216354 w 432708"/>
              <a:gd name="connsiteY36" fmla="*/ 432707 h 432707"/>
              <a:gd name="connsiteX37" fmla="*/ 107755 w 432708"/>
              <a:gd name="connsiteY37" fmla="*/ 403691 h 432707"/>
              <a:gd name="connsiteX38" fmla="*/ 29016 w 432708"/>
              <a:gd name="connsiteY38" fmla="*/ 324953 h 432707"/>
              <a:gd name="connsiteX39" fmla="*/ 0 w 432708"/>
              <a:gd name="connsiteY39" fmla="*/ 216354 h 432707"/>
              <a:gd name="connsiteX40" fmla="*/ 29016 w 432708"/>
              <a:gd name="connsiteY40" fmla="*/ 107754 h 432707"/>
              <a:gd name="connsiteX41" fmla="*/ 107755 w 432708"/>
              <a:gd name="connsiteY41" fmla="*/ 29016 h 432707"/>
              <a:gd name="connsiteX42" fmla="*/ 216354 w 432708"/>
              <a:gd name="connsiteY4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2708" h="432707">
                <a:moveTo>
                  <a:pt x="225369" y="108177"/>
                </a:moveTo>
                <a:lnTo>
                  <a:pt x="243399" y="108177"/>
                </a:lnTo>
                <a:cubicBezTo>
                  <a:pt x="246028" y="108177"/>
                  <a:pt x="248188" y="109022"/>
                  <a:pt x="249878" y="110712"/>
                </a:cubicBezTo>
                <a:cubicBezTo>
                  <a:pt x="251568" y="112402"/>
                  <a:pt x="252414" y="114562"/>
                  <a:pt x="252414" y="117191"/>
                </a:cubicBezTo>
                <a:lnTo>
                  <a:pt x="252414" y="243398"/>
                </a:lnTo>
                <a:cubicBezTo>
                  <a:pt x="252414" y="246027"/>
                  <a:pt x="251568" y="248187"/>
                  <a:pt x="249878" y="249877"/>
                </a:cubicBezTo>
                <a:cubicBezTo>
                  <a:pt x="248188" y="251567"/>
                  <a:pt x="246028" y="252412"/>
                  <a:pt x="243399" y="252412"/>
                </a:cubicBezTo>
                <a:lnTo>
                  <a:pt x="153252" y="252412"/>
                </a:lnTo>
                <a:cubicBezTo>
                  <a:pt x="150623" y="252412"/>
                  <a:pt x="148462" y="251567"/>
                  <a:pt x="146772" y="249877"/>
                </a:cubicBezTo>
                <a:cubicBezTo>
                  <a:pt x="145082" y="248187"/>
                  <a:pt x="144237" y="246027"/>
                  <a:pt x="144237" y="243398"/>
                </a:cubicBezTo>
                <a:lnTo>
                  <a:pt x="144237" y="225368"/>
                </a:lnTo>
                <a:cubicBezTo>
                  <a:pt x="144237" y="222739"/>
                  <a:pt x="145082" y="220579"/>
                  <a:pt x="146772" y="218889"/>
                </a:cubicBezTo>
                <a:cubicBezTo>
                  <a:pt x="148462" y="217199"/>
                  <a:pt x="150623" y="216354"/>
                  <a:pt x="153252" y="216354"/>
                </a:cubicBezTo>
                <a:lnTo>
                  <a:pt x="216355" y="216354"/>
                </a:lnTo>
                <a:lnTo>
                  <a:pt x="216355" y="117191"/>
                </a:lnTo>
                <a:cubicBezTo>
                  <a:pt x="216355" y="114562"/>
                  <a:pt x="217200" y="112402"/>
                  <a:pt x="218890" y="110712"/>
                </a:cubicBezTo>
                <a:cubicBezTo>
                  <a:pt x="220581" y="109022"/>
                  <a:pt x="222740" y="108177"/>
                  <a:pt x="225369" y="108177"/>
                </a:cubicBezTo>
                <a:close/>
                <a:moveTo>
                  <a:pt x="216354" y="63103"/>
                </a:moveTo>
                <a:cubicBezTo>
                  <a:pt x="188558" y="63103"/>
                  <a:pt x="162923" y="69958"/>
                  <a:pt x="139447" y="83668"/>
                </a:cubicBezTo>
                <a:cubicBezTo>
                  <a:pt x="115971" y="97378"/>
                  <a:pt x="97378" y="115971"/>
                  <a:pt x="83668" y="139447"/>
                </a:cubicBezTo>
                <a:cubicBezTo>
                  <a:pt x="69958" y="162922"/>
                  <a:pt x="63103" y="188558"/>
                  <a:pt x="63103" y="216354"/>
                </a:cubicBezTo>
                <a:cubicBezTo>
                  <a:pt x="63103" y="244149"/>
                  <a:pt x="69958" y="269785"/>
                  <a:pt x="83668" y="293260"/>
                </a:cubicBezTo>
                <a:cubicBezTo>
                  <a:pt x="97378" y="316736"/>
                  <a:pt x="115971" y="335329"/>
                  <a:pt x="139447" y="349039"/>
                </a:cubicBezTo>
                <a:cubicBezTo>
                  <a:pt x="162923" y="362749"/>
                  <a:pt x="188558" y="369604"/>
                  <a:pt x="216354" y="369604"/>
                </a:cubicBezTo>
                <a:cubicBezTo>
                  <a:pt x="244150" y="369604"/>
                  <a:pt x="269785" y="362749"/>
                  <a:pt x="293261" y="349039"/>
                </a:cubicBezTo>
                <a:cubicBezTo>
                  <a:pt x="316737" y="335329"/>
                  <a:pt x="335330" y="316736"/>
                  <a:pt x="349039" y="293260"/>
                </a:cubicBezTo>
                <a:cubicBezTo>
                  <a:pt x="362750" y="269785"/>
                  <a:pt x="369604" y="244149"/>
                  <a:pt x="369604" y="216354"/>
                </a:cubicBezTo>
                <a:cubicBezTo>
                  <a:pt x="369604" y="188558"/>
                  <a:pt x="362750" y="162922"/>
                  <a:pt x="349039" y="139447"/>
                </a:cubicBezTo>
                <a:cubicBezTo>
                  <a:pt x="335330" y="115971"/>
                  <a:pt x="316737" y="97378"/>
                  <a:pt x="293261" y="83668"/>
                </a:cubicBezTo>
                <a:cubicBezTo>
                  <a:pt x="269785" y="69958"/>
                  <a:pt x="244150" y="63103"/>
                  <a:pt x="216354" y="63103"/>
                </a:cubicBezTo>
                <a:close/>
                <a:moveTo>
                  <a:pt x="216354" y="0"/>
                </a:moveTo>
                <a:cubicBezTo>
                  <a:pt x="255606" y="0"/>
                  <a:pt x="291806" y="9672"/>
                  <a:pt x="324953" y="29016"/>
                </a:cubicBezTo>
                <a:cubicBezTo>
                  <a:pt x="358101" y="48360"/>
                  <a:pt x="384347" y="74606"/>
                  <a:pt x="403692" y="107754"/>
                </a:cubicBezTo>
                <a:cubicBezTo>
                  <a:pt x="423036" y="140902"/>
                  <a:pt x="432708" y="177102"/>
                  <a:pt x="432708" y="216354"/>
                </a:cubicBezTo>
                <a:cubicBezTo>
                  <a:pt x="432708" y="255605"/>
                  <a:pt x="423036" y="291805"/>
                  <a:pt x="403692" y="324953"/>
                </a:cubicBezTo>
                <a:cubicBezTo>
                  <a:pt x="384347" y="358101"/>
                  <a:pt x="358101" y="384347"/>
                  <a:pt x="324953" y="403691"/>
                </a:cubicBezTo>
                <a:cubicBezTo>
                  <a:pt x="291806" y="423035"/>
                  <a:pt x="255606" y="432707"/>
                  <a:pt x="216354" y="432707"/>
                </a:cubicBezTo>
                <a:cubicBezTo>
                  <a:pt x="177102" y="432707"/>
                  <a:pt x="140902" y="423035"/>
                  <a:pt x="107755" y="403691"/>
                </a:cubicBezTo>
                <a:cubicBezTo>
                  <a:pt x="74607" y="384347"/>
                  <a:pt x="48361" y="358101"/>
                  <a:pt x="29016" y="324953"/>
                </a:cubicBezTo>
                <a:cubicBezTo>
                  <a:pt x="9673" y="291805"/>
                  <a:pt x="0" y="255605"/>
                  <a:pt x="0" y="216354"/>
                </a:cubicBezTo>
                <a:cubicBezTo>
                  <a:pt x="0" y="177102"/>
                  <a:pt x="9673" y="140902"/>
                  <a:pt x="29016" y="107754"/>
                </a:cubicBezTo>
                <a:cubicBezTo>
                  <a:pt x="48361" y="74606"/>
                  <a:pt x="74607" y="48360"/>
                  <a:pt x="107755" y="29016"/>
                </a:cubicBezTo>
                <a:cubicBezTo>
                  <a:pt x="140902" y="9672"/>
                  <a:pt x="177102" y="0"/>
                  <a:pt x="216354"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286"/>
          <p:cNvSpPr/>
          <p:nvPr/>
        </p:nvSpPr>
        <p:spPr>
          <a:xfrm>
            <a:off x="482472" y="4297985"/>
            <a:ext cx="452427" cy="468527"/>
          </a:xfrm>
          <a:custGeom>
            <a:avLst/>
            <a:gdLst/>
            <a:ahLst/>
            <a:cxnLst/>
            <a:rect l="l" t="t" r="r" b="b"/>
            <a:pathLst>
              <a:path w="452427" h="468766">
                <a:moveTo>
                  <a:pt x="27889" y="0"/>
                </a:moveTo>
                <a:lnTo>
                  <a:pt x="424538" y="0"/>
                </a:lnTo>
                <a:cubicBezTo>
                  <a:pt x="428857" y="0"/>
                  <a:pt x="432895" y="376"/>
                  <a:pt x="436651" y="1127"/>
                </a:cubicBezTo>
                <a:cubicBezTo>
                  <a:pt x="440407" y="1878"/>
                  <a:pt x="443976" y="3521"/>
                  <a:pt x="447356" y="6057"/>
                </a:cubicBezTo>
                <a:cubicBezTo>
                  <a:pt x="450737" y="8592"/>
                  <a:pt x="452427" y="12020"/>
                  <a:pt x="452427" y="16339"/>
                </a:cubicBezTo>
                <a:cubicBezTo>
                  <a:pt x="452427" y="22913"/>
                  <a:pt x="448389" y="30237"/>
                  <a:pt x="440313" y="38313"/>
                </a:cubicBezTo>
                <a:lnTo>
                  <a:pt x="262273" y="216354"/>
                </a:lnTo>
                <a:lnTo>
                  <a:pt x="262273" y="432707"/>
                </a:lnTo>
                <a:lnTo>
                  <a:pt x="352420" y="432707"/>
                </a:lnTo>
                <a:cubicBezTo>
                  <a:pt x="357303" y="432707"/>
                  <a:pt x="361529" y="434491"/>
                  <a:pt x="365097" y="438060"/>
                </a:cubicBezTo>
                <a:cubicBezTo>
                  <a:pt x="368665" y="441628"/>
                  <a:pt x="370449" y="445854"/>
                  <a:pt x="370449" y="450737"/>
                </a:cubicBezTo>
                <a:cubicBezTo>
                  <a:pt x="370449" y="455620"/>
                  <a:pt x="368665" y="459845"/>
                  <a:pt x="365097" y="463414"/>
                </a:cubicBezTo>
                <a:cubicBezTo>
                  <a:pt x="361529" y="466982"/>
                  <a:pt x="357303" y="468766"/>
                  <a:pt x="352420" y="468766"/>
                </a:cubicBezTo>
                <a:lnTo>
                  <a:pt x="100007" y="468766"/>
                </a:lnTo>
                <a:cubicBezTo>
                  <a:pt x="95124" y="468766"/>
                  <a:pt x="90899" y="466982"/>
                  <a:pt x="87330" y="463414"/>
                </a:cubicBezTo>
                <a:cubicBezTo>
                  <a:pt x="83762" y="459845"/>
                  <a:pt x="81978" y="455620"/>
                  <a:pt x="81978" y="450737"/>
                </a:cubicBezTo>
                <a:cubicBezTo>
                  <a:pt x="81978" y="445854"/>
                  <a:pt x="83762" y="441628"/>
                  <a:pt x="87330" y="438060"/>
                </a:cubicBezTo>
                <a:cubicBezTo>
                  <a:pt x="90899" y="434491"/>
                  <a:pt x="95124" y="432707"/>
                  <a:pt x="100007" y="432707"/>
                </a:cubicBezTo>
                <a:lnTo>
                  <a:pt x="190155" y="432707"/>
                </a:lnTo>
                <a:lnTo>
                  <a:pt x="190155" y="216354"/>
                </a:lnTo>
                <a:lnTo>
                  <a:pt x="12114" y="38313"/>
                </a:lnTo>
                <a:cubicBezTo>
                  <a:pt x="4038" y="30237"/>
                  <a:pt x="0" y="22913"/>
                  <a:pt x="0" y="16339"/>
                </a:cubicBezTo>
                <a:cubicBezTo>
                  <a:pt x="0" y="12020"/>
                  <a:pt x="1691" y="8592"/>
                  <a:pt x="5071" y="6057"/>
                </a:cubicBezTo>
                <a:cubicBezTo>
                  <a:pt x="8452" y="3521"/>
                  <a:pt x="12020" y="1878"/>
                  <a:pt x="15776" y="1127"/>
                </a:cubicBezTo>
                <a:cubicBezTo>
                  <a:pt x="19532" y="376"/>
                  <a:pt x="23570" y="0"/>
                  <a:pt x="27889" y="0"/>
                </a:cubicBezTo>
                <a:close/>
              </a:path>
            </a:pathLst>
          </a:cu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286"/>
          <p:cNvSpPr/>
          <p:nvPr/>
        </p:nvSpPr>
        <p:spPr>
          <a:xfrm>
            <a:off x="4511436" y="4452029"/>
            <a:ext cx="710463" cy="738390"/>
          </a:xfrm>
          <a:custGeom>
            <a:avLst/>
            <a:gdLst/>
            <a:ahLst/>
            <a:cxnLst/>
            <a:rect l="l" t="t" r="r" b="b"/>
            <a:pathLst>
              <a:path w="452427" h="468766">
                <a:moveTo>
                  <a:pt x="27889" y="0"/>
                </a:moveTo>
                <a:lnTo>
                  <a:pt x="424538" y="0"/>
                </a:lnTo>
                <a:cubicBezTo>
                  <a:pt x="428857" y="0"/>
                  <a:pt x="432895" y="376"/>
                  <a:pt x="436651" y="1127"/>
                </a:cubicBezTo>
                <a:cubicBezTo>
                  <a:pt x="440407" y="1878"/>
                  <a:pt x="443976" y="3521"/>
                  <a:pt x="447356" y="6057"/>
                </a:cubicBezTo>
                <a:cubicBezTo>
                  <a:pt x="450737" y="8592"/>
                  <a:pt x="452427" y="12020"/>
                  <a:pt x="452427" y="16339"/>
                </a:cubicBezTo>
                <a:cubicBezTo>
                  <a:pt x="452427" y="22913"/>
                  <a:pt x="448389" y="30237"/>
                  <a:pt x="440313" y="38313"/>
                </a:cubicBezTo>
                <a:lnTo>
                  <a:pt x="262273" y="216354"/>
                </a:lnTo>
                <a:lnTo>
                  <a:pt x="262273" y="432707"/>
                </a:lnTo>
                <a:lnTo>
                  <a:pt x="352420" y="432707"/>
                </a:lnTo>
                <a:cubicBezTo>
                  <a:pt x="357303" y="432707"/>
                  <a:pt x="361529" y="434491"/>
                  <a:pt x="365097" y="438060"/>
                </a:cubicBezTo>
                <a:cubicBezTo>
                  <a:pt x="368665" y="441628"/>
                  <a:pt x="370449" y="445854"/>
                  <a:pt x="370449" y="450737"/>
                </a:cubicBezTo>
                <a:cubicBezTo>
                  <a:pt x="370449" y="455620"/>
                  <a:pt x="368665" y="459845"/>
                  <a:pt x="365097" y="463414"/>
                </a:cubicBezTo>
                <a:cubicBezTo>
                  <a:pt x="361529" y="466982"/>
                  <a:pt x="357303" y="468766"/>
                  <a:pt x="352420" y="468766"/>
                </a:cubicBezTo>
                <a:lnTo>
                  <a:pt x="100007" y="468766"/>
                </a:lnTo>
                <a:cubicBezTo>
                  <a:pt x="95124" y="468766"/>
                  <a:pt x="90899" y="466982"/>
                  <a:pt x="87330" y="463414"/>
                </a:cubicBezTo>
                <a:cubicBezTo>
                  <a:pt x="83762" y="459845"/>
                  <a:pt x="81978" y="455620"/>
                  <a:pt x="81978" y="450737"/>
                </a:cubicBezTo>
                <a:cubicBezTo>
                  <a:pt x="81978" y="445854"/>
                  <a:pt x="83762" y="441628"/>
                  <a:pt x="87330" y="438060"/>
                </a:cubicBezTo>
                <a:cubicBezTo>
                  <a:pt x="90899" y="434491"/>
                  <a:pt x="95124" y="432707"/>
                  <a:pt x="100007" y="432707"/>
                </a:cubicBezTo>
                <a:lnTo>
                  <a:pt x="190155" y="432707"/>
                </a:lnTo>
                <a:lnTo>
                  <a:pt x="190155" y="216354"/>
                </a:lnTo>
                <a:lnTo>
                  <a:pt x="12114" y="38313"/>
                </a:lnTo>
                <a:cubicBezTo>
                  <a:pt x="4038" y="30237"/>
                  <a:pt x="0" y="22913"/>
                  <a:pt x="0" y="16339"/>
                </a:cubicBezTo>
                <a:cubicBezTo>
                  <a:pt x="0" y="12020"/>
                  <a:pt x="1691" y="8592"/>
                  <a:pt x="5071" y="6057"/>
                </a:cubicBezTo>
                <a:cubicBezTo>
                  <a:pt x="8452" y="3521"/>
                  <a:pt x="12020" y="1878"/>
                  <a:pt x="15776" y="1127"/>
                </a:cubicBezTo>
                <a:cubicBezTo>
                  <a:pt x="19532" y="376"/>
                  <a:pt x="23570" y="0"/>
                  <a:pt x="27889"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Freeform 591"/>
          <p:cNvSpPr/>
          <p:nvPr/>
        </p:nvSpPr>
        <p:spPr>
          <a:xfrm>
            <a:off x="11152716" y="4558635"/>
            <a:ext cx="553635" cy="525179"/>
          </a:xfrm>
          <a:custGeom>
            <a:avLst/>
            <a:gdLst>
              <a:gd name="connsiteX0" fmla="*/ 276639 w 553279"/>
              <a:gd name="connsiteY0" fmla="*/ 324530 h 392986"/>
              <a:gd name="connsiteX1" fmla="*/ 305796 w 553279"/>
              <a:gd name="connsiteY1" fmla="*/ 330728 h 392986"/>
              <a:gd name="connsiteX2" fmla="*/ 323403 w 553279"/>
              <a:gd name="connsiteY2" fmla="*/ 345940 h 392986"/>
              <a:gd name="connsiteX3" fmla="*/ 302838 w 553279"/>
              <a:gd name="connsiteY3" fmla="*/ 372280 h 392986"/>
              <a:gd name="connsiteX4" fmla="*/ 276639 w 553279"/>
              <a:gd name="connsiteY4" fmla="*/ 392986 h 392986"/>
              <a:gd name="connsiteX5" fmla="*/ 250440 w 553279"/>
              <a:gd name="connsiteY5" fmla="*/ 372280 h 392986"/>
              <a:gd name="connsiteX6" fmla="*/ 229875 w 553279"/>
              <a:gd name="connsiteY6" fmla="*/ 345940 h 392986"/>
              <a:gd name="connsiteX7" fmla="*/ 247482 w 553279"/>
              <a:gd name="connsiteY7" fmla="*/ 330728 h 392986"/>
              <a:gd name="connsiteX8" fmla="*/ 276639 w 553279"/>
              <a:gd name="connsiteY8" fmla="*/ 324530 h 392986"/>
              <a:gd name="connsiteX9" fmla="*/ 276639 w 553279"/>
              <a:gd name="connsiteY9" fmla="*/ 216353 h 392986"/>
              <a:gd name="connsiteX10" fmla="*/ 342277 w 553279"/>
              <a:gd name="connsiteY10" fmla="*/ 228749 h 392986"/>
              <a:gd name="connsiteX11" fmla="*/ 397493 w 553279"/>
              <a:gd name="connsiteY11" fmla="*/ 262836 h 392986"/>
              <a:gd name="connsiteX12" fmla="*/ 400310 w 553279"/>
              <a:gd name="connsiteY12" fmla="*/ 269315 h 392986"/>
              <a:gd name="connsiteX13" fmla="*/ 379041 w 553279"/>
              <a:gd name="connsiteY13" fmla="*/ 295514 h 392986"/>
              <a:gd name="connsiteX14" fmla="*/ 352701 w 553279"/>
              <a:gd name="connsiteY14" fmla="*/ 316642 h 392986"/>
              <a:gd name="connsiteX15" fmla="*/ 341432 w 553279"/>
              <a:gd name="connsiteY15" fmla="*/ 309600 h 392986"/>
              <a:gd name="connsiteX16" fmla="*/ 312839 w 553279"/>
              <a:gd name="connsiteY16" fmla="*/ 295514 h 392986"/>
              <a:gd name="connsiteX17" fmla="*/ 276639 w 553279"/>
              <a:gd name="connsiteY17" fmla="*/ 288471 h 392986"/>
              <a:gd name="connsiteX18" fmla="*/ 240439 w 553279"/>
              <a:gd name="connsiteY18" fmla="*/ 295514 h 392986"/>
              <a:gd name="connsiteX19" fmla="*/ 211986 w 553279"/>
              <a:gd name="connsiteY19" fmla="*/ 309600 h 392986"/>
              <a:gd name="connsiteX20" fmla="*/ 200577 w 553279"/>
              <a:gd name="connsiteY20" fmla="*/ 316642 h 392986"/>
              <a:gd name="connsiteX21" fmla="*/ 174237 w 553279"/>
              <a:gd name="connsiteY21" fmla="*/ 295514 h 392986"/>
              <a:gd name="connsiteX22" fmla="*/ 152968 w 553279"/>
              <a:gd name="connsiteY22" fmla="*/ 269315 h 392986"/>
              <a:gd name="connsiteX23" fmla="*/ 155785 w 553279"/>
              <a:gd name="connsiteY23" fmla="*/ 262836 h 392986"/>
              <a:gd name="connsiteX24" fmla="*/ 211000 w 553279"/>
              <a:gd name="connsiteY24" fmla="*/ 228749 h 392986"/>
              <a:gd name="connsiteX25" fmla="*/ 276639 w 553279"/>
              <a:gd name="connsiteY25" fmla="*/ 216353 h 392986"/>
              <a:gd name="connsiteX26" fmla="*/ 276640 w 553279"/>
              <a:gd name="connsiteY26" fmla="*/ 108177 h 392986"/>
              <a:gd name="connsiteX27" fmla="*/ 383690 w 553279"/>
              <a:gd name="connsiteY27" fmla="*/ 128742 h 392986"/>
              <a:gd name="connsiteX28" fmla="*/ 473837 w 553279"/>
              <a:gd name="connsiteY28" fmla="*/ 186492 h 392986"/>
              <a:gd name="connsiteX29" fmla="*/ 476654 w 553279"/>
              <a:gd name="connsiteY29" fmla="*/ 192690 h 392986"/>
              <a:gd name="connsiteX30" fmla="*/ 455526 w 553279"/>
              <a:gd name="connsiteY30" fmla="*/ 218889 h 392986"/>
              <a:gd name="connsiteX31" fmla="*/ 429608 w 553279"/>
              <a:gd name="connsiteY31" fmla="*/ 240017 h 392986"/>
              <a:gd name="connsiteX32" fmla="*/ 423129 w 553279"/>
              <a:gd name="connsiteY32" fmla="*/ 237764 h 392986"/>
              <a:gd name="connsiteX33" fmla="*/ 352138 w 553279"/>
              <a:gd name="connsiteY33" fmla="*/ 194239 h 392986"/>
              <a:gd name="connsiteX34" fmla="*/ 276640 w 553279"/>
              <a:gd name="connsiteY34" fmla="*/ 180295 h 392986"/>
              <a:gd name="connsiteX35" fmla="*/ 228608 w 553279"/>
              <a:gd name="connsiteY35" fmla="*/ 186492 h 392986"/>
              <a:gd name="connsiteX36" fmla="*/ 186633 w 553279"/>
              <a:gd name="connsiteY36" fmla="*/ 201423 h 392986"/>
              <a:gd name="connsiteX37" fmla="*/ 154659 w 553279"/>
              <a:gd name="connsiteY37" fmla="*/ 218889 h 392986"/>
              <a:gd name="connsiteX38" fmla="*/ 132404 w 553279"/>
              <a:gd name="connsiteY38" fmla="*/ 233820 h 392986"/>
              <a:gd name="connsiteX39" fmla="*/ 123671 w 553279"/>
              <a:gd name="connsiteY39" fmla="*/ 240017 h 392986"/>
              <a:gd name="connsiteX40" fmla="*/ 97754 w 553279"/>
              <a:gd name="connsiteY40" fmla="*/ 218889 h 392986"/>
              <a:gd name="connsiteX41" fmla="*/ 76625 w 553279"/>
              <a:gd name="connsiteY41" fmla="*/ 192690 h 392986"/>
              <a:gd name="connsiteX42" fmla="*/ 79442 w 553279"/>
              <a:gd name="connsiteY42" fmla="*/ 186492 h 392986"/>
              <a:gd name="connsiteX43" fmla="*/ 169590 w 553279"/>
              <a:gd name="connsiteY43" fmla="*/ 128742 h 392986"/>
              <a:gd name="connsiteX44" fmla="*/ 276640 w 553279"/>
              <a:gd name="connsiteY44" fmla="*/ 108177 h 392986"/>
              <a:gd name="connsiteX45" fmla="*/ 276640 w 553279"/>
              <a:gd name="connsiteY45" fmla="*/ 0 h 392986"/>
              <a:gd name="connsiteX46" fmla="*/ 425101 w 553279"/>
              <a:gd name="connsiteY46" fmla="*/ 28734 h 392986"/>
              <a:gd name="connsiteX47" fmla="*/ 550462 w 553279"/>
              <a:gd name="connsiteY47" fmla="*/ 109867 h 392986"/>
              <a:gd name="connsiteX48" fmla="*/ 553279 w 553279"/>
              <a:gd name="connsiteY48" fmla="*/ 116346 h 392986"/>
              <a:gd name="connsiteX49" fmla="*/ 532010 w 553279"/>
              <a:gd name="connsiteY49" fmla="*/ 142545 h 392986"/>
              <a:gd name="connsiteX50" fmla="*/ 505952 w 553279"/>
              <a:gd name="connsiteY50" fmla="*/ 163674 h 392986"/>
              <a:gd name="connsiteX51" fmla="*/ 499755 w 553279"/>
              <a:gd name="connsiteY51" fmla="*/ 161138 h 392986"/>
              <a:gd name="connsiteX52" fmla="*/ 395099 w 553279"/>
              <a:gd name="connsiteY52" fmla="*/ 94514 h 392986"/>
              <a:gd name="connsiteX53" fmla="*/ 276640 w 553279"/>
              <a:gd name="connsiteY53" fmla="*/ 72118 h 392986"/>
              <a:gd name="connsiteX54" fmla="*/ 158180 w 553279"/>
              <a:gd name="connsiteY54" fmla="*/ 94514 h 392986"/>
              <a:gd name="connsiteX55" fmla="*/ 53525 w 553279"/>
              <a:gd name="connsiteY55" fmla="*/ 161138 h 392986"/>
              <a:gd name="connsiteX56" fmla="*/ 47327 w 553279"/>
              <a:gd name="connsiteY56" fmla="*/ 163674 h 392986"/>
              <a:gd name="connsiteX57" fmla="*/ 21269 w 553279"/>
              <a:gd name="connsiteY57" fmla="*/ 142545 h 392986"/>
              <a:gd name="connsiteX58" fmla="*/ 0 w 553279"/>
              <a:gd name="connsiteY58" fmla="*/ 116346 h 392986"/>
              <a:gd name="connsiteX59" fmla="*/ 2817 w 553279"/>
              <a:gd name="connsiteY59" fmla="*/ 109867 h 392986"/>
              <a:gd name="connsiteX60" fmla="*/ 128178 w 553279"/>
              <a:gd name="connsiteY60" fmla="*/ 28734 h 392986"/>
              <a:gd name="connsiteX61" fmla="*/ 276640 w 553279"/>
              <a:gd name="connsiteY61" fmla="*/ 0 h 3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53279" h="392986">
                <a:moveTo>
                  <a:pt x="276639" y="324530"/>
                </a:moveTo>
                <a:cubicBezTo>
                  <a:pt x="284339" y="324530"/>
                  <a:pt x="294058" y="326596"/>
                  <a:pt x="305796" y="330728"/>
                </a:cubicBezTo>
                <a:cubicBezTo>
                  <a:pt x="317534" y="334860"/>
                  <a:pt x="323403" y="339931"/>
                  <a:pt x="323403" y="345940"/>
                </a:cubicBezTo>
                <a:cubicBezTo>
                  <a:pt x="323403" y="349697"/>
                  <a:pt x="316548" y="358477"/>
                  <a:pt x="302838" y="372280"/>
                </a:cubicBezTo>
                <a:cubicBezTo>
                  <a:pt x="289128" y="386084"/>
                  <a:pt x="280395" y="392986"/>
                  <a:pt x="276639" y="392986"/>
                </a:cubicBezTo>
                <a:cubicBezTo>
                  <a:pt x="272883" y="392986"/>
                  <a:pt x="264150" y="386084"/>
                  <a:pt x="250440" y="372280"/>
                </a:cubicBezTo>
                <a:cubicBezTo>
                  <a:pt x="236730" y="358477"/>
                  <a:pt x="229875" y="349697"/>
                  <a:pt x="229875" y="345940"/>
                </a:cubicBezTo>
                <a:cubicBezTo>
                  <a:pt x="229875" y="339931"/>
                  <a:pt x="235744" y="334860"/>
                  <a:pt x="247482" y="330728"/>
                </a:cubicBezTo>
                <a:cubicBezTo>
                  <a:pt x="259220" y="326596"/>
                  <a:pt x="268939" y="324530"/>
                  <a:pt x="276639" y="324530"/>
                </a:cubicBezTo>
                <a:close/>
                <a:moveTo>
                  <a:pt x="276639" y="216353"/>
                </a:moveTo>
                <a:cubicBezTo>
                  <a:pt x="298237" y="216353"/>
                  <a:pt x="320116" y="220485"/>
                  <a:pt x="342277" y="228749"/>
                </a:cubicBezTo>
                <a:cubicBezTo>
                  <a:pt x="364439" y="237012"/>
                  <a:pt x="382844" y="248375"/>
                  <a:pt x="397493" y="262836"/>
                </a:cubicBezTo>
                <a:cubicBezTo>
                  <a:pt x="399371" y="264714"/>
                  <a:pt x="400310" y="266874"/>
                  <a:pt x="400310" y="269315"/>
                </a:cubicBezTo>
                <a:cubicBezTo>
                  <a:pt x="400310" y="272696"/>
                  <a:pt x="393220" y="281429"/>
                  <a:pt x="379041" y="295514"/>
                </a:cubicBezTo>
                <a:cubicBezTo>
                  <a:pt x="364861" y="309600"/>
                  <a:pt x="356081" y="316642"/>
                  <a:pt x="352701" y="316642"/>
                </a:cubicBezTo>
                <a:cubicBezTo>
                  <a:pt x="352325" y="316642"/>
                  <a:pt x="348569" y="314295"/>
                  <a:pt x="341432" y="309600"/>
                </a:cubicBezTo>
                <a:cubicBezTo>
                  <a:pt x="334296" y="304904"/>
                  <a:pt x="324765" y="300209"/>
                  <a:pt x="312839" y="295514"/>
                </a:cubicBezTo>
                <a:cubicBezTo>
                  <a:pt x="300913" y="290819"/>
                  <a:pt x="288846" y="288471"/>
                  <a:pt x="276639" y="288471"/>
                </a:cubicBezTo>
                <a:cubicBezTo>
                  <a:pt x="264432" y="288471"/>
                  <a:pt x="252365" y="290819"/>
                  <a:pt x="240439" y="295514"/>
                </a:cubicBezTo>
                <a:cubicBezTo>
                  <a:pt x="228513" y="300209"/>
                  <a:pt x="219029" y="304904"/>
                  <a:pt x="211986" y="309600"/>
                </a:cubicBezTo>
                <a:cubicBezTo>
                  <a:pt x="204944" y="314295"/>
                  <a:pt x="201140" y="316642"/>
                  <a:pt x="200577" y="316642"/>
                </a:cubicBezTo>
                <a:cubicBezTo>
                  <a:pt x="197196" y="316642"/>
                  <a:pt x="188416" y="309600"/>
                  <a:pt x="174237" y="295514"/>
                </a:cubicBezTo>
                <a:cubicBezTo>
                  <a:pt x="160058" y="281429"/>
                  <a:pt x="152968" y="272696"/>
                  <a:pt x="152968" y="269315"/>
                </a:cubicBezTo>
                <a:cubicBezTo>
                  <a:pt x="152968" y="266874"/>
                  <a:pt x="153907" y="264714"/>
                  <a:pt x="155785" y="262836"/>
                </a:cubicBezTo>
                <a:cubicBezTo>
                  <a:pt x="170434" y="248375"/>
                  <a:pt x="188839" y="237012"/>
                  <a:pt x="211000" y="228749"/>
                </a:cubicBezTo>
                <a:cubicBezTo>
                  <a:pt x="233161" y="220485"/>
                  <a:pt x="255041" y="216353"/>
                  <a:pt x="276639" y="216353"/>
                </a:cubicBezTo>
                <a:close/>
                <a:moveTo>
                  <a:pt x="276640" y="108177"/>
                </a:moveTo>
                <a:cubicBezTo>
                  <a:pt x="312699" y="108177"/>
                  <a:pt x="348382" y="115032"/>
                  <a:pt x="383690" y="128742"/>
                </a:cubicBezTo>
                <a:cubicBezTo>
                  <a:pt x="418997" y="142452"/>
                  <a:pt x="449047" y="161702"/>
                  <a:pt x="473837" y="186492"/>
                </a:cubicBezTo>
                <a:cubicBezTo>
                  <a:pt x="475715" y="188370"/>
                  <a:pt x="476654" y="190436"/>
                  <a:pt x="476654" y="192690"/>
                </a:cubicBezTo>
                <a:cubicBezTo>
                  <a:pt x="476654" y="196070"/>
                  <a:pt x="469611" y="204803"/>
                  <a:pt x="455526" y="218889"/>
                </a:cubicBezTo>
                <a:cubicBezTo>
                  <a:pt x="441440" y="232974"/>
                  <a:pt x="432801" y="240017"/>
                  <a:pt x="429608" y="240017"/>
                </a:cubicBezTo>
                <a:cubicBezTo>
                  <a:pt x="427543" y="240017"/>
                  <a:pt x="425383" y="239266"/>
                  <a:pt x="423129" y="237764"/>
                </a:cubicBezTo>
                <a:cubicBezTo>
                  <a:pt x="397587" y="218044"/>
                  <a:pt x="373924" y="203536"/>
                  <a:pt x="352138" y="194239"/>
                </a:cubicBezTo>
                <a:cubicBezTo>
                  <a:pt x="330352" y="184943"/>
                  <a:pt x="305186" y="180295"/>
                  <a:pt x="276640" y="180295"/>
                </a:cubicBezTo>
                <a:cubicBezTo>
                  <a:pt x="260676" y="180295"/>
                  <a:pt x="244666" y="182361"/>
                  <a:pt x="228608" y="186492"/>
                </a:cubicBezTo>
                <a:cubicBezTo>
                  <a:pt x="212551" y="190624"/>
                  <a:pt x="198559" y="195601"/>
                  <a:pt x="186633" y="201423"/>
                </a:cubicBezTo>
                <a:cubicBezTo>
                  <a:pt x="174708" y="207245"/>
                  <a:pt x="164050" y="213067"/>
                  <a:pt x="154659" y="218889"/>
                </a:cubicBezTo>
                <a:cubicBezTo>
                  <a:pt x="145269" y="224711"/>
                  <a:pt x="137850" y="229688"/>
                  <a:pt x="132404" y="233820"/>
                </a:cubicBezTo>
                <a:cubicBezTo>
                  <a:pt x="126958" y="237951"/>
                  <a:pt x="124047" y="240017"/>
                  <a:pt x="123671" y="240017"/>
                </a:cubicBezTo>
                <a:cubicBezTo>
                  <a:pt x="120478" y="240017"/>
                  <a:pt x="111839" y="232974"/>
                  <a:pt x="97754" y="218889"/>
                </a:cubicBezTo>
                <a:cubicBezTo>
                  <a:pt x="83668" y="204803"/>
                  <a:pt x="76625" y="196070"/>
                  <a:pt x="76625" y="192690"/>
                </a:cubicBezTo>
                <a:cubicBezTo>
                  <a:pt x="76625" y="190436"/>
                  <a:pt x="77564" y="188370"/>
                  <a:pt x="79442" y="186492"/>
                </a:cubicBezTo>
                <a:cubicBezTo>
                  <a:pt x="104233" y="161702"/>
                  <a:pt x="134282" y="142452"/>
                  <a:pt x="169590" y="128742"/>
                </a:cubicBezTo>
                <a:cubicBezTo>
                  <a:pt x="204898" y="115032"/>
                  <a:pt x="240581" y="108177"/>
                  <a:pt x="276640" y="108177"/>
                </a:cubicBezTo>
                <a:close/>
                <a:moveTo>
                  <a:pt x="276640" y="0"/>
                </a:moveTo>
                <a:cubicBezTo>
                  <a:pt x="327160" y="0"/>
                  <a:pt x="376647" y="9578"/>
                  <a:pt x="425101" y="28734"/>
                </a:cubicBezTo>
                <a:cubicBezTo>
                  <a:pt x="473555" y="47891"/>
                  <a:pt x="515342" y="74935"/>
                  <a:pt x="550462" y="109867"/>
                </a:cubicBezTo>
                <a:cubicBezTo>
                  <a:pt x="552341" y="111745"/>
                  <a:pt x="553279" y="113905"/>
                  <a:pt x="553279" y="116346"/>
                </a:cubicBezTo>
                <a:cubicBezTo>
                  <a:pt x="553279" y="119727"/>
                  <a:pt x="546190" y="128460"/>
                  <a:pt x="532010" y="142545"/>
                </a:cubicBezTo>
                <a:cubicBezTo>
                  <a:pt x="517831" y="156631"/>
                  <a:pt x="509145" y="163674"/>
                  <a:pt x="505952" y="163674"/>
                </a:cubicBezTo>
                <a:cubicBezTo>
                  <a:pt x="503886" y="163674"/>
                  <a:pt x="501820" y="162829"/>
                  <a:pt x="499755" y="161138"/>
                </a:cubicBezTo>
                <a:cubicBezTo>
                  <a:pt x="466137" y="131653"/>
                  <a:pt x="431252" y="109444"/>
                  <a:pt x="395099" y="94514"/>
                </a:cubicBezTo>
                <a:cubicBezTo>
                  <a:pt x="358946" y="79583"/>
                  <a:pt x="319460" y="72118"/>
                  <a:pt x="276640" y="72118"/>
                </a:cubicBezTo>
                <a:cubicBezTo>
                  <a:pt x="233820" y="72118"/>
                  <a:pt x="194333" y="79583"/>
                  <a:pt x="158180" y="94514"/>
                </a:cubicBezTo>
                <a:cubicBezTo>
                  <a:pt x="122028" y="109444"/>
                  <a:pt x="87143" y="131653"/>
                  <a:pt x="53525" y="161138"/>
                </a:cubicBezTo>
                <a:cubicBezTo>
                  <a:pt x="51459" y="162829"/>
                  <a:pt x="49393" y="163674"/>
                  <a:pt x="47327" y="163674"/>
                </a:cubicBezTo>
                <a:cubicBezTo>
                  <a:pt x="44135" y="163674"/>
                  <a:pt x="35449" y="156631"/>
                  <a:pt x="21269" y="142545"/>
                </a:cubicBezTo>
                <a:cubicBezTo>
                  <a:pt x="7090" y="128460"/>
                  <a:pt x="0" y="119727"/>
                  <a:pt x="0" y="116346"/>
                </a:cubicBezTo>
                <a:cubicBezTo>
                  <a:pt x="0" y="113905"/>
                  <a:pt x="939" y="111745"/>
                  <a:pt x="2817" y="109867"/>
                </a:cubicBezTo>
                <a:cubicBezTo>
                  <a:pt x="37937" y="74935"/>
                  <a:pt x="79724" y="47891"/>
                  <a:pt x="128178" y="28734"/>
                </a:cubicBezTo>
                <a:cubicBezTo>
                  <a:pt x="176633" y="9578"/>
                  <a:pt x="226120" y="0"/>
                  <a:pt x="276640" y="0"/>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591"/>
          <p:cNvSpPr/>
          <p:nvPr/>
        </p:nvSpPr>
        <p:spPr>
          <a:xfrm>
            <a:off x="6857622" y="4485191"/>
            <a:ext cx="703936" cy="664760"/>
          </a:xfrm>
          <a:custGeom>
            <a:avLst/>
            <a:gdLst>
              <a:gd name="connsiteX0" fmla="*/ 276639 w 553279"/>
              <a:gd name="connsiteY0" fmla="*/ 324530 h 392986"/>
              <a:gd name="connsiteX1" fmla="*/ 305796 w 553279"/>
              <a:gd name="connsiteY1" fmla="*/ 330728 h 392986"/>
              <a:gd name="connsiteX2" fmla="*/ 323403 w 553279"/>
              <a:gd name="connsiteY2" fmla="*/ 345940 h 392986"/>
              <a:gd name="connsiteX3" fmla="*/ 302838 w 553279"/>
              <a:gd name="connsiteY3" fmla="*/ 372280 h 392986"/>
              <a:gd name="connsiteX4" fmla="*/ 276639 w 553279"/>
              <a:gd name="connsiteY4" fmla="*/ 392986 h 392986"/>
              <a:gd name="connsiteX5" fmla="*/ 250440 w 553279"/>
              <a:gd name="connsiteY5" fmla="*/ 372280 h 392986"/>
              <a:gd name="connsiteX6" fmla="*/ 229875 w 553279"/>
              <a:gd name="connsiteY6" fmla="*/ 345940 h 392986"/>
              <a:gd name="connsiteX7" fmla="*/ 247482 w 553279"/>
              <a:gd name="connsiteY7" fmla="*/ 330728 h 392986"/>
              <a:gd name="connsiteX8" fmla="*/ 276639 w 553279"/>
              <a:gd name="connsiteY8" fmla="*/ 324530 h 392986"/>
              <a:gd name="connsiteX9" fmla="*/ 276639 w 553279"/>
              <a:gd name="connsiteY9" fmla="*/ 216353 h 392986"/>
              <a:gd name="connsiteX10" fmla="*/ 342277 w 553279"/>
              <a:gd name="connsiteY10" fmla="*/ 228749 h 392986"/>
              <a:gd name="connsiteX11" fmla="*/ 397493 w 553279"/>
              <a:gd name="connsiteY11" fmla="*/ 262836 h 392986"/>
              <a:gd name="connsiteX12" fmla="*/ 400310 w 553279"/>
              <a:gd name="connsiteY12" fmla="*/ 269315 h 392986"/>
              <a:gd name="connsiteX13" fmla="*/ 379041 w 553279"/>
              <a:gd name="connsiteY13" fmla="*/ 295514 h 392986"/>
              <a:gd name="connsiteX14" fmla="*/ 352701 w 553279"/>
              <a:gd name="connsiteY14" fmla="*/ 316642 h 392986"/>
              <a:gd name="connsiteX15" fmla="*/ 341432 w 553279"/>
              <a:gd name="connsiteY15" fmla="*/ 309600 h 392986"/>
              <a:gd name="connsiteX16" fmla="*/ 312839 w 553279"/>
              <a:gd name="connsiteY16" fmla="*/ 295514 h 392986"/>
              <a:gd name="connsiteX17" fmla="*/ 276639 w 553279"/>
              <a:gd name="connsiteY17" fmla="*/ 288471 h 392986"/>
              <a:gd name="connsiteX18" fmla="*/ 240439 w 553279"/>
              <a:gd name="connsiteY18" fmla="*/ 295514 h 392986"/>
              <a:gd name="connsiteX19" fmla="*/ 211986 w 553279"/>
              <a:gd name="connsiteY19" fmla="*/ 309600 h 392986"/>
              <a:gd name="connsiteX20" fmla="*/ 200577 w 553279"/>
              <a:gd name="connsiteY20" fmla="*/ 316642 h 392986"/>
              <a:gd name="connsiteX21" fmla="*/ 174237 w 553279"/>
              <a:gd name="connsiteY21" fmla="*/ 295514 h 392986"/>
              <a:gd name="connsiteX22" fmla="*/ 152968 w 553279"/>
              <a:gd name="connsiteY22" fmla="*/ 269315 h 392986"/>
              <a:gd name="connsiteX23" fmla="*/ 155785 w 553279"/>
              <a:gd name="connsiteY23" fmla="*/ 262836 h 392986"/>
              <a:gd name="connsiteX24" fmla="*/ 211000 w 553279"/>
              <a:gd name="connsiteY24" fmla="*/ 228749 h 392986"/>
              <a:gd name="connsiteX25" fmla="*/ 276639 w 553279"/>
              <a:gd name="connsiteY25" fmla="*/ 216353 h 392986"/>
              <a:gd name="connsiteX26" fmla="*/ 276640 w 553279"/>
              <a:gd name="connsiteY26" fmla="*/ 108177 h 392986"/>
              <a:gd name="connsiteX27" fmla="*/ 383690 w 553279"/>
              <a:gd name="connsiteY27" fmla="*/ 128742 h 392986"/>
              <a:gd name="connsiteX28" fmla="*/ 473837 w 553279"/>
              <a:gd name="connsiteY28" fmla="*/ 186492 h 392986"/>
              <a:gd name="connsiteX29" fmla="*/ 476654 w 553279"/>
              <a:gd name="connsiteY29" fmla="*/ 192690 h 392986"/>
              <a:gd name="connsiteX30" fmla="*/ 455526 w 553279"/>
              <a:gd name="connsiteY30" fmla="*/ 218889 h 392986"/>
              <a:gd name="connsiteX31" fmla="*/ 429608 w 553279"/>
              <a:gd name="connsiteY31" fmla="*/ 240017 h 392986"/>
              <a:gd name="connsiteX32" fmla="*/ 423129 w 553279"/>
              <a:gd name="connsiteY32" fmla="*/ 237764 h 392986"/>
              <a:gd name="connsiteX33" fmla="*/ 352138 w 553279"/>
              <a:gd name="connsiteY33" fmla="*/ 194239 h 392986"/>
              <a:gd name="connsiteX34" fmla="*/ 276640 w 553279"/>
              <a:gd name="connsiteY34" fmla="*/ 180295 h 392986"/>
              <a:gd name="connsiteX35" fmla="*/ 228608 w 553279"/>
              <a:gd name="connsiteY35" fmla="*/ 186492 h 392986"/>
              <a:gd name="connsiteX36" fmla="*/ 186633 w 553279"/>
              <a:gd name="connsiteY36" fmla="*/ 201423 h 392986"/>
              <a:gd name="connsiteX37" fmla="*/ 154659 w 553279"/>
              <a:gd name="connsiteY37" fmla="*/ 218889 h 392986"/>
              <a:gd name="connsiteX38" fmla="*/ 132404 w 553279"/>
              <a:gd name="connsiteY38" fmla="*/ 233820 h 392986"/>
              <a:gd name="connsiteX39" fmla="*/ 123671 w 553279"/>
              <a:gd name="connsiteY39" fmla="*/ 240017 h 392986"/>
              <a:gd name="connsiteX40" fmla="*/ 97754 w 553279"/>
              <a:gd name="connsiteY40" fmla="*/ 218889 h 392986"/>
              <a:gd name="connsiteX41" fmla="*/ 76625 w 553279"/>
              <a:gd name="connsiteY41" fmla="*/ 192690 h 392986"/>
              <a:gd name="connsiteX42" fmla="*/ 79442 w 553279"/>
              <a:gd name="connsiteY42" fmla="*/ 186492 h 392986"/>
              <a:gd name="connsiteX43" fmla="*/ 169590 w 553279"/>
              <a:gd name="connsiteY43" fmla="*/ 128742 h 392986"/>
              <a:gd name="connsiteX44" fmla="*/ 276640 w 553279"/>
              <a:gd name="connsiteY44" fmla="*/ 108177 h 392986"/>
              <a:gd name="connsiteX45" fmla="*/ 276640 w 553279"/>
              <a:gd name="connsiteY45" fmla="*/ 0 h 392986"/>
              <a:gd name="connsiteX46" fmla="*/ 425101 w 553279"/>
              <a:gd name="connsiteY46" fmla="*/ 28734 h 392986"/>
              <a:gd name="connsiteX47" fmla="*/ 550462 w 553279"/>
              <a:gd name="connsiteY47" fmla="*/ 109867 h 392986"/>
              <a:gd name="connsiteX48" fmla="*/ 553279 w 553279"/>
              <a:gd name="connsiteY48" fmla="*/ 116346 h 392986"/>
              <a:gd name="connsiteX49" fmla="*/ 532010 w 553279"/>
              <a:gd name="connsiteY49" fmla="*/ 142545 h 392986"/>
              <a:gd name="connsiteX50" fmla="*/ 505952 w 553279"/>
              <a:gd name="connsiteY50" fmla="*/ 163674 h 392986"/>
              <a:gd name="connsiteX51" fmla="*/ 499755 w 553279"/>
              <a:gd name="connsiteY51" fmla="*/ 161138 h 392986"/>
              <a:gd name="connsiteX52" fmla="*/ 395099 w 553279"/>
              <a:gd name="connsiteY52" fmla="*/ 94514 h 392986"/>
              <a:gd name="connsiteX53" fmla="*/ 276640 w 553279"/>
              <a:gd name="connsiteY53" fmla="*/ 72118 h 392986"/>
              <a:gd name="connsiteX54" fmla="*/ 158180 w 553279"/>
              <a:gd name="connsiteY54" fmla="*/ 94514 h 392986"/>
              <a:gd name="connsiteX55" fmla="*/ 53525 w 553279"/>
              <a:gd name="connsiteY55" fmla="*/ 161138 h 392986"/>
              <a:gd name="connsiteX56" fmla="*/ 47327 w 553279"/>
              <a:gd name="connsiteY56" fmla="*/ 163674 h 392986"/>
              <a:gd name="connsiteX57" fmla="*/ 21269 w 553279"/>
              <a:gd name="connsiteY57" fmla="*/ 142545 h 392986"/>
              <a:gd name="connsiteX58" fmla="*/ 0 w 553279"/>
              <a:gd name="connsiteY58" fmla="*/ 116346 h 392986"/>
              <a:gd name="connsiteX59" fmla="*/ 2817 w 553279"/>
              <a:gd name="connsiteY59" fmla="*/ 109867 h 392986"/>
              <a:gd name="connsiteX60" fmla="*/ 128178 w 553279"/>
              <a:gd name="connsiteY60" fmla="*/ 28734 h 392986"/>
              <a:gd name="connsiteX61" fmla="*/ 276640 w 553279"/>
              <a:gd name="connsiteY61" fmla="*/ 0 h 3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53279" h="392986">
                <a:moveTo>
                  <a:pt x="276639" y="324530"/>
                </a:moveTo>
                <a:cubicBezTo>
                  <a:pt x="284339" y="324530"/>
                  <a:pt x="294058" y="326596"/>
                  <a:pt x="305796" y="330728"/>
                </a:cubicBezTo>
                <a:cubicBezTo>
                  <a:pt x="317534" y="334860"/>
                  <a:pt x="323403" y="339931"/>
                  <a:pt x="323403" y="345940"/>
                </a:cubicBezTo>
                <a:cubicBezTo>
                  <a:pt x="323403" y="349697"/>
                  <a:pt x="316548" y="358477"/>
                  <a:pt x="302838" y="372280"/>
                </a:cubicBezTo>
                <a:cubicBezTo>
                  <a:pt x="289128" y="386084"/>
                  <a:pt x="280395" y="392986"/>
                  <a:pt x="276639" y="392986"/>
                </a:cubicBezTo>
                <a:cubicBezTo>
                  <a:pt x="272883" y="392986"/>
                  <a:pt x="264150" y="386084"/>
                  <a:pt x="250440" y="372280"/>
                </a:cubicBezTo>
                <a:cubicBezTo>
                  <a:pt x="236730" y="358477"/>
                  <a:pt x="229875" y="349697"/>
                  <a:pt x="229875" y="345940"/>
                </a:cubicBezTo>
                <a:cubicBezTo>
                  <a:pt x="229875" y="339931"/>
                  <a:pt x="235744" y="334860"/>
                  <a:pt x="247482" y="330728"/>
                </a:cubicBezTo>
                <a:cubicBezTo>
                  <a:pt x="259220" y="326596"/>
                  <a:pt x="268939" y="324530"/>
                  <a:pt x="276639" y="324530"/>
                </a:cubicBezTo>
                <a:close/>
                <a:moveTo>
                  <a:pt x="276639" y="216353"/>
                </a:moveTo>
                <a:cubicBezTo>
                  <a:pt x="298237" y="216353"/>
                  <a:pt x="320116" y="220485"/>
                  <a:pt x="342277" y="228749"/>
                </a:cubicBezTo>
                <a:cubicBezTo>
                  <a:pt x="364439" y="237012"/>
                  <a:pt x="382844" y="248375"/>
                  <a:pt x="397493" y="262836"/>
                </a:cubicBezTo>
                <a:cubicBezTo>
                  <a:pt x="399371" y="264714"/>
                  <a:pt x="400310" y="266874"/>
                  <a:pt x="400310" y="269315"/>
                </a:cubicBezTo>
                <a:cubicBezTo>
                  <a:pt x="400310" y="272696"/>
                  <a:pt x="393220" y="281429"/>
                  <a:pt x="379041" y="295514"/>
                </a:cubicBezTo>
                <a:cubicBezTo>
                  <a:pt x="364861" y="309600"/>
                  <a:pt x="356081" y="316642"/>
                  <a:pt x="352701" y="316642"/>
                </a:cubicBezTo>
                <a:cubicBezTo>
                  <a:pt x="352325" y="316642"/>
                  <a:pt x="348569" y="314295"/>
                  <a:pt x="341432" y="309600"/>
                </a:cubicBezTo>
                <a:cubicBezTo>
                  <a:pt x="334296" y="304904"/>
                  <a:pt x="324765" y="300209"/>
                  <a:pt x="312839" y="295514"/>
                </a:cubicBezTo>
                <a:cubicBezTo>
                  <a:pt x="300913" y="290819"/>
                  <a:pt x="288846" y="288471"/>
                  <a:pt x="276639" y="288471"/>
                </a:cubicBezTo>
                <a:cubicBezTo>
                  <a:pt x="264432" y="288471"/>
                  <a:pt x="252365" y="290819"/>
                  <a:pt x="240439" y="295514"/>
                </a:cubicBezTo>
                <a:cubicBezTo>
                  <a:pt x="228513" y="300209"/>
                  <a:pt x="219029" y="304904"/>
                  <a:pt x="211986" y="309600"/>
                </a:cubicBezTo>
                <a:cubicBezTo>
                  <a:pt x="204944" y="314295"/>
                  <a:pt x="201140" y="316642"/>
                  <a:pt x="200577" y="316642"/>
                </a:cubicBezTo>
                <a:cubicBezTo>
                  <a:pt x="197196" y="316642"/>
                  <a:pt x="188416" y="309600"/>
                  <a:pt x="174237" y="295514"/>
                </a:cubicBezTo>
                <a:cubicBezTo>
                  <a:pt x="160058" y="281429"/>
                  <a:pt x="152968" y="272696"/>
                  <a:pt x="152968" y="269315"/>
                </a:cubicBezTo>
                <a:cubicBezTo>
                  <a:pt x="152968" y="266874"/>
                  <a:pt x="153907" y="264714"/>
                  <a:pt x="155785" y="262836"/>
                </a:cubicBezTo>
                <a:cubicBezTo>
                  <a:pt x="170434" y="248375"/>
                  <a:pt x="188839" y="237012"/>
                  <a:pt x="211000" y="228749"/>
                </a:cubicBezTo>
                <a:cubicBezTo>
                  <a:pt x="233161" y="220485"/>
                  <a:pt x="255041" y="216353"/>
                  <a:pt x="276639" y="216353"/>
                </a:cubicBezTo>
                <a:close/>
                <a:moveTo>
                  <a:pt x="276640" y="108177"/>
                </a:moveTo>
                <a:cubicBezTo>
                  <a:pt x="312699" y="108177"/>
                  <a:pt x="348382" y="115032"/>
                  <a:pt x="383690" y="128742"/>
                </a:cubicBezTo>
                <a:cubicBezTo>
                  <a:pt x="418997" y="142452"/>
                  <a:pt x="449047" y="161702"/>
                  <a:pt x="473837" y="186492"/>
                </a:cubicBezTo>
                <a:cubicBezTo>
                  <a:pt x="475715" y="188370"/>
                  <a:pt x="476654" y="190436"/>
                  <a:pt x="476654" y="192690"/>
                </a:cubicBezTo>
                <a:cubicBezTo>
                  <a:pt x="476654" y="196070"/>
                  <a:pt x="469611" y="204803"/>
                  <a:pt x="455526" y="218889"/>
                </a:cubicBezTo>
                <a:cubicBezTo>
                  <a:pt x="441440" y="232974"/>
                  <a:pt x="432801" y="240017"/>
                  <a:pt x="429608" y="240017"/>
                </a:cubicBezTo>
                <a:cubicBezTo>
                  <a:pt x="427543" y="240017"/>
                  <a:pt x="425383" y="239266"/>
                  <a:pt x="423129" y="237764"/>
                </a:cubicBezTo>
                <a:cubicBezTo>
                  <a:pt x="397587" y="218044"/>
                  <a:pt x="373924" y="203536"/>
                  <a:pt x="352138" y="194239"/>
                </a:cubicBezTo>
                <a:cubicBezTo>
                  <a:pt x="330352" y="184943"/>
                  <a:pt x="305186" y="180295"/>
                  <a:pt x="276640" y="180295"/>
                </a:cubicBezTo>
                <a:cubicBezTo>
                  <a:pt x="260676" y="180295"/>
                  <a:pt x="244666" y="182361"/>
                  <a:pt x="228608" y="186492"/>
                </a:cubicBezTo>
                <a:cubicBezTo>
                  <a:pt x="212551" y="190624"/>
                  <a:pt x="198559" y="195601"/>
                  <a:pt x="186633" y="201423"/>
                </a:cubicBezTo>
                <a:cubicBezTo>
                  <a:pt x="174708" y="207245"/>
                  <a:pt x="164050" y="213067"/>
                  <a:pt x="154659" y="218889"/>
                </a:cubicBezTo>
                <a:cubicBezTo>
                  <a:pt x="145269" y="224711"/>
                  <a:pt x="137850" y="229688"/>
                  <a:pt x="132404" y="233820"/>
                </a:cubicBezTo>
                <a:cubicBezTo>
                  <a:pt x="126958" y="237951"/>
                  <a:pt x="124047" y="240017"/>
                  <a:pt x="123671" y="240017"/>
                </a:cubicBezTo>
                <a:cubicBezTo>
                  <a:pt x="120478" y="240017"/>
                  <a:pt x="111839" y="232974"/>
                  <a:pt x="97754" y="218889"/>
                </a:cubicBezTo>
                <a:cubicBezTo>
                  <a:pt x="83668" y="204803"/>
                  <a:pt x="76625" y="196070"/>
                  <a:pt x="76625" y="192690"/>
                </a:cubicBezTo>
                <a:cubicBezTo>
                  <a:pt x="76625" y="190436"/>
                  <a:pt x="77564" y="188370"/>
                  <a:pt x="79442" y="186492"/>
                </a:cubicBezTo>
                <a:cubicBezTo>
                  <a:pt x="104233" y="161702"/>
                  <a:pt x="134282" y="142452"/>
                  <a:pt x="169590" y="128742"/>
                </a:cubicBezTo>
                <a:cubicBezTo>
                  <a:pt x="204898" y="115032"/>
                  <a:pt x="240581" y="108177"/>
                  <a:pt x="276640" y="108177"/>
                </a:cubicBezTo>
                <a:close/>
                <a:moveTo>
                  <a:pt x="276640" y="0"/>
                </a:moveTo>
                <a:cubicBezTo>
                  <a:pt x="327160" y="0"/>
                  <a:pt x="376647" y="9578"/>
                  <a:pt x="425101" y="28734"/>
                </a:cubicBezTo>
                <a:cubicBezTo>
                  <a:pt x="473555" y="47891"/>
                  <a:pt x="515342" y="74935"/>
                  <a:pt x="550462" y="109867"/>
                </a:cubicBezTo>
                <a:cubicBezTo>
                  <a:pt x="552341" y="111745"/>
                  <a:pt x="553279" y="113905"/>
                  <a:pt x="553279" y="116346"/>
                </a:cubicBezTo>
                <a:cubicBezTo>
                  <a:pt x="553279" y="119727"/>
                  <a:pt x="546190" y="128460"/>
                  <a:pt x="532010" y="142545"/>
                </a:cubicBezTo>
                <a:cubicBezTo>
                  <a:pt x="517831" y="156631"/>
                  <a:pt x="509145" y="163674"/>
                  <a:pt x="505952" y="163674"/>
                </a:cubicBezTo>
                <a:cubicBezTo>
                  <a:pt x="503886" y="163674"/>
                  <a:pt x="501820" y="162829"/>
                  <a:pt x="499755" y="161138"/>
                </a:cubicBezTo>
                <a:cubicBezTo>
                  <a:pt x="466137" y="131653"/>
                  <a:pt x="431252" y="109444"/>
                  <a:pt x="395099" y="94514"/>
                </a:cubicBezTo>
                <a:cubicBezTo>
                  <a:pt x="358946" y="79583"/>
                  <a:pt x="319460" y="72118"/>
                  <a:pt x="276640" y="72118"/>
                </a:cubicBezTo>
                <a:cubicBezTo>
                  <a:pt x="233820" y="72118"/>
                  <a:pt x="194333" y="79583"/>
                  <a:pt x="158180" y="94514"/>
                </a:cubicBezTo>
                <a:cubicBezTo>
                  <a:pt x="122028" y="109444"/>
                  <a:pt x="87143" y="131653"/>
                  <a:pt x="53525" y="161138"/>
                </a:cubicBezTo>
                <a:cubicBezTo>
                  <a:pt x="51459" y="162829"/>
                  <a:pt x="49393" y="163674"/>
                  <a:pt x="47327" y="163674"/>
                </a:cubicBezTo>
                <a:cubicBezTo>
                  <a:pt x="44135" y="163674"/>
                  <a:pt x="35449" y="156631"/>
                  <a:pt x="21269" y="142545"/>
                </a:cubicBezTo>
                <a:cubicBezTo>
                  <a:pt x="7090" y="128460"/>
                  <a:pt x="0" y="119727"/>
                  <a:pt x="0" y="116346"/>
                </a:cubicBezTo>
                <a:cubicBezTo>
                  <a:pt x="0" y="113905"/>
                  <a:pt x="939" y="111745"/>
                  <a:pt x="2817" y="109867"/>
                </a:cubicBezTo>
                <a:cubicBezTo>
                  <a:pt x="37937" y="74935"/>
                  <a:pt x="79724" y="47891"/>
                  <a:pt x="128178" y="28734"/>
                </a:cubicBezTo>
                <a:cubicBezTo>
                  <a:pt x="176633" y="9578"/>
                  <a:pt x="226120" y="0"/>
                  <a:pt x="276640"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07"/>
          <p:cNvSpPr/>
          <p:nvPr/>
        </p:nvSpPr>
        <p:spPr>
          <a:xfrm>
            <a:off x="10971212" y="1398716"/>
            <a:ext cx="735139" cy="584915"/>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Freeform 307"/>
          <p:cNvSpPr/>
          <p:nvPr/>
        </p:nvSpPr>
        <p:spPr>
          <a:xfrm>
            <a:off x="6988202" y="2312474"/>
            <a:ext cx="576205" cy="432508"/>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Tree>
    <p:extLst>
      <p:ext uri="{BB962C8B-B14F-4D97-AF65-F5344CB8AC3E}">
        <p14:creationId xmlns:p14="http://schemas.microsoft.com/office/powerpoint/2010/main" val="4028527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en-US" dirty="0" smtClean="0"/>
              <a:t>Karaoke - </a:t>
            </a:r>
            <a:r>
              <a:rPr lang="en-US" dirty="0" err="1" smtClean="0"/>
              <a:t>Avance</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5</a:t>
            </a:fld>
            <a:endParaRPr lang="en-US"/>
          </a:p>
        </p:txBody>
      </p:sp>
      <p:sp>
        <p:nvSpPr>
          <p:cNvPr id="16" name="Text Placeholder 15"/>
          <p:cNvSpPr>
            <a:spLocks noGrp="1"/>
          </p:cNvSpPr>
          <p:nvPr>
            <p:ph type="body" sz="quarter" idx="18"/>
          </p:nvPr>
        </p:nvSpPr>
        <p:spPr/>
        <p:txBody>
          <a:bodyPr/>
          <a:lstStyle/>
          <a:p>
            <a:r>
              <a:rPr lang="en-US" dirty="0" smtClean="0"/>
              <a:t>Web Page</a:t>
            </a:r>
            <a:endParaRPr lang="en-US" dirty="0"/>
          </a:p>
        </p:txBody>
      </p:sp>
      <p:sp>
        <p:nvSpPr>
          <p:cNvPr id="18" name="Text Placeholder 17"/>
          <p:cNvSpPr>
            <a:spLocks noGrp="1"/>
          </p:cNvSpPr>
          <p:nvPr>
            <p:ph type="body" sz="quarter" idx="26"/>
          </p:nvPr>
        </p:nvSpPr>
        <p:spPr>
          <a:ln>
            <a:solidFill>
              <a:srgbClr val="0070C0"/>
            </a:solidFill>
          </a:ln>
        </p:spPr>
        <p:txBody>
          <a:bodyPr/>
          <a:lstStyle/>
          <a:p>
            <a:endParaRPr lang="en-US" dirty="0">
              <a:solidFill>
                <a:schemeClr val="tx2"/>
              </a:solidFill>
            </a:endParaRPr>
          </a:p>
        </p:txBody>
      </p:sp>
      <p:sp>
        <p:nvSpPr>
          <p:cNvPr id="19" name="Text Placeholder 18"/>
          <p:cNvSpPr>
            <a:spLocks noGrp="1"/>
          </p:cNvSpPr>
          <p:nvPr>
            <p:ph type="body" sz="quarter" idx="27"/>
          </p:nvPr>
        </p:nvSpPr>
        <p:spPr/>
        <p:txBody>
          <a:bodyPr/>
          <a:lstStyle/>
          <a:p>
            <a:r>
              <a:rPr lang="en-US" dirty="0" smtClean="0"/>
              <a:t>Dashboard</a:t>
            </a:r>
            <a:endParaRPr lang="en-US" dirty="0"/>
          </a:p>
        </p:txBody>
      </p:sp>
      <p:sp>
        <p:nvSpPr>
          <p:cNvPr id="20" name="Text Placeholder 19"/>
          <p:cNvSpPr>
            <a:spLocks noGrp="1"/>
          </p:cNvSpPr>
          <p:nvPr>
            <p:ph type="body" sz="quarter" idx="28"/>
          </p:nvPr>
        </p:nvSpPr>
        <p:spPr>
          <a:xfrm>
            <a:off x="482473" y="5203722"/>
            <a:ext cx="3630738" cy="1226993"/>
          </a:xfrm>
        </p:spPr>
        <p:txBody>
          <a:bodyPr wrap="square">
            <a:normAutofit/>
          </a:bodyPr>
          <a:lstStyle/>
          <a:p>
            <a:pPr algn="l"/>
            <a:r>
              <a:rPr lang="en-US" dirty="0" err="1" smtClean="0"/>
              <a:t>Gestión</a:t>
            </a:r>
            <a:r>
              <a:rPr lang="en-US" dirty="0" smtClean="0"/>
              <a:t> de </a:t>
            </a:r>
            <a:r>
              <a:rPr lang="en-US" dirty="0" err="1" smtClean="0"/>
              <a:t>Información</a:t>
            </a:r>
            <a:r>
              <a:rPr lang="en-US" dirty="0" smtClean="0"/>
              <a:t> de personal, </a:t>
            </a:r>
            <a:r>
              <a:rPr lang="en-US" dirty="0" err="1" smtClean="0"/>
              <a:t>almacenes</a:t>
            </a:r>
            <a:r>
              <a:rPr lang="en-US" dirty="0" smtClean="0"/>
              <a:t> y </a:t>
            </a:r>
            <a:r>
              <a:rPr lang="en-US" dirty="0" err="1" smtClean="0"/>
              <a:t>adquisiciones</a:t>
            </a:r>
            <a:r>
              <a:rPr lang="en-US" dirty="0" smtClean="0"/>
              <a:t> de </a:t>
            </a:r>
            <a:r>
              <a:rPr lang="en-US" dirty="0" err="1" smtClean="0"/>
              <a:t>los</a:t>
            </a:r>
            <a:r>
              <a:rPr lang="en-US" dirty="0" smtClean="0"/>
              <a:t> locales. </a:t>
            </a:r>
            <a:r>
              <a:rPr lang="en-US" b="1" dirty="0" err="1" smtClean="0"/>
              <a:t>Avance</a:t>
            </a:r>
            <a:r>
              <a:rPr lang="en-US" b="1" dirty="0" smtClean="0"/>
              <a:t> 80% </a:t>
            </a:r>
            <a:endParaRPr lang="en-US" b="1" dirty="0"/>
          </a:p>
        </p:txBody>
      </p:sp>
      <p:sp>
        <p:nvSpPr>
          <p:cNvPr id="21" name="Text Placeholder 20"/>
          <p:cNvSpPr>
            <a:spLocks noGrp="1"/>
          </p:cNvSpPr>
          <p:nvPr>
            <p:ph type="body" sz="quarter" idx="29"/>
          </p:nvPr>
        </p:nvSpPr>
        <p:spPr/>
        <p:txBody>
          <a:bodyPr/>
          <a:lstStyle/>
          <a:p>
            <a:endParaRPr lang="en-US" dirty="0">
              <a:solidFill>
                <a:schemeClr val="accent1"/>
              </a:solidFill>
            </a:endParaRPr>
          </a:p>
        </p:txBody>
      </p:sp>
      <p:sp>
        <p:nvSpPr>
          <p:cNvPr id="22" name="Text Placeholder 21"/>
          <p:cNvSpPr>
            <a:spLocks noGrp="1"/>
          </p:cNvSpPr>
          <p:nvPr>
            <p:ph type="body" sz="quarter" idx="30"/>
          </p:nvPr>
        </p:nvSpPr>
        <p:spPr/>
        <p:txBody>
          <a:bodyPr/>
          <a:lstStyle/>
          <a:p>
            <a:r>
              <a:rPr lang="en-US" dirty="0" smtClean="0"/>
              <a:t>App</a:t>
            </a:r>
            <a:endParaRPr lang="en-US" dirty="0"/>
          </a:p>
        </p:txBody>
      </p:sp>
      <p:sp>
        <p:nvSpPr>
          <p:cNvPr id="23" name="Text Placeholder 22"/>
          <p:cNvSpPr>
            <a:spLocks noGrp="1"/>
          </p:cNvSpPr>
          <p:nvPr>
            <p:ph type="body" sz="quarter" idx="31"/>
          </p:nvPr>
        </p:nvSpPr>
        <p:spPr>
          <a:xfrm>
            <a:off x="4516055" y="2723263"/>
            <a:ext cx="3592867" cy="1226993"/>
          </a:xfrm>
        </p:spPr>
        <p:txBody>
          <a:bodyPr wrap="square">
            <a:normAutofit/>
          </a:bodyPr>
          <a:lstStyle/>
          <a:p>
            <a:pPr algn="l"/>
            <a:r>
              <a:rPr lang="en-US" dirty="0" smtClean="0"/>
              <a:t>Se ha </a:t>
            </a:r>
            <a:r>
              <a:rPr lang="en-US" dirty="0" err="1" smtClean="0"/>
              <a:t>desarrollado</a:t>
            </a:r>
            <a:r>
              <a:rPr lang="en-US" dirty="0" smtClean="0"/>
              <a:t> </a:t>
            </a:r>
            <a:r>
              <a:rPr lang="en-US" dirty="0" err="1" smtClean="0"/>
              <a:t>una</a:t>
            </a:r>
            <a:r>
              <a:rPr lang="en-US" dirty="0" smtClean="0"/>
              <a:t> App para </a:t>
            </a:r>
            <a:r>
              <a:rPr lang="en-US" dirty="0" err="1" smtClean="0"/>
              <a:t>autoservicio</a:t>
            </a:r>
            <a:r>
              <a:rPr lang="en-US" dirty="0" smtClean="0"/>
              <a:t> para </a:t>
            </a:r>
            <a:r>
              <a:rPr lang="en-US" dirty="0" err="1" smtClean="0"/>
              <a:t>canciones</a:t>
            </a:r>
            <a:r>
              <a:rPr lang="en-US" dirty="0" smtClean="0"/>
              <a:t> y </a:t>
            </a:r>
            <a:r>
              <a:rPr lang="en-US" dirty="0" err="1" smtClean="0"/>
              <a:t>bebidas</a:t>
            </a:r>
            <a:r>
              <a:rPr lang="en-US" dirty="0" smtClean="0"/>
              <a:t> con </a:t>
            </a:r>
            <a:r>
              <a:rPr lang="en-US" dirty="0" err="1" smtClean="0"/>
              <a:t>funciones</a:t>
            </a:r>
            <a:r>
              <a:rPr lang="en-US" dirty="0" smtClean="0"/>
              <a:t> de chat y </a:t>
            </a:r>
            <a:r>
              <a:rPr lang="en-US" dirty="0" err="1" smtClean="0"/>
              <a:t>facturación</a:t>
            </a:r>
            <a:r>
              <a:rPr lang="en-US" dirty="0" smtClean="0"/>
              <a:t>. </a:t>
            </a:r>
            <a:r>
              <a:rPr lang="en-US" b="1" dirty="0" err="1" smtClean="0"/>
              <a:t>Avance</a:t>
            </a:r>
            <a:r>
              <a:rPr lang="en-US" b="1" dirty="0" smtClean="0"/>
              <a:t> 80%</a:t>
            </a:r>
            <a:r>
              <a:rPr lang="en-US" dirty="0" smtClean="0"/>
              <a:t> </a:t>
            </a:r>
            <a:endParaRPr lang="en-US" dirty="0"/>
          </a:p>
        </p:txBody>
      </p:sp>
      <p:sp>
        <p:nvSpPr>
          <p:cNvPr id="24" name="Text Placeholder 23"/>
          <p:cNvSpPr>
            <a:spLocks noGrp="1"/>
          </p:cNvSpPr>
          <p:nvPr>
            <p:ph type="body" sz="quarter" idx="32"/>
          </p:nvPr>
        </p:nvSpPr>
        <p:spPr/>
        <p:txBody>
          <a:bodyPr/>
          <a:lstStyle/>
          <a:p>
            <a:endParaRPr lang="en-US" dirty="0">
              <a:solidFill>
                <a:schemeClr val="accent3"/>
              </a:solidFill>
            </a:endParaRPr>
          </a:p>
        </p:txBody>
      </p:sp>
      <p:sp>
        <p:nvSpPr>
          <p:cNvPr id="28" name="Text Placeholder 27"/>
          <p:cNvSpPr>
            <a:spLocks noGrp="1"/>
          </p:cNvSpPr>
          <p:nvPr>
            <p:ph type="body" sz="quarter" idx="36"/>
          </p:nvPr>
        </p:nvSpPr>
        <p:spPr/>
        <p:txBody>
          <a:bodyPr/>
          <a:lstStyle/>
          <a:p>
            <a:r>
              <a:rPr lang="en-US" dirty="0" smtClean="0"/>
              <a:t>POS</a:t>
            </a:r>
            <a:endParaRPr lang="en-US" dirty="0"/>
          </a:p>
        </p:txBody>
      </p:sp>
      <p:sp>
        <p:nvSpPr>
          <p:cNvPr id="29" name="Text Placeholder 28"/>
          <p:cNvSpPr>
            <a:spLocks noGrp="1"/>
          </p:cNvSpPr>
          <p:nvPr>
            <p:ph type="body" sz="quarter" idx="37"/>
          </p:nvPr>
        </p:nvSpPr>
        <p:spPr>
          <a:xfrm>
            <a:off x="8256612" y="2853502"/>
            <a:ext cx="3449740" cy="1115371"/>
          </a:xfrm>
        </p:spPr>
        <p:txBody>
          <a:bodyPr wrap="square">
            <a:normAutofit/>
          </a:bodyPr>
          <a:lstStyle/>
          <a:p>
            <a:pPr algn="l"/>
            <a:r>
              <a:rPr lang="en-US" dirty="0" smtClean="0"/>
              <a:t>Terminal de </a:t>
            </a:r>
            <a:r>
              <a:rPr lang="en-US" dirty="0" err="1" smtClean="0"/>
              <a:t>punto</a:t>
            </a:r>
            <a:r>
              <a:rPr lang="en-US" dirty="0" smtClean="0"/>
              <a:t> de </a:t>
            </a:r>
            <a:r>
              <a:rPr lang="en-US" dirty="0" err="1" smtClean="0"/>
              <a:t>venta</a:t>
            </a:r>
            <a:r>
              <a:rPr lang="en-US" dirty="0" smtClean="0"/>
              <a:t> para </a:t>
            </a:r>
            <a:r>
              <a:rPr lang="en-US" dirty="0" err="1" smtClean="0"/>
              <a:t>facturación</a:t>
            </a:r>
            <a:r>
              <a:rPr lang="en-US" dirty="0" smtClean="0"/>
              <a:t>..</a:t>
            </a:r>
            <a:r>
              <a:rPr lang="en-US" b="1" dirty="0" smtClean="0"/>
              <a:t> </a:t>
            </a:r>
            <a:r>
              <a:rPr lang="en-US" b="1" dirty="0" err="1" smtClean="0"/>
              <a:t>Avance</a:t>
            </a:r>
            <a:r>
              <a:rPr lang="en-US" b="1" dirty="0" smtClean="0"/>
              <a:t> 50%</a:t>
            </a:r>
            <a:endParaRPr lang="en-US" b="1" dirty="0"/>
          </a:p>
        </p:txBody>
      </p:sp>
      <p:sp>
        <p:nvSpPr>
          <p:cNvPr id="30" name="Text Placeholder 29"/>
          <p:cNvSpPr>
            <a:spLocks noGrp="1"/>
          </p:cNvSpPr>
          <p:nvPr>
            <p:ph type="body" sz="quarter" idx="38"/>
          </p:nvPr>
        </p:nvSpPr>
        <p:spPr/>
        <p:txBody>
          <a:bodyPr/>
          <a:lstStyle/>
          <a:p>
            <a:endParaRPr lang="en-US" dirty="0">
              <a:solidFill>
                <a:schemeClr val="accent5"/>
              </a:solidFill>
            </a:endParaRPr>
          </a:p>
        </p:txBody>
      </p:sp>
      <p:sp>
        <p:nvSpPr>
          <p:cNvPr id="35" name="Text Placeholder 19"/>
          <p:cNvSpPr txBox="1">
            <a:spLocks/>
          </p:cNvSpPr>
          <p:nvPr/>
        </p:nvSpPr>
        <p:spPr>
          <a:xfrm>
            <a:off x="664996" y="2652383"/>
            <a:ext cx="3448215" cy="1226993"/>
          </a:xfrm>
          <a:prstGeom prst="rect">
            <a:avLst/>
          </a:prstGeom>
        </p:spPr>
        <p:txBody>
          <a:bodyPr vert="horz" wrap="square" lIns="0" tIns="60949" rIns="0" bIns="60949" rtlCol="0" anchor="t">
            <a:normAutofit/>
          </a:bodyPr>
          <a:lstStyle>
            <a:lvl1pPr marL="0" indent="0" algn="just" defTabSz="1218987" rtl="0" eaLnBrk="1" latinLnBrk="0" hangingPunct="1">
              <a:spcBef>
                <a:spcPct val="20000"/>
              </a:spcBef>
              <a:buFontTx/>
              <a:buNone/>
              <a:defRPr sz="1799" kern="1200">
                <a:solidFill>
                  <a:srgbClr val="8C9CA6"/>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l"/>
            <a:r>
              <a:rPr lang="en-US" dirty="0" smtClean="0"/>
              <a:t>Se ha </a:t>
            </a:r>
            <a:r>
              <a:rPr lang="en-US" dirty="0" err="1" smtClean="0"/>
              <a:t>diseñado</a:t>
            </a:r>
            <a:r>
              <a:rPr lang="en-US" dirty="0" smtClean="0"/>
              <a:t> y </a:t>
            </a:r>
            <a:r>
              <a:rPr lang="en-US" dirty="0" err="1" smtClean="0"/>
              <a:t>elaborado</a:t>
            </a:r>
            <a:r>
              <a:rPr lang="en-US" dirty="0" smtClean="0"/>
              <a:t> </a:t>
            </a:r>
            <a:r>
              <a:rPr lang="en-US" dirty="0" err="1" smtClean="0"/>
              <a:t>una</a:t>
            </a:r>
            <a:r>
              <a:rPr lang="en-US" dirty="0" smtClean="0"/>
              <a:t> Webpage de </a:t>
            </a:r>
            <a:r>
              <a:rPr lang="en-US" dirty="0" err="1" smtClean="0"/>
              <a:t>aspecto</a:t>
            </a:r>
            <a:r>
              <a:rPr lang="en-US" dirty="0" smtClean="0"/>
              <a:t> </a:t>
            </a:r>
            <a:r>
              <a:rPr lang="en-US" dirty="0" err="1" smtClean="0"/>
              <a:t>moderno</a:t>
            </a:r>
            <a:r>
              <a:rPr lang="en-US" dirty="0" smtClean="0"/>
              <a:t> con </a:t>
            </a:r>
            <a:r>
              <a:rPr lang="en-US" dirty="0" err="1" smtClean="0"/>
              <a:t>furnciones</a:t>
            </a:r>
            <a:r>
              <a:rPr lang="en-US" dirty="0" smtClean="0"/>
              <a:t> de </a:t>
            </a:r>
            <a:r>
              <a:rPr lang="en-US" dirty="0" err="1" smtClean="0"/>
              <a:t>registro</a:t>
            </a:r>
            <a:r>
              <a:rPr lang="en-US" dirty="0" smtClean="0"/>
              <a:t> y reserve. </a:t>
            </a:r>
            <a:r>
              <a:rPr lang="en-US" b="1" dirty="0" err="1" smtClean="0"/>
              <a:t>Avance</a:t>
            </a:r>
            <a:r>
              <a:rPr lang="en-US" b="1" dirty="0" smtClean="0"/>
              <a:t> 80%</a:t>
            </a:r>
            <a:endParaRPr lang="en-US" b="1" dirty="0"/>
          </a:p>
        </p:txBody>
      </p:sp>
      <p:sp>
        <p:nvSpPr>
          <p:cNvPr id="37" name="Freeform 312"/>
          <p:cNvSpPr/>
          <p:nvPr/>
        </p:nvSpPr>
        <p:spPr>
          <a:xfrm>
            <a:off x="664997" y="1916657"/>
            <a:ext cx="504181" cy="432508"/>
          </a:xfrm>
          <a:custGeom>
            <a:avLst/>
            <a:gdLst>
              <a:gd name="connsiteX0" fmla="*/ 81132 w 504826"/>
              <a:gd name="connsiteY0" fmla="*/ 36058 h 432706"/>
              <a:gd name="connsiteX1" fmla="*/ 279457 w 504826"/>
              <a:gd name="connsiteY1" fmla="*/ 36058 h 432706"/>
              <a:gd name="connsiteX2" fmla="*/ 285935 w 504826"/>
              <a:gd name="connsiteY2" fmla="*/ 38593 h 432706"/>
              <a:gd name="connsiteX3" fmla="*/ 288472 w 504826"/>
              <a:gd name="connsiteY3" fmla="*/ 45073 h 432706"/>
              <a:gd name="connsiteX4" fmla="*/ 288472 w 504826"/>
              <a:gd name="connsiteY4" fmla="*/ 63102 h 432706"/>
              <a:gd name="connsiteX5" fmla="*/ 285935 w 504826"/>
              <a:gd name="connsiteY5" fmla="*/ 69581 h 432706"/>
              <a:gd name="connsiteX6" fmla="*/ 279457 w 504826"/>
              <a:gd name="connsiteY6" fmla="*/ 72117 h 432706"/>
              <a:gd name="connsiteX7" fmla="*/ 81132 w 504826"/>
              <a:gd name="connsiteY7" fmla="*/ 72117 h 432706"/>
              <a:gd name="connsiteX8" fmla="*/ 49299 w 504826"/>
              <a:gd name="connsiteY8" fmla="*/ 85357 h 432706"/>
              <a:gd name="connsiteX9" fmla="*/ 36059 w 504826"/>
              <a:gd name="connsiteY9" fmla="*/ 117191 h 432706"/>
              <a:gd name="connsiteX10" fmla="*/ 36059 w 504826"/>
              <a:gd name="connsiteY10" fmla="*/ 351574 h 432706"/>
              <a:gd name="connsiteX11" fmla="*/ 49299 w 504826"/>
              <a:gd name="connsiteY11" fmla="*/ 383407 h 432706"/>
              <a:gd name="connsiteX12" fmla="*/ 81132 w 504826"/>
              <a:gd name="connsiteY12" fmla="*/ 396647 h 432706"/>
              <a:gd name="connsiteX13" fmla="*/ 315516 w 504826"/>
              <a:gd name="connsiteY13" fmla="*/ 396647 h 432706"/>
              <a:gd name="connsiteX14" fmla="*/ 347349 w 504826"/>
              <a:gd name="connsiteY14" fmla="*/ 383407 h 432706"/>
              <a:gd name="connsiteX15" fmla="*/ 360589 w 504826"/>
              <a:gd name="connsiteY15" fmla="*/ 351574 h 432706"/>
              <a:gd name="connsiteX16" fmla="*/ 360589 w 504826"/>
              <a:gd name="connsiteY16" fmla="*/ 261426 h 432706"/>
              <a:gd name="connsiteX17" fmla="*/ 363124 w 504826"/>
              <a:gd name="connsiteY17" fmla="*/ 254947 h 432706"/>
              <a:gd name="connsiteX18" fmla="*/ 369604 w 504826"/>
              <a:gd name="connsiteY18" fmla="*/ 252412 h 432706"/>
              <a:gd name="connsiteX19" fmla="*/ 387633 w 504826"/>
              <a:gd name="connsiteY19" fmla="*/ 252412 h 432706"/>
              <a:gd name="connsiteX20" fmla="*/ 394113 w 504826"/>
              <a:gd name="connsiteY20" fmla="*/ 254947 h 432706"/>
              <a:gd name="connsiteX21" fmla="*/ 396648 w 504826"/>
              <a:gd name="connsiteY21" fmla="*/ 261426 h 432706"/>
              <a:gd name="connsiteX22" fmla="*/ 396648 w 504826"/>
              <a:gd name="connsiteY22" fmla="*/ 351574 h 432706"/>
              <a:gd name="connsiteX23" fmla="*/ 372844 w 504826"/>
              <a:gd name="connsiteY23" fmla="*/ 408902 h 432706"/>
              <a:gd name="connsiteX24" fmla="*/ 315516 w 504826"/>
              <a:gd name="connsiteY24" fmla="*/ 432706 h 432706"/>
              <a:gd name="connsiteX25" fmla="*/ 81132 w 504826"/>
              <a:gd name="connsiteY25" fmla="*/ 432706 h 432706"/>
              <a:gd name="connsiteX26" fmla="*/ 23805 w 504826"/>
              <a:gd name="connsiteY26" fmla="*/ 408902 h 432706"/>
              <a:gd name="connsiteX27" fmla="*/ 0 w 504826"/>
              <a:gd name="connsiteY27" fmla="*/ 351574 h 432706"/>
              <a:gd name="connsiteX28" fmla="*/ 0 w 504826"/>
              <a:gd name="connsiteY28" fmla="*/ 117191 h 432706"/>
              <a:gd name="connsiteX29" fmla="*/ 23805 w 504826"/>
              <a:gd name="connsiteY29" fmla="*/ 59862 h 432706"/>
              <a:gd name="connsiteX30" fmla="*/ 81132 w 504826"/>
              <a:gd name="connsiteY30" fmla="*/ 36058 h 432706"/>
              <a:gd name="connsiteX31" fmla="*/ 342561 w 504826"/>
              <a:gd name="connsiteY31" fmla="*/ 0 h 432706"/>
              <a:gd name="connsiteX32" fmla="*/ 486796 w 504826"/>
              <a:gd name="connsiteY32" fmla="*/ 0 h 432706"/>
              <a:gd name="connsiteX33" fmla="*/ 499474 w 504826"/>
              <a:gd name="connsiteY33" fmla="*/ 5353 h 432706"/>
              <a:gd name="connsiteX34" fmla="*/ 504826 w 504826"/>
              <a:gd name="connsiteY34" fmla="*/ 18030 h 432706"/>
              <a:gd name="connsiteX35" fmla="*/ 504826 w 504826"/>
              <a:gd name="connsiteY35" fmla="*/ 162265 h 432706"/>
              <a:gd name="connsiteX36" fmla="*/ 499474 w 504826"/>
              <a:gd name="connsiteY36" fmla="*/ 174942 h 432706"/>
              <a:gd name="connsiteX37" fmla="*/ 486796 w 504826"/>
              <a:gd name="connsiteY37" fmla="*/ 180295 h 432706"/>
              <a:gd name="connsiteX38" fmla="*/ 474120 w 504826"/>
              <a:gd name="connsiteY38" fmla="*/ 174942 h 432706"/>
              <a:gd name="connsiteX39" fmla="*/ 424539 w 504826"/>
              <a:gd name="connsiteY39" fmla="*/ 125361 h 432706"/>
              <a:gd name="connsiteX40" fmla="*/ 240864 w 504826"/>
              <a:gd name="connsiteY40" fmla="*/ 309036 h 432706"/>
              <a:gd name="connsiteX41" fmla="*/ 234384 w 504826"/>
              <a:gd name="connsiteY41" fmla="*/ 311853 h 432706"/>
              <a:gd name="connsiteX42" fmla="*/ 227905 w 504826"/>
              <a:gd name="connsiteY42" fmla="*/ 309036 h 432706"/>
              <a:gd name="connsiteX43" fmla="*/ 195790 w 504826"/>
              <a:gd name="connsiteY43" fmla="*/ 276921 h 432706"/>
              <a:gd name="connsiteX44" fmla="*/ 192973 w 504826"/>
              <a:gd name="connsiteY44" fmla="*/ 270442 h 432706"/>
              <a:gd name="connsiteX45" fmla="*/ 195790 w 504826"/>
              <a:gd name="connsiteY45" fmla="*/ 263963 h 432706"/>
              <a:gd name="connsiteX46" fmla="*/ 379465 w 504826"/>
              <a:gd name="connsiteY46" fmla="*/ 80287 h 432706"/>
              <a:gd name="connsiteX47" fmla="*/ 329884 w 504826"/>
              <a:gd name="connsiteY47" fmla="*/ 30706 h 432706"/>
              <a:gd name="connsiteX48" fmla="*/ 324532 w 504826"/>
              <a:gd name="connsiteY48" fmla="*/ 18030 h 432706"/>
              <a:gd name="connsiteX49" fmla="*/ 329884 w 504826"/>
              <a:gd name="connsiteY49" fmla="*/ 5353 h 432706"/>
              <a:gd name="connsiteX50" fmla="*/ 342561 w 504826"/>
              <a:gd name="connsiteY50" fmla="*/ 0 h 43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04826" h="432706">
                <a:moveTo>
                  <a:pt x="81132" y="36058"/>
                </a:moveTo>
                <a:lnTo>
                  <a:pt x="279457" y="36058"/>
                </a:lnTo>
                <a:cubicBezTo>
                  <a:pt x="282085" y="36058"/>
                  <a:pt x="284247" y="36903"/>
                  <a:pt x="285935" y="38593"/>
                </a:cubicBezTo>
                <a:cubicBezTo>
                  <a:pt x="287626" y="40284"/>
                  <a:pt x="288472" y="42443"/>
                  <a:pt x="288472" y="45073"/>
                </a:cubicBezTo>
                <a:lnTo>
                  <a:pt x="288472" y="63102"/>
                </a:lnTo>
                <a:cubicBezTo>
                  <a:pt x="288472" y="65731"/>
                  <a:pt x="287626" y="67891"/>
                  <a:pt x="285935" y="69581"/>
                </a:cubicBezTo>
                <a:cubicBezTo>
                  <a:pt x="284247" y="71272"/>
                  <a:pt x="282085" y="72117"/>
                  <a:pt x="279457" y="72117"/>
                </a:cubicBezTo>
                <a:lnTo>
                  <a:pt x="81132" y="72117"/>
                </a:lnTo>
                <a:cubicBezTo>
                  <a:pt x="68737" y="72117"/>
                  <a:pt x="58126" y="76530"/>
                  <a:pt x="49299" y="85357"/>
                </a:cubicBezTo>
                <a:cubicBezTo>
                  <a:pt x="40472" y="94184"/>
                  <a:pt x="36059" y="104795"/>
                  <a:pt x="36059" y="117191"/>
                </a:cubicBezTo>
                <a:lnTo>
                  <a:pt x="36059" y="351574"/>
                </a:lnTo>
                <a:cubicBezTo>
                  <a:pt x="36059" y="363969"/>
                  <a:pt x="40472" y="374580"/>
                  <a:pt x="49299" y="383407"/>
                </a:cubicBezTo>
                <a:cubicBezTo>
                  <a:pt x="58126" y="392234"/>
                  <a:pt x="68737" y="396647"/>
                  <a:pt x="81132" y="396647"/>
                </a:cubicBezTo>
                <a:lnTo>
                  <a:pt x="315516" y="396647"/>
                </a:lnTo>
                <a:cubicBezTo>
                  <a:pt x="327911" y="396647"/>
                  <a:pt x="338523" y="392234"/>
                  <a:pt x="347349" y="383407"/>
                </a:cubicBezTo>
                <a:cubicBezTo>
                  <a:pt x="356177" y="374580"/>
                  <a:pt x="360589" y="363969"/>
                  <a:pt x="360589" y="351574"/>
                </a:cubicBezTo>
                <a:lnTo>
                  <a:pt x="360589" y="261426"/>
                </a:lnTo>
                <a:cubicBezTo>
                  <a:pt x="360589" y="258797"/>
                  <a:pt x="361434" y="256637"/>
                  <a:pt x="363124" y="254947"/>
                </a:cubicBezTo>
                <a:cubicBezTo>
                  <a:pt x="364815" y="253257"/>
                  <a:pt x="366974" y="252412"/>
                  <a:pt x="369604" y="252412"/>
                </a:cubicBezTo>
                <a:lnTo>
                  <a:pt x="387633" y="252412"/>
                </a:lnTo>
                <a:cubicBezTo>
                  <a:pt x="390263" y="252412"/>
                  <a:pt x="392423" y="253257"/>
                  <a:pt x="394113" y="254947"/>
                </a:cubicBezTo>
                <a:cubicBezTo>
                  <a:pt x="395803" y="256637"/>
                  <a:pt x="396648" y="258797"/>
                  <a:pt x="396648" y="261426"/>
                </a:cubicBezTo>
                <a:lnTo>
                  <a:pt x="396648" y="351574"/>
                </a:lnTo>
                <a:cubicBezTo>
                  <a:pt x="396648" y="373923"/>
                  <a:pt x="388713" y="393032"/>
                  <a:pt x="372844" y="408902"/>
                </a:cubicBezTo>
                <a:cubicBezTo>
                  <a:pt x="356974" y="424771"/>
                  <a:pt x="337865" y="432706"/>
                  <a:pt x="315516" y="432706"/>
                </a:cubicBezTo>
                <a:lnTo>
                  <a:pt x="81132" y="432706"/>
                </a:lnTo>
                <a:cubicBezTo>
                  <a:pt x="58783" y="432706"/>
                  <a:pt x="39674" y="424771"/>
                  <a:pt x="23805" y="408902"/>
                </a:cubicBezTo>
                <a:cubicBezTo>
                  <a:pt x="7935" y="393032"/>
                  <a:pt x="0" y="373923"/>
                  <a:pt x="0" y="351574"/>
                </a:cubicBezTo>
                <a:lnTo>
                  <a:pt x="0" y="117191"/>
                </a:lnTo>
                <a:cubicBezTo>
                  <a:pt x="0" y="94841"/>
                  <a:pt x="7935" y="75732"/>
                  <a:pt x="23805" y="59862"/>
                </a:cubicBezTo>
                <a:cubicBezTo>
                  <a:pt x="39674" y="43993"/>
                  <a:pt x="58783" y="36058"/>
                  <a:pt x="81132" y="36058"/>
                </a:cubicBezTo>
                <a:close/>
                <a:moveTo>
                  <a:pt x="342561" y="0"/>
                </a:moveTo>
                <a:lnTo>
                  <a:pt x="486796" y="0"/>
                </a:lnTo>
                <a:cubicBezTo>
                  <a:pt x="491679" y="0"/>
                  <a:pt x="495905" y="1784"/>
                  <a:pt x="499474" y="5353"/>
                </a:cubicBezTo>
                <a:cubicBezTo>
                  <a:pt x="503042" y="8921"/>
                  <a:pt x="504826" y="13147"/>
                  <a:pt x="504826" y="18030"/>
                </a:cubicBezTo>
                <a:lnTo>
                  <a:pt x="504826" y="162265"/>
                </a:lnTo>
                <a:cubicBezTo>
                  <a:pt x="504826" y="167148"/>
                  <a:pt x="503042" y="171374"/>
                  <a:pt x="499474" y="174942"/>
                </a:cubicBezTo>
                <a:cubicBezTo>
                  <a:pt x="495905" y="178510"/>
                  <a:pt x="491679" y="180295"/>
                  <a:pt x="486796" y="180295"/>
                </a:cubicBezTo>
                <a:cubicBezTo>
                  <a:pt x="481914" y="180295"/>
                  <a:pt x="477687" y="178510"/>
                  <a:pt x="474120" y="174942"/>
                </a:cubicBezTo>
                <a:lnTo>
                  <a:pt x="424539" y="125361"/>
                </a:lnTo>
                <a:lnTo>
                  <a:pt x="240864" y="309036"/>
                </a:lnTo>
                <a:cubicBezTo>
                  <a:pt x="238986" y="310914"/>
                  <a:pt x="236826" y="311853"/>
                  <a:pt x="234384" y="311853"/>
                </a:cubicBezTo>
                <a:cubicBezTo>
                  <a:pt x="231942" y="311853"/>
                  <a:pt x="229783" y="310914"/>
                  <a:pt x="227905" y="309036"/>
                </a:cubicBezTo>
                <a:lnTo>
                  <a:pt x="195790" y="276921"/>
                </a:lnTo>
                <a:cubicBezTo>
                  <a:pt x="193912" y="275043"/>
                  <a:pt x="192973" y="272884"/>
                  <a:pt x="192973" y="270442"/>
                </a:cubicBezTo>
                <a:cubicBezTo>
                  <a:pt x="192973" y="268000"/>
                  <a:pt x="193912" y="265841"/>
                  <a:pt x="195790" y="263963"/>
                </a:cubicBezTo>
                <a:lnTo>
                  <a:pt x="379465" y="80287"/>
                </a:lnTo>
                <a:lnTo>
                  <a:pt x="329884" y="30706"/>
                </a:lnTo>
                <a:cubicBezTo>
                  <a:pt x="326316" y="27138"/>
                  <a:pt x="324532" y="22913"/>
                  <a:pt x="324532" y="18030"/>
                </a:cubicBezTo>
                <a:cubicBezTo>
                  <a:pt x="324532" y="13147"/>
                  <a:pt x="326316" y="8921"/>
                  <a:pt x="329884" y="5353"/>
                </a:cubicBezTo>
                <a:cubicBezTo>
                  <a:pt x="333452" y="1784"/>
                  <a:pt x="337678" y="0"/>
                  <a:pt x="342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8" name="Freeform 456"/>
          <p:cNvSpPr/>
          <p:nvPr/>
        </p:nvSpPr>
        <p:spPr>
          <a:xfrm>
            <a:off x="4495553" y="1898625"/>
            <a:ext cx="504179" cy="432508"/>
          </a:xfrm>
          <a:custGeom>
            <a:avLst/>
            <a:gdLst/>
            <a:ahLst/>
            <a:cxnLst/>
            <a:rect l="l" t="t" r="r" b="b"/>
            <a:pathLst>
              <a:path w="504824" h="432707">
                <a:moveTo>
                  <a:pt x="252412" y="0"/>
                </a:moveTo>
                <a:cubicBezTo>
                  <a:pt x="298237" y="0"/>
                  <a:pt x="340493" y="8029"/>
                  <a:pt x="379182" y="24086"/>
                </a:cubicBezTo>
                <a:cubicBezTo>
                  <a:pt x="417870" y="40143"/>
                  <a:pt x="448483" y="62023"/>
                  <a:pt x="471019" y="89725"/>
                </a:cubicBezTo>
                <a:cubicBezTo>
                  <a:pt x="493556" y="117426"/>
                  <a:pt x="504824" y="147616"/>
                  <a:pt x="504824" y="180294"/>
                </a:cubicBezTo>
                <a:cubicBezTo>
                  <a:pt x="504824" y="212973"/>
                  <a:pt x="493556" y="243163"/>
                  <a:pt x="471019" y="270864"/>
                </a:cubicBezTo>
                <a:cubicBezTo>
                  <a:pt x="448483" y="298566"/>
                  <a:pt x="417870" y="320446"/>
                  <a:pt x="379182" y="336503"/>
                </a:cubicBezTo>
                <a:cubicBezTo>
                  <a:pt x="340493" y="352560"/>
                  <a:pt x="298237" y="360589"/>
                  <a:pt x="252412" y="360589"/>
                </a:cubicBezTo>
                <a:cubicBezTo>
                  <a:pt x="239265" y="360589"/>
                  <a:pt x="225650" y="359838"/>
                  <a:pt x="211564" y="358335"/>
                </a:cubicBezTo>
                <a:cubicBezTo>
                  <a:pt x="174378" y="391202"/>
                  <a:pt x="131182" y="413926"/>
                  <a:pt x="81977" y="426509"/>
                </a:cubicBezTo>
                <a:cubicBezTo>
                  <a:pt x="72774" y="429139"/>
                  <a:pt x="62070" y="431204"/>
                  <a:pt x="49862" y="432707"/>
                </a:cubicBezTo>
                <a:lnTo>
                  <a:pt x="48453" y="432707"/>
                </a:lnTo>
                <a:cubicBezTo>
                  <a:pt x="45637" y="432707"/>
                  <a:pt x="43101" y="431721"/>
                  <a:pt x="40848" y="429749"/>
                </a:cubicBezTo>
                <a:cubicBezTo>
                  <a:pt x="38594" y="427777"/>
                  <a:pt x="37092" y="425195"/>
                  <a:pt x="36341" y="422002"/>
                </a:cubicBezTo>
                <a:lnTo>
                  <a:pt x="36341" y="421720"/>
                </a:lnTo>
                <a:cubicBezTo>
                  <a:pt x="35778" y="420969"/>
                  <a:pt x="35730" y="419842"/>
                  <a:pt x="36199" y="418340"/>
                </a:cubicBezTo>
                <a:cubicBezTo>
                  <a:pt x="36669" y="416837"/>
                  <a:pt x="36857" y="415898"/>
                  <a:pt x="36763" y="415523"/>
                </a:cubicBezTo>
                <a:cubicBezTo>
                  <a:pt x="36669" y="415147"/>
                  <a:pt x="37092" y="414255"/>
                  <a:pt x="38031" y="412846"/>
                </a:cubicBezTo>
                <a:cubicBezTo>
                  <a:pt x="38969" y="411438"/>
                  <a:pt x="39533" y="410593"/>
                  <a:pt x="39721" y="410311"/>
                </a:cubicBezTo>
                <a:cubicBezTo>
                  <a:pt x="39909" y="410029"/>
                  <a:pt x="40566" y="409231"/>
                  <a:pt x="41693" y="407916"/>
                </a:cubicBezTo>
                <a:cubicBezTo>
                  <a:pt x="42819" y="406602"/>
                  <a:pt x="43571" y="405757"/>
                  <a:pt x="43947" y="405381"/>
                </a:cubicBezTo>
                <a:cubicBezTo>
                  <a:pt x="45261" y="403879"/>
                  <a:pt x="48172" y="400639"/>
                  <a:pt x="52679" y="395662"/>
                </a:cubicBezTo>
                <a:cubicBezTo>
                  <a:pt x="57186" y="390685"/>
                  <a:pt x="60426" y="387117"/>
                  <a:pt x="62399" y="384957"/>
                </a:cubicBezTo>
                <a:cubicBezTo>
                  <a:pt x="64370" y="382797"/>
                  <a:pt x="67281" y="379088"/>
                  <a:pt x="71131" y="373829"/>
                </a:cubicBezTo>
                <a:cubicBezTo>
                  <a:pt x="74981" y="368571"/>
                  <a:pt x="78033" y="363782"/>
                  <a:pt x="80287" y="359462"/>
                </a:cubicBezTo>
                <a:cubicBezTo>
                  <a:pt x="82540" y="355143"/>
                  <a:pt x="85076" y="349602"/>
                  <a:pt x="87893" y="342841"/>
                </a:cubicBezTo>
                <a:cubicBezTo>
                  <a:pt x="90710" y="336080"/>
                  <a:pt x="93152" y="328944"/>
                  <a:pt x="95217" y="321432"/>
                </a:cubicBezTo>
                <a:cubicBezTo>
                  <a:pt x="65732" y="304717"/>
                  <a:pt x="42491" y="284058"/>
                  <a:pt x="25495" y="259455"/>
                </a:cubicBezTo>
                <a:cubicBezTo>
                  <a:pt x="8498" y="234852"/>
                  <a:pt x="0" y="208465"/>
                  <a:pt x="0" y="180294"/>
                </a:cubicBezTo>
                <a:cubicBezTo>
                  <a:pt x="0" y="147616"/>
                  <a:pt x="11268" y="117426"/>
                  <a:pt x="33805" y="89725"/>
                </a:cubicBezTo>
                <a:cubicBezTo>
                  <a:pt x="56342" y="62023"/>
                  <a:pt x="86954" y="40143"/>
                  <a:pt x="125642" y="24086"/>
                </a:cubicBezTo>
                <a:cubicBezTo>
                  <a:pt x="164330" y="8029"/>
                  <a:pt x="206587" y="0"/>
                  <a:pt x="252412" y="0"/>
                </a:cubicBezTo>
                <a:close/>
                <a:moveTo>
                  <a:pt x="252412" y="36059"/>
                </a:moveTo>
                <a:cubicBezTo>
                  <a:pt x="214099" y="36059"/>
                  <a:pt x="178275" y="42585"/>
                  <a:pt x="144939" y="55638"/>
                </a:cubicBezTo>
                <a:cubicBezTo>
                  <a:pt x="111603" y="68690"/>
                  <a:pt x="85122" y="86297"/>
                  <a:pt x="65497" y="108458"/>
                </a:cubicBezTo>
                <a:cubicBezTo>
                  <a:pt x="45871" y="130620"/>
                  <a:pt x="36059" y="154565"/>
                  <a:pt x="36059" y="180294"/>
                </a:cubicBezTo>
                <a:cubicBezTo>
                  <a:pt x="36059" y="201329"/>
                  <a:pt x="42773" y="221377"/>
                  <a:pt x="56200" y="240440"/>
                </a:cubicBezTo>
                <a:cubicBezTo>
                  <a:pt x="69629" y="259502"/>
                  <a:pt x="88550" y="275982"/>
                  <a:pt x="112966" y="289880"/>
                </a:cubicBezTo>
                <a:lnTo>
                  <a:pt x="137474" y="303965"/>
                </a:lnTo>
                <a:lnTo>
                  <a:pt x="129868" y="331009"/>
                </a:lnTo>
                <a:cubicBezTo>
                  <a:pt x="125360" y="348100"/>
                  <a:pt x="118787" y="364251"/>
                  <a:pt x="110148" y="379464"/>
                </a:cubicBezTo>
                <a:cubicBezTo>
                  <a:pt x="138694" y="367632"/>
                  <a:pt x="164519" y="351574"/>
                  <a:pt x="187619" y="331291"/>
                </a:cubicBezTo>
                <a:lnTo>
                  <a:pt x="199732" y="320586"/>
                </a:lnTo>
                <a:lnTo>
                  <a:pt x="215790" y="322277"/>
                </a:lnTo>
                <a:cubicBezTo>
                  <a:pt x="228748" y="323779"/>
                  <a:pt x="240956" y="324530"/>
                  <a:pt x="252412" y="324530"/>
                </a:cubicBezTo>
                <a:cubicBezTo>
                  <a:pt x="290724" y="324530"/>
                  <a:pt x="326548" y="318004"/>
                  <a:pt x="359884" y="304951"/>
                </a:cubicBezTo>
                <a:cubicBezTo>
                  <a:pt x="393220" y="291899"/>
                  <a:pt x="419701" y="274292"/>
                  <a:pt x="439327" y="252131"/>
                </a:cubicBezTo>
                <a:cubicBezTo>
                  <a:pt x="458952" y="229969"/>
                  <a:pt x="468766" y="206024"/>
                  <a:pt x="468766" y="180294"/>
                </a:cubicBezTo>
                <a:cubicBezTo>
                  <a:pt x="468766" y="154565"/>
                  <a:pt x="458952" y="130620"/>
                  <a:pt x="439327" y="108458"/>
                </a:cubicBezTo>
                <a:cubicBezTo>
                  <a:pt x="419701" y="86297"/>
                  <a:pt x="393220" y="68690"/>
                  <a:pt x="359884" y="55638"/>
                </a:cubicBezTo>
                <a:cubicBezTo>
                  <a:pt x="326548" y="42585"/>
                  <a:pt x="290724" y="36059"/>
                  <a:pt x="252412" y="3605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Freeform 404"/>
          <p:cNvSpPr/>
          <p:nvPr/>
        </p:nvSpPr>
        <p:spPr>
          <a:xfrm>
            <a:off x="8416473" y="1916657"/>
            <a:ext cx="502571" cy="396445"/>
          </a:xfrm>
          <a:custGeom>
            <a:avLst/>
            <a:gdLst>
              <a:gd name="connsiteX0" fmla="*/ 240018 w 502570"/>
              <a:gd name="connsiteY0" fmla="*/ 221988 h 396648"/>
              <a:gd name="connsiteX1" fmla="*/ 207339 w 502570"/>
              <a:gd name="connsiteY1" fmla="*/ 254666 h 396648"/>
              <a:gd name="connsiteX2" fmla="*/ 207339 w 502570"/>
              <a:gd name="connsiteY2" fmla="*/ 270442 h 396648"/>
              <a:gd name="connsiteX3" fmla="*/ 234383 w 502570"/>
              <a:gd name="connsiteY3" fmla="*/ 270442 h 396648"/>
              <a:gd name="connsiteX4" fmla="*/ 234383 w 502570"/>
              <a:gd name="connsiteY4" fmla="*/ 297486 h 396648"/>
              <a:gd name="connsiteX5" fmla="*/ 250159 w 502570"/>
              <a:gd name="connsiteY5" fmla="*/ 297486 h 396648"/>
              <a:gd name="connsiteX6" fmla="*/ 282837 w 502570"/>
              <a:gd name="connsiteY6" fmla="*/ 264808 h 396648"/>
              <a:gd name="connsiteX7" fmla="*/ 369533 w 502570"/>
              <a:gd name="connsiteY7" fmla="*/ 92471 h 396648"/>
              <a:gd name="connsiteX8" fmla="*/ 364815 w 502570"/>
              <a:gd name="connsiteY8" fmla="*/ 94936 h 396648"/>
              <a:gd name="connsiteX9" fmla="*/ 266216 w 502570"/>
              <a:gd name="connsiteY9" fmla="*/ 193535 h 396648"/>
              <a:gd name="connsiteX10" fmla="*/ 265935 w 502570"/>
              <a:gd name="connsiteY10" fmla="*/ 202831 h 396648"/>
              <a:gd name="connsiteX11" fmla="*/ 275231 w 502570"/>
              <a:gd name="connsiteY11" fmla="*/ 202550 h 396648"/>
              <a:gd name="connsiteX12" fmla="*/ 373829 w 502570"/>
              <a:gd name="connsiteY12" fmla="*/ 103951 h 396648"/>
              <a:gd name="connsiteX13" fmla="*/ 374112 w 502570"/>
              <a:gd name="connsiteY13" fmla="*/ 94655 h 396648"/>
              <a:gd name="connsiteX14" fmla="*/ 369533 w 502570"/>
              <a:gd name="connsiteY14" fmla="*/ 92471 h 396648"/>
              <a:gd name="connsiteX15" fmla="*/ 369604 w 502570"/>
              <a:gd name="connsiteY15" fmla="*/ 54088 h 396648"/>
              <a:gd name="connsiteX16" fmla="*/ 450736 w 502570"/>
              <a:gd name="connsiteY16" fmla="*/ 135221 h 396648"/>
              <a:gd name="connsiteX17" fmla="*/ 261427 w 502570"/>
              <a:gd name="connsiteY17" fmla="*/ 324530 h 396648"/>
              <a:gd name="connsiteX18" fmla="*/ 180295 w 502570"/>
              <a:gd name="connsiteY18" fmla="*/ 324530 h 396648"/>
              <a:gd name="connsiteX19" fmla="*/ 180295 w 502570"/>
              <a:gd name="connsiteY19" fmla="*/ 243398 h 396648"/>
              <a:gd name="connsiteX20" fmla="*/ 432706 w 502570"/>
              <a:gd name="connsiteY20" fmla="*/ 2254 h 396648"/>
              <a:gd name="connsiteX21" fmla="*/ 451863 w 502570"/>
              <a:gd name="connsiteY21" fmla="*/ 10142 h 396648"/>
              <a:gd name="connsiteX22" fmla="*/ 494683 w 502570"/>
              <a:gd name="connsiteY22" fmla="*/ 52961 h 396648"/>
              <a:gd name="connsiteX23" fmla="*/ 502570 w 502570"/>
              <a:gd name="connsiteY23" fmla="*/ 72118 h 396648"/>
              <a:gd name="connsiteX24" fmla="*/ 494683 w 502570"/>
              <a:gd name="connsiteY24" fmla="*/ 91274 h 396648"/>
              <a:gd name="connsiteX25" fmla="*/ 468766 w 502570"/>
              <a:gd name="connsiteY25" fmla="*/ 117191 h 396648"/>
              <a:gd name="connsiteX26" fmla="*/ 387632 w 502570"/>
              <a:gd name="connsiteY26" fmla="*/ 36059 h 396648"/>
              <a:gd name="connsiteX27" fmla="*/ 413550 w 502570"/>
              <a:gd name="connsiteY27" fmla="*/ 10142 h 396648"/>
              <a:gd name="connsiteX28" fmla="*/ 432706 w 502570"/>
              <a:gd name="connsiteY28" fmla="*/ 2254 h 396648"/>
              <a:gd name="connsiteX29" fmla="*/ 81133 w 502570"/>
              <a:gd name="connsiteY29" fmla="*/ 0 h 396648"/>
              <a:gd name="connsiteX30" fmla="*/ 315515 w 502570"/>
              <a:gd name="connsiteY30" fmla="*/ 0 h 396648"/>
              <a:gd name="connsiteX31" fmla="*/ 348476 w 502570"/>
              <a:gd name="connsiteY31" fmla="*/ 7043 h 396648"/>
              <a:gd name="connsiteX32" fmla="*/ 353547 w 502570"/>
              <a:gd name="connsiteY32" fmla="*/ 13522 h 396648"/>
              <a:gd name="connsiteX33" fmla="*/ 351011 w 502570"/>
              <a:gd name="connsiteY33" fmla="*/ 21692 h 396648"/>
              <a:gd name="connsiteX34" fmla="*/ 337207 w 502570"/>
              <a:gd name="connsiteY34" fmla="*/ 35496 h 396648"/>
              <a:gd name="connsiteX35" fmla="*/ 328193 w 502570"/>
              <a:gd name="connsiteY35" fmla="*/ 37749 h 396648"/>
              <a:gd name="connsiteX36" fmla="*/ 315515 w 502570"/>
              <a:gd name="connsiteY36" fmla="*/ 36059 h 396648"/>
              <a:gd name="connsiteX37" fmla="*/ 81133 w 502570"/>
              <a:gd name="connsiteY37" fmla="*/ 36059 h 396648"/>
              <a:gd name="connsiteX38" fmla="*/ 49299 w 502570"/>
              <a:gd name="connsiteY38" fmla="*/ 49299 h 396648"/>
              <a:gd name="connsiteX39" fmla="*/ 36059 w 502570"/>
              <a:gd name="connsiteY39" fmla="*/ 81133 h 396648"/>
              <a:gd name="connsiteX40" fmla="*/ 36059 w 502570"/>
              <a:gd name="connsiteY40" fmla="*/ 315515 h 396648"/>
              <a:gd name="connsiteX41" fmla="*/ 49299 w 502570"/>
              <a:gd name="connsiteY41" fmla="*/ 347349 h 396648"/>
              <a:gd name="connsiteX42" fmla="*/ 81133 w 502570"/>
              <a:gd name="connsiteY42" fmla="*/ 360589 h 396648"/>
              <a:gd name="connsiteX43" fmla="*/ 315515 w 502570"/>
              <a:gd name="connsiteY43" fmla="*/ 360589 h 396648"/>
              <a:gd name="connsiteX44" fmla="*/ 347349 w 502570"/>
              <a:gd name="connsiteY44" fmla="*/ 347349 h 396648"/>
              <a:gd name="connsiteX45" fmla="*/ 360589 w 502570"/>
              <a:gd name="connsiteY45" fmla="*/ 315515 h 396648"/>
              <a:gd name="connsiteX46" fmla="*/ 360589 w 502570"/>
              <a:gd name="connsiteY46" fmla="*/ 280020 h 396648"/>
              <a:gd name="connsiteX47" fmla="*/ 363125 w 502570"/>
              <a:gd name="connsiteY47" fmla="*/ 273822 h 396648"/>
              <a:gd name="connsiteX48" fmla="*/ 381154 w 502570"/>
              <a:gd name="connsiteY48" fmla="*/ 255793 h 396648"/>
              <a:gd name="connsiteX49" fmla="*/ 391014 w 502570"/>
              <a:gd name="connsiteY49" fmla="*/ 253821 h 396648"/>
              <a:gd name="connsiteX50" fmla="*/ 396649 w 502570"/>
              <a:gd name="connsiteY50" fmla="*/ 261991 h 396648"/>
              <a:gd name="connsiteX51" fmla="*/ 396649 w 502570"/>
              <a:gd name="connsiteY51" fmla="*/ 315515 h 396648"/>
              <a:gd name="connsiteX52" fmla="*/ 372843 w 502570"/>
              <a:gd name="connsiteY52" fmla="*/ 372844 h 396648"/>
              <a:gd name="connsiteX53" fmla="*/ 315515 w 502570"/>
              <a:gd name="connsiteY53" fmla="*/ 396648 h 396648"/>
              <a:gd name="connsiteX54" fmla="*/ 81133 w 502570"/>
              <a:gd name="connsiteY54" fmla="*/ 396648 h 396648"/>
              <a:gd name="connsiteX55" fmla="*/ 23804 w 502570"/>
              <a:gd name="connsiteY55" fmla="*/ 372844 h 396648"/>
              <a:gd name="connsiteX56" fmla="*/ 0 w 502570"/>
              <a:gd name="connsiteY56" fmla="*/ 315515 h 396648"/>
              <a:gd name="connsiteX57" fmla="*/ 0 w 502570"/>
              <a:gd name="connsiteY57" fmla="*/ 81133 h 396648"/>
              <a:gd name="connsiteX58" fmla="*/ 23804 w 502570"/>
              <a:gd name="connsiteY58" fmla="*/ 23805 h 396648"/>
              <a:gd name="connsiteX59" fmla="*/ 81133 w 502570"/>
              <a:gd name="connsiteY5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02570" h="396648">
                <a:moveTo>
                  <a:pt x="240018" y="221988"/>
                </a:moveTo>
                <a:lnTo>
                  <a:pt x="207339" y="254666"/>
                </a:lnTo>
                <a:lnTo>
                  <a:pt x="207339" y="270442"/>
                </a:lnTo>
                <a:lnTo>
                  <a:pt x="234383" y="270442"/>
                </a:lnTo>
                <a:lnTo>
                  <a:pt x="234383" y="297486"/>
                </a:lnTo>
                <a:lnTo>
                  <a:pt x="250159" y="297486"/>
                </a:lnTo>
                <a:lnTo>
                  <a:pt x="282837" y="264808"/>
                </a:lnTo>
                <a:close/>
                <a:moveTo>
                  <a:pt x="369533" y="92471"/>
                </a:moveTo>
                <a:cubicBezTo>
                  <a:pt x="367984" y="92518"/>
                  <a:pt x="366411" y="93340"/>
                  <a:pt x="364815" y="94936"/>
                </a:cubicBezTo>
                <a:lnTo>
                  <a:pt x="266216" y="193535"/>
                </a:lnTo>
                <a:cubicBezTo>
                  <a:pt x="263023" y="196728"/>
                  <a:pt x="262929" y="199826"/>
                  <a:pt x="265935" y="202831"/>
                </a:cubicBezTo>
                <a:cubicBezTo>
                  <a:pt x="268939" y="205836"/>
                  <a:pt x="272038" y="205742"/>
                  <a:pt x="275231" y="202550"/>
                </a:cubicBezTo>
                <a:lnTo>
                  <a:pt x="373829" y="103951"/>
                </a:lnTo>
                <a:cubicBezTo>
                  <a:pt x="377022" y="100758"/>
                  <a:pt x="377115" y="97659"/>
                  <a:pt x="374112" y="94655"/>
                </a:cubicBezTo>
                <a:cubicBezTo>
                  <a:pt x="372610" y="93152"/>
                  <a:pt x="371083" y="92424"/>
                  <a:pt x="369533" y="92471"/>
                </a:cubicBezTo>
                <a:close/>
                <a:moveTo>
                  <a:pt x="369604" y="54088"/>
                </a:moveTo>
                <a:lnTo>
                  <a:pt x="450736" y="135221"/>
                </a:lnTo>
                <a:lnTo>
                  <a:pt x="261427" y="324530"/>
                </a:lnTo>
                <a:lnTo>
                  <a:pt x="180295" y="324530"/>
                </a:lnTo>
                <a:lnTo>
                  <a:pt x="180295" y="243398"/>
                </a:lnTo>
                <a:close/>
                <a:moveTo>
                  <a:pt x="432706" y="2254"/>
                </a:moveTo>
                <a:cubicBezTo>
                  <a:pt x="440217" y="2254"/>
                  <a:pt x="446604" y="4883"/>
                  <a:pt x="451863" y="10142"/>
                </a:cubicBezTo>
                <a:lnTo>
                  <a:pt x="494683" y="52961"/>
                </a:lnTo>
                <a:cubicBezTo>
                  <a:pt x="499940" y="58220"/>
                  <a:pt x="502570" y="64606"/>
                  <a:pt x="502570" y="72118"/>
                </a:cubicBezTo>
                <a:cubicBezTo>
                  <a:pt x="502570" y="79630"/>
                  <a:pt x="499940" y="86016"/>
                  <a:pt x="494683" y="91274"/>
                </a:cubicBezTo>
                <a:lnTo>
                  <a:pt x="468766" y="117191"/>
                </a:lnTo>
                <a:lnTo>
                  <a:pt x="387632" y="36059"/>
                </a:lnTo>
                <a:lnTo>
                  <a:pt x="413550" y="10142"/>
                </a:lnTo>
                <a:cubicBezTo>
                  <a:pt x="418808" y="4883"/>
                  <a:pt x="425194" y="2254"/>
                  <a:pt x="432706" y="2254"/>
                </a:cubicBezTo>
                <a:close/>
                <a:moveTo>
                  <a:pt x="81133" y="0"/>
                </a:moveTo>
                <a:lnTo>
                  <a:pt x="315515" y="0"/>
                </a:lnTo>
                <a:cubicBezTo>
                  <a:pt x="327347" y="0"/>
                  <a:pt x="338334" y="2348"/>
                  <a:pt x="348476" y="7043"/>
                </a:cubicBezTo>
                <a:cubicBezTo>
                  <a:pt x="351293" y="8357"/>
                  <a:pt x="352983" y="10517"/>
                  <a:pt x="353547" y="13522"/>
                </a:cubicBezTo>
                <a:cubicBezTo>
                  <a:pt x="354110" y="16715"/>
                  <a:pt x="353265" y="19438"/>
                  <a:pt x="351011" y="21692"/>
                </a:cubicBezTo>
                <a:lnTo>
                  <a:pt x="337207" y="35496"/>
                </a:lnTo>
                <a:cubicBezTo>
                  <a:pt x="334577" y="38125"/>
                  <a:pt x="331574" y="38876"/>
                  <a:pt x="328193" y="37749"/>
                </a:cubicBezTo>
                <a:cubicBezTo>
                  <a:pt x="323872" y="36622"/>
                  <a:pt x="319647" y="36059"/>
                  <a:pt x="315515" y="36059"/>
                </a:cubicBezTo>
                <a:lnTo>
                  <a:pt x="81133" y="36059"/>
                </a:lnTo>
                <a:cubicBezTo>
                  <a:pt x="68737" y="36059"/>
                  <a:pt x="58126" y="40472"/>
                  <a:pt x="49299" y="49299"/>
                </a:cubicBezTo>
                <a:cubicBezTo>
                  <a:pt x="40472" y="58126"/>
                  <a:pt x="36059" y="68737"/>
                  <a:pt x="36059" y="81133"/>
                </a:cubicBezTo>
                <a:lnTo>
                  <a:pt x="36059" y="315515"/>
                </a:lnTo>
                <a:cubicBezTo>
                  <a:pt x="36059" y="327911"/>
                  <a:pt x="40472" y="338522"/>
                  <a:pt x="49299" y="347349"/>
                </a:cubicBezTo>
                <a:cubicBezTo>
                  <a:pt x="58126" y="356176"/>
                  <a:pt x="68737" y="360589"/>
                  <a:pt x="81133" y="360589"/>
                </a:cubicBezTo>
                <a:lnTo>
                  <a:pt x="315515" y="360589"/>
                </a:lnTo>
                <a:cubicBezTo>
                  <a:pt x="327911" y="360589"/>
                  <a:pt x="338521" y="356176"/>
                  <a:pt x="347349" y="347349"/>
                </a:cubicBezTo>
                <a:cubicBezTo>
                  <a:pt x="356176" y="338522"/>
                  <a:pt x="360589" y="327911"/>
                  <a:pt x="360589" y="315515"/>
                </a:cubicBezTo>
                <a:lnTo>
                  <a:pt x="360589" y="280020"/>
                </a:lnTo>
                <a:cubicBezTo>
                  <a:pt x="360589" y="277579"/>
                  <a:pt x="361435" y="275513"/>
                  <a:pt x="363125" y="273822"/>
                </a:cubicBezTo>
                <a:lnTo>
                  <a:pt x="381154" y="255793"/>
                </a:lnTo>
                <a:cubicBezTo>
                  <a:pt x="383972" y="252976"/>
                  <a:pt x="387258" y="252318"/>
                  <a:pt x="391014" y="253821"/>
                </a:cubicBezTo>
                <a:cubicBezTo>
                  <a:pt x="394770" y="255323"/>
                  <a:pt x="396649" y="258047"/>
                  <a:pt x="396649" y="261991"/>
                </a:cubicBezTo>
                <a:lnTo>
                  <a:pt x="396649" y="315515"/>
                </a:lnTo>
                <a:cubicBezTo>
                  <a:pt x="396649" y="337865"/>
                  <a:pt x="388713" y="356974"/>
                  <a:pt x="372843" y="372844"/>
                </a:cubicBezTo>
                <a:cubicBezTo>
                  <a:pt x="356973" y="388713"/>
                  <a:pt x="337864" y="396648"/>
                  <a:pt x="315515" y="396648"/>
                </a:cubicBezTo>
                <a:lnTo>
                  <a:pt x="81133" y="396648"/>
                </a:lnTo>
                <a:cubicBezTo>
                  <a:pt x="58783" y="396648"/>
                  <a:pt x="39674" y="388713"/>
                  <a:pt x="23804" y="372844"/>
                </a:cubicBezTo>
                <a:cubicBezTo>
                  <a:pt x="7934" y="356974"/>
                  <a:pt x="0" y="337865"/>
                  <a:pt x="0" y="315515"/>
                </a:cubicBezTo>
                <a:lnTo>
                  <a:pt x="0" y="81133"/>
                </a:lnTo>
                <a:cubicBezTo>
                  <a:pt x="0" y="58784"/>
                  <a:pt x="7934" y="39674"/>
                  <a:pt x="23804" y="23805"/>
                </a:cubicBezTo>
                <a:cubicBezTo>
                  <a:pt x="39674" y="7935"/>
                  <a:pt x="58783" y="0"/>
                  <a:pt x="8113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1" name="Freeform 196"/>
          <p:cNvSpPr/>
          <p:nvPr/>
        </p:nvSpPr>
        <p:spPr>
          <a:xfrm>
            <a:off x="592235" y="4204174"/>
            <a:ext cx="576943" cy="411861"/>
          </a:xfrm>
          <a:custGeom>
            <a:avLst/>
            <a:gdLst/>
            <a:ahLst/>
            <a:cxnLst/>
            <a:rect l="l" t="t" r="r" b="b"/>
            <a:pathLst>
              <a:path w="576943" h="411861">
                <a:moveTo>
                  <a:pt x="340025" y="0"/>
                </a:moveTo>
                <a:cubicBezTo>
                  <a:pt x="368008" y="0"/>
                  <a:pt x="393831" y="6902"/>
                  <a:pt x="417495" y="20706"/>
                </a:cubicBezTo>
                <a:cubicBezTo>
                  <a:pt x="441159" y="34510"/>
                  <a:pt x="459892" y="53243"/>
                  <a:pt x="473696" y="76907"/>
                </a:cubicBezTo>
                <a:cubicBezTo>
                  <a:pt x="487500" y="100571"/>
                  <a:pt x="494402" y="126394"/>
                  <a:pt x="494402" y="154377"/>
                </a:cubicBezTo>
                <a:cubicBezTo>
                  <a:pt x="494402" y="166773"/>
                  <a:pt x="493087" y="178229"/>
                  <a:pt x="490458" y="188746"/>
                </a:cubicBezTo>
                <a:cubicBezTo>
                  <a:pt x="515812" y="194944"/>
                  <a:pt x="536564" y="208325"/>
                  <a:pt x="552716" y="228890"/>
                </a:cubicBezTo>
                <a:cubicBezTo>
                  <a:pt x="568868" y="249455"/>
                  <a:pt x="576943" y="272696"/>
                  <a:pt x="576943" y="298613"/>
                </a:cubicBezTo>
                <a:cubicBezTo>
                  <a:pt x="576943" y="329789"/>
                  <a:pt x="565862" y="356458"/>
                  <a:pt x="543701" y="378619"/>
                </a:cubicBezTo>
                <a:cubicBezTo>
                  <a:pt x="521540" y="400780"/>
                  <a:pt x="494871" y="411861"/>
                  <a:pt x="463696" y="411861"/>
                </a:cubicBezTo>
                <a:lnTo>
                  <a:pt x="113248" y="411861"/>
                </a:lnTo>
                <a:cubicBezTo>
                  <a:pt x="82072" y="411861"/>
                  <a:pt x="55403" y="400780"/>
                  <a:pt x="33242" y="378619"/>
                </a:cubicBezTo>
                <a:cubicBezTo>
                  <a:pt x="11081" y="356458"/>
                  <a:pt x="0" y="329789"/>
                  <a:pt x="0" y="298613"/>
                </a:cubicBezTo>
                <a:cubicBezTo>
                  <a:pt x="0" y="276828"/>
                  <a:pt x="5916" y="256685"/>
                  <a:pt x="17748" y="238186"/>
                </a:cubicBezTo>
                <a:cubicBezTo>
                  <a:pt x="29580" y="219687"/>
                  <a:pt x="45355" y="205743"/>
                  <a:pt x="65075" y="196352"/>
                </a:cubicBezTo>
                <a:cubicBezTo>
                  <a:pt x="63197" y="189967"/>
                  <a:pt x="62258" y="183112"/>
                  <a:pt x="62258" y="175788"/>
                </a:cubicBezTo>
                <a:cubicBezTo>
                  <a:pt x="62258" y="154565"/>
                  <a:pt x="69817" y="136395"/>
                  <a:pt x="84936" y="121277"/>
                </a:cubicBezTo>
                <a:cubicBezTo>
                  <a:pt x="100054" y="106158"/>
                  <a:pt x="118224" y="98599"/>
                  <a:pt x="139447" y="98599"/>
                </a:cubicBezTo>
                <a:cubicBezTo>
                  <a:pt x="158603" y="98599"/>
                  <a:pt x="175506" y="104890"/>
                  <a:pt x="190155" y="117473"/>
                </a:cubicBezTo>
                <a:cubicBezTo>
                  <a:pt x="198606" y="83105"/>
                  <a:pt x="216823" y="54934"/>
                  <a:pt x="244807" y="32960"/>
                </a:cubicBezTo>
                <a:cubicBezTo>
                  <a:pt x="272790" y="10987"/>
                  <a:pt x="304529" y="0"/>
                  <a:pt x="340025" y="0"/>
                </a:cubicBezTo>
                <a:close/>
                <a:moveTo>
                  <a:pt x="382281" y="118882"/>
                </a:moveTo>
                <a:cubicBezTo>
                  <a:pt x="378525" y="118882"/>
                  <a:pt x="375238" y="120291"/>
                  <a:pt x="372421" y="123108"/>
                </a:cubicBezTo>
                <a:cubicBezTo>
                  <a:pt x="369604" y="125925"/>
                  <a:pt x="368196" y="129305"/>
                  <a:pt x="368196" y="133249"/>
                </a:cubicBezTo>
                <a:lnTo>
                  <a:pt x="368196" y="339743"/>
                </a:lnTo>
                <a:cubicBezTo>
                  <a:pt x="368196" y="343499"/>
                  <a:pt x="369604" y="346786"/>
                  <a:pt x="372421" y="349603"/>
                </a:cubicBezTo>
                <a:cubicBezTo>
                  <a:pt x="375238" y="352420"/>
                  <a:pt x="378525" y="353829"/>
                  <a:pt x="382281" y="353829"/>
                </a:cubicBezTo>
                <a:lnTo>
                  <a:pt x="408480" y="353829"/>
                </a:lnTo>
                <a:cubicBezTo>
                  <a:pt x="412236" y="353829"/>
                  <a:pt x="415523" y="352420"/>
                  <a:pt x="418340" y="349603"/>
                </a:cubicBezTo>
                <a:cubicBezTo>
                  <a:pt x="421157" y="346786"/>
                  <a:pt x="422566" y="343499"/>
                  <a:pt x="422566" y="339743"/>
                </a:cubicBezTo>
                <a:lnTo>
                  <a:pt x="422566" y="133249"/>
                </a:lnTo>
                <a:cubicBezTo>
                  <a:pt x="422566" y="129305"/>
                  <a:pt x="421157" y="125925"/>
                  <a:pt x="418340" y="123108"/>
                </a:cubicBezTo>
                <a:cubicBezTo>
                  <a:pt x="415523" y="120291"/>
                  <a:pt x="412236" y="118882"/>
                  <a:pt x="408480" y="118882"/>
                </a:cubicBezTo>
                <a:lnTo>
                  <a:pt x="382281" y="118882"/>
                </a:lnTo>
                <a:close/>
                <a:moveTo>
                  <a:pt x="300022" y="176069"/>
                </a:moveTo>
                <a:cubicBezTo>
                  <a:pt x="296265" y="176069"/>
                  <a:pt x="292979" y="177478"/>
                  <a:pt x="290162" y="180295"/>
                </a:cubicBezTo>
                <a:cubicBezTo>
                  <a:pt x="287345" y="183112"/>
                  <a:pt x="285936" y="186399"/>
                  <a:pt x="285936" y="190155"/>
                </a:cubicBezTo>
                <a:lnTo>
                  <a:pt x="285936" y="339743"/>
                </a:lnTo>
                <a:cubicBezTo>
                  <a:pt x="285936" y="343499"/>
                  <a:pt x="287345" y="346786"/>
                  <a:pt x="290162" y="349603"/>
                </a:cubicBezTo>
                <a:cubicBezTo>
                  <a:pt x="292979" y="352420"/>
                  <a:pt x="296265" y="353829"/>
                  <a:pt x="300022" y="353829"/>
                </a:cubicBezTo>
                <a:lnTo>
                  <a:pt x="328474" y="353829"/>
                </a:lnTo>
                <a:cubicBezTo>
                  <a:pt x="332231" y="353829"/>
                  <a:pt x="335517" y="352420"/>
                  <a:pt x="338334" y="349603"/>
                </a:cubicBezTo>
                <a:cubicBezTo>
                  <a:pt x="341151" y="346786"/>
                  <a:pt x="342560" y="343499"/>
                  <a:pt x="342560" y="339743"/>
                </a:cubicBezTo>
                <a:lnTo>
                  <a:pt x="342560" y="190155"/>
                </a:lnTo>
                <a:cubicBezTo>
                  <a:pt x="342560" y="186399"/>
                  <a:pt x="341151" y="183112"/>
                  <a:pt x="338334" y="180295"/>
                </a:cubicBezTo>
                <a:cubicBezTo>
                  <a:pt x="335517" y="177478"/>
                  <a:pt x="332231" y="176069"/>
                  <a:pt x="328474" y="176069"/>
                </a:cubicBezTo>
                <a:lnTo>
                  <a:pt x="300022" y="176069"/>
                </a:lnTo>
                <a:close/>
                <a:moveTo>
                  <a:pt x="217762" y="204804"/>
                </a:moveTo>
                <a:cubicBezTo>
                  <a:pt x="214006" y="204804"/>
                  <a:pt x="210719" y="206212"/>
                  <a:pt x="207902" y="209029"/>
                </a:cubicBezTo>
                <a:cubicBezTo>
                  <a:pt x="205085" y="211846"/>
                  <a:pt x="203677" y="215133"/>
                  <a:pt x="203677" y="218889"/>
                </a:cubicBezTo>
                <a:lnTo>
                  <a:pt x="203677" y="339743"/>
                </a:lnTo>
                <a:cubicBezTo>
                  <a:pt x="203677" y="343499"/>
                  <a:pt x="205085" y="346786"/>
                  <a:pt x="207902" y="349603"/>
                </a:cubicBezTo>
                <a:cubicBezTo>
                  <a:pt x="210719" y="352420"/>
                  <a:pt x="214006" y="353829"/>
                  <a:pt x="217762" y="353829"/>
                </a:cubicBezTo>
                <a:lnTo>
                  <a:pt x="246215" y="353829"/>
                </a:lnTo>
                <a:cubicBezTo>
                  <a:pt x="249971" y="353829"/>
                  <a:pt x="253258" y="352420"/>
                  <a:pt x="256075" y="349603"/>
                </a:cubicBezTo>
                <a:cubicBezTo>
                  <a:pt x="258892" y="346786"/>
                  <a:pt x="260300" y="343499"/>
                  <a:pt x="260300" y="339743"/>
                </a:cubicBezTo>
                <a:lnTo>
                  <a:pt x="260300" y="218889"/>
                </a:lnTo>
                <a:cubicBezTo>
                  <a:pt x="260300" y="215133"/>
                  <a:pt x="258892" y="211846"/>
                  <a:pt x="256075" y="209029"/>
                </a:cubicBezTo>
                <a:cubicBezTo>
                  <a:pt x="253258" y="206212"/>
                  <a:pt x="249971" y="204804"/>
                  <a:pt x="246215" y="204804"/>
                </a:cubicBezTo>
                <a:lnTo>
                  <a:pt x="217762" y="204804"/>
                </a:lnTo>
                <a:close/>
                <a:moveTo>
                  <a:pt x="135503" y="223678"/>
                </a:moveTo>
                <a:cubicBezTo>
                  <a:pt x="131747" y="223678"/>
                  <a:pt x="128460" y="225087"/>
                  <a:pt x="125643" y="227904"/>
                </a:cubicBezTo>
                <a:cubicBezTo>
                  <a:pt x="122826" y="230721"/>
                  <a:pt x="121417" y="234008"/>
                  <a:pt x="121417" y="237764"/>
                </a:cubicBezTo>
                <a:lnTo>
                  <a:pt x="121417" y="339743"/>
                </a:lnTo>
                <a:cubicBezTo>
                  <a:pt x="121417" y="343499"/>
                  <a:pt x="122826" y="346786"/>
                  <a:pt x="125643" y="349603"/>
                </a:cubicBezTo>
                <a:cubicBezTo>
                  <a:pt x="128460" y="352420"/>
                  <a:pt x="131747" y="353829"/>
                  <a:pt x="135503" y="353829"/>
                </a:cubicBezTo>
                <a:lnTo>
                  <a:pt x="163956" y="353829"/>
                </a:lnTo>
                <a:cubicBezTo>
                  <a:pt x="167712" y="353829"/>
                  <a:pt x="170998" y="352420"/>
                  <a:pt x="173816" y="349603"/>
                </a:cubicBezTo>
                <a:cubicBezTo>
                  <a:pt x="176632" y="346786"/>
                  <a:pt x="178041" y="343499"/>
                  <a:pt x="178041" y="339743"/>
                </a:cubicBezTo>
                <a:lnTo>
                  <a:pt x="178041" y="237764"/>
                </a:lnTo>
                <a:cubicBezTo>
                  <a:pt x="178041" y="234008"/>
                  <a:pt x="176632" y="230721"/>
                  <a:pt x="173816" y="227904"/>
                </a:cubicBezTo>
                <a:cubicBezTo>
                  <a:pt x="170998" y="225087"/>
                  <a:pt x="167712" y="223678"/>
                  <a:pt x="163956" y="223678"/>
                </a:cubicBezTo>
                <a:lnTo>
                  <a:pt x="135503" y="2236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499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smtClean="0"/>
              <a:t>Karaoke -  </a:t>
            </a:r>
            <a:r>
              <a:rPr lang="en-US" dirty="0" err="1" smtClean="0"/>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6</a:t>
            </a:fld>
            <a:endParaRPr lang="en-US"/>
          </a:p>
        </p:txBody>
      </p:sp>
      <p:sp>
        <p:nvSpPr>
          <p:cNvPr id="39" name="Text Placeholder 38"/>
          <p:cNvSpPr>
            <a:spLocks noGrp="1"/>
          </p:cNvSpPr>
          <p:nvPr>
            <p:ph type="body" idx="19"/>
          </p:nvPr>
        </p:nvSpPr>
        <p:spPr/>
        <p:txBody>
          <a:bodyPr>
            <a:normAutofit/>
          </a:bodyPr>
          <a:lstStyle/>
          <a:p>
            <a:r>
              <a:rPr lang="en-US" dirty="0" err="1" smtClean="0"/>
              <a:t>Gestión</a:t>
            </a:r>
            <a:r>
              <a:rPr lang="en-US" dirty="0" smtClean="0"/>
              <a:t> </a:t>
            </a:r>
            <a:r>
              <a:rPr lang="en-US" dirty="0" err="1" smtClean="0"/>
              <a:t>Administrativa</a:t>
            </a:r>
            <a:endParaRPr lang="en-US" dirty="0" smtClean="0"/>
          </a:p>
          <a:p>
            <a:r>
              <a:rPr lang="en-US" dirty="0" err="1" smtClean="0"/>
              <a:t>Información</a:t>
            </a:r>
            <a:r>
              <a:rPr lang="en-US" dirty="0" smtClean="0"/>
              <a:t> </a:t>
            </a:r>
            <a:r>
              <a:rPr lang="en-US" dirty="0" err="1" smtClean="0"/>
              <a:t>Estadística</a:t>
            </a:r>
            <a:endParaRPr lang="en-US" dirty="0" smtClean="0"/>
          </a:p>
        </p:txBody>
      </p:sp>
      <p:sp>
        <p:nvSpPr>
          <p:cNvPr id="40" name="Text Placeholder 39"/>
          <p:cNvSpPr>
            <a:spLocks noGrp="1"/>
          </p:cNvSpPr>
          <p:nvPr>
            <p:ph type="body" sz="quarter" idx="21"/>
          </p:nvPr>
        </p:nvSpPr>
        <p:spPr/>
        <p:txBody>
          <a:bodyPr/>
          <a:lstStyle/>
          <a:p>
            <a:r>
              <a:rPr lang="en-US" dirty="0" err="1" smtClean="0"/>
              <a:t>Tablero</a:t>
            </a:r>
            <a:r>
              <a:rPr lang="en-US" dirty="0" smtClean="0"/>
              <a:t> de Control</a:t>
            </a:r>
            <a:endParaRPr lang="en-US" dirty="0"/>
          </a:p>
        </p:txBody>
      </p:sp>
      <p:sp>
        <p:nvSpPr>
          <p:cNvPr id="10" name="Shape 15"/>
          <p:cNvSpPr/>
          <p:nvPr/>
        </p:nvSpPr>
        <p:spPr>
          <a:xfrm>
            <a:off x="3399954" y="1717804"/>
            <a:ext cx="2694458" cy="3069899"/>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 name="Picture Placeholder 1"/>
          <p:cNvSpPr>
            <a:spLocks noGrp="1"/>
          </p:cNvSpPr>
          <p:nvPr>
            <p:ph type="pic" sz="quarter" idx="22"/>
          </p:nvPr>
        </p:nvSpPr>
        <p:spPr/>
      </p:sp>
      <p:pic>
        <p:nvPicPr>
          <p:cNvPr id="4" name="Imagen 3"/>
          <p:cNvPicPr>
            <a:picLocks noChangeAspect="1"/>
          </p:cNvPicPr>
          <p:nvPr/>
        </p:nvPicPr>
        <p:blipFill>
          <a:blip r:embed="rId3"/>
          <a:stretch>
            <a:fillRect/>
          </a:stretch>
        </p:blipFill>
        <p:spPr>
          <a:xfrm>
            <a:off x="1263152" y="1965559"/>
            <a:ext cx="4604697" cy="2587752"/>
          </a:xfrm>
          <a:prstGeom prst="rect">
            <a:avLst/>
          </a:prstGeom>
        </p:spPr>
      </p:pic>
    </p:spTree>
    <p:extLst>
      <p:ext uri="{BB962C8B-B14F-4D97-AF65-F5344CB8AC3E}">
        <p14:creationId xmlns:p14="http://schemas.microsoft.com/office/powerpoint/2010/main" val="3980510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smtClean="0"/>
              <a:t>Karaoke -  </a:t>
            </a:r>
            <a:r>
              <a:rPr lang="en-US" dirty="0" err="1" smtClean="0"/>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7</a:t>
            </a:fld>
            <a:endParaRPr lang="en-US"/>
          </a:p>
        </p:txBody>
      </p:sp>
      <p:sp>
        <p:nvSpPr>
          <p:cNvPr id="39" name="Text Placeholder 38"/>
          <p:cNvSpPr>
            <a:spLocks noGrp="1"/>
          </p:cNvSpPr>
          <p:nvPr>
            <p:ph type="body" idx="19"/>
          </p:nvPr>
        </p:nvSpPr>
        <p:spPr/>
        <p:txBody>
          <a:bodyPr>
            <a:normAutofit/>
          </a:bodyPr>
          <a:lstStyle/>
          <a:p>
            <a:r>
              <a:rPr lang="en-US" dirty="0" err="1" smtClean="0"/>
              <a:t>Gestión</a:t>
            </a:r>
            <a:r>
              <a:rPr lang="en-US" dirty="0" smtClean="0"/>
              <a:t> </a:t>
            </a:r>
            <a:r>
              <a:rPr lang="en-US" dirty="0" err="1" smtClean="0"/>
              <a:t>Administrativa</a:t>
            </a:r>
            <a:endParaRPr lang="en-US" dirty="0" smtClean="0"/>
          </a:p>
          <a:p>
            <a:r>
              <a:rPr lang="en-US" dirty="0" err="1" smtClean="0"/>
              <a:t>Información</a:t>
            </a:r>
            <a:r>
              <a:rPr lang="en-US" dirty="0" smtClean="0"/>
              <a:t> </a:t>
            </a:r>
            <a:r>
              <a:rPr lang="en-US" dirty="0" err="1" smtClean="0"/>
              <a:t>Estadística</a:t>
            </a:r>
            <a:endParaRPr lang="en-US" dirty="0" smtClean="0"/>
          </a:p>
        </p:txBody>
      </p:sp>
      <p:sp>
        <p:nvSpPr>
          <p:cNvPr id="40" name="Text Placeholder 39"/>
          <p:cNvSpPr>
            <a:spLocks noGrp="1"/>
          </p:cNvSpPr>
          <p:nvPr>
            <p:ph type="body" sz="quarter" idx="21"/>
          </p:nvPr>
        </p:nvSpPr>
        <p:spPr/>
        <p:txBody>
          <a:bodyPr/>
          <a:lstStyle/>
          <a:p>
            <a:r>
              <a:rPr lang="en-US" dirty="0" err="1" smtClean="0"/>
              <a:t>Tablero</a:t>
            </a:r>
            <a:r>
              <a:rPr lang="en-US" dirty="0" smtClean="0"/>
              <a:t> de Control</a:t>
            </a:r>
            <a:endParaRPr lang="en-US" dirty="0"/>
          </a:p>
        </p:txBody>
      </p:sp>
      <p:sp>
        <p:nvSpPr>
          <p:cNvPr id="10" name="Shape 15"/>
          <p:cNvSpPr/>
          <p:nvPr/>
        </p:nvSpPr>
        <p:spPr>
          <a:xfrm>
            <a:off x="3399954" y="1717804"/>
            <a:ext cx="2694458" cy="3069899"/>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 name="Picture Placeholder 1"/>
          <p:cNvSpPr>
            <a:spLocks noGrp="1"/>
          </p:cNvSpPr>
          <p:nvPr>
            <p:ph type="pic" sz="quarter" idx="22"/>
          </p:nvPr>
        </p:nvSpPr>
        <p:spPr/>
      </p:sp>
      <p:pic>
        <p:nvPicPr>
          <p:cNvPr id="5" name="Imagen 4"/>
          <p:cNvPicPr>
            <a:picLocks noChangeAspect="1"/>
          </p:cNvPicPr>
          <p:nvPr/>
        </p:nvPicPr>
        <p:blipFill>
          <a:blip r:embed="rId3"/>
          <a:stretch>
            <a:fillRect/>
          </a:stretch>
        </p:blipFill>
        <p:spPr>
          <a:xfrm>
            <a:off x="1260626" y="1908067"/>
            <a:ext cx="4620082" cy="2645243"/>
          </a:xfrm>
          <a:prstGeom prst="rect">
            <a:avLst/>
          </a:prstGeom>
        </p:spPr>
      </p:pic>
    </p:spTree>
    <p:extLst>
      <p:ext uri="{BB962C8B-B14F-4D97-AF65-F5344CB8AC3E}">
        <p14:creationId xmlns:p14="http://schemas.microsoft.com/office/powerpoint/2010/main" val="294262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smtClean="0"/>
              <a:t>Karaoke -  </a:t>
            </a:r>
            <a:r>
              <a:rPr lang="en-US" dirty="0" err="1" smtClean="0"/>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8</a:t>
            </a:fld>
            <a:endParaRPr lang="en-US"/>
          </a:p>
        </p:txBody>
      </p:sp>
      <p:sp>
        <p:nvSpPr>
          <p:cNvPr id="39" name="Text Placeholder 38"/>
          <p:cNvSpPr>
            <a:spLocks noGrp="1"/>
          </p:cNvSpPr>
          <p:nvPr>
            <p:ph type="body" idx="19"/>
          </p:nvPr>
        </p:nvSpPr>
        <p:spPr/>
        <p:txBody>
          <a:bodyPr>
            <a:normAutofit/>
          </a:bodyPr>
          <a:lstStyle/>
          <a:p>
            <a:r>
              <a:rPr lang="en-US" dirty="0" smtClean="0"/>
              <a:t>Terminal de Punto de </a:t>
            </a:r>
            <a:r>
              <a:rPr lang="en-US" dirty="0" err="1" smtClean="0"/>
              <a:t>Venta</a:t>
            </a:r>
            <a:endParaRPr lang="en-US" dirty="0" smtClean="0"/>
          </a:p>
        </p:txBody>
      </p:sp>
      <p:sp>
        <p:nvSpPr>
          <p:cNvPr id="40" name="Text Placeholder 39"/>
          <p:cNvSpPr>
            <a:spLocks noGrp="1"/>
          </p:cNvSpPr>
          <p:nvPr>
            <p:ph type="body" sz="quarter" idx="21"/>
          </p:nvPr>
        </p:nvSpPr>
        <p:spPr/>
        <p:txBody>
          <a:bodyPr/>
          <a:lstStyle/>
          <a:p>
            <a:r>
              <a:rPr lang="en-US" dirty="0" smtClean="0"/>
              <a:t>POS</a:t>
            </a:r>
            <a:endParaRPr lang="en-US" dirty="0"/>
          </a:p>
        </p:txBody>
      </p:sp>
      <p:sp>
        <p:nvSpPr>
          <p:cNvPr id="10" name="Shape 15"/>
          <p:cNvSpPr/>
          <p:nvPr/>
        </p:nvSpPr>
        <p:spPr>
          <a:xfrm>
            <a:off x="3399954" y="1717804"/>
            <a:ext cx="2694458" cy="3069899"/>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pic>
        <p:nvPicPr>
          <p:cNvPr id="4" name="Marcador de posición de imagen 3"/>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t="4083" b="4083"/>
          <a:stretch>
            <a:fillRect/>
          </a:stretch>
        </p:blipFill>
        <p:spPr/>
      </p:pic>
    </p:spTree>
    <p:extLst>
      <p:ext uri="{BB962C8B-B14F-4D97-AF65-F5344CB8AC3E}">
        <p14:creationId xmlns:p14="http://schemas.microsoft.com/office/powerpoint/2010/main" val="947080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Karaoke -  </a:t>
            </a:r>
            <a:r>
              <a:rPr lang="en-US" dirty="0" err="1"/>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9</a:t>
            </a:fld>
            <a:endParaRPr lang="en-US"/>
          </a:p>
        </p:txBody>
      </p:sp>
      <p:sp>
        <p:nvSpPr>
          <p:cNvPr id="39" name="Text Placeholder 38"/>
          <p:cNvSpPr>
            <a:spLocks noGrp="1"/>
          </p:cNvSpPr>
          <p:nvPr>
            <p:ph type="body" idx="19"/>
          </p:nvPr>
        </p:nvSpPr>
        <p:spPr/>
        <p:txBody>
          <a:bodyPr>
            <a:normAutofit/>
          </a:bodyPr>
          <a:lstStyle/>
          <a:p>
            <a:r>
              <a:rPr lang="en-US" dirty="0" err="1" smtClean="0"/>
              <a:t>Módulo</a:t>
            </a:r>
            <a:r>
              <a:rPr lang="en-US" dirty="0" smtClean="0"/>
              <a:t> de </a:t>
            </a:r>
            <a:r>
              <a:rPr lang="en-US" dirty="0" err="1" smtClean="0"/>
              <a:t>Autoservicio</a:t>
            </a:r>
            <a:endParaRPr lang="en-US" dirty="0"/>
          </a:p>
        </p:txBody>
      </p:sp>
      <p:sp>
        <p:nvSpPr>
          <p:cNvPr id="40" name="Text Placeholder 39"/>
          <p:cNvSpPr>
            <a:spLocks noGrp="1"/>
          </p:cNvSpPr>
          <p:nvPr>
            <p:ph type="body" sz="quarter" idx="21"/>
          </p:nvPr>
        </p:nvSpPr>
        <p:spPr/>
        <p:txBody>
          <a:bodyPr/>
          <a:lstStyle/>
          <a:p>
            <a:r>
              <a:rPr lang="en-US" dirty="0" smtClean="0"/>
              <a:t>App</a:t>
            </a:r>
            <a:endParaRPr lang="en-US" dirty="0"/>
          </a:p>
        </p:txBody>
      </p:sp>
      <p:pic>
        <p:nvPicPr>
          <p:cNvPr id="4" name="Imagen 3"/>
          <p:cNvPicPr>
            <a:picLocks noChangeAspect="1"/>
          </p:cNvPicPr>
          <p:nvPr/>
        </p:nvPicPr>
        <p:blipFill>
          <a:blip r:embed="rId3"/>
          <a:stretch>
            <a:fillRect/>
          </a:stretch>
        </p:blipFill>
        <p:spPr>
          <a:xfrm>
            <a:off x="2089871" y="2133600"/>
            <a:ext cx="2480541" cy="3429000"/>
          </a:xfrm>
          <a:prstGeom prst="rect">
            <a:avLst/>
          </a:prstGeom>
        </p:spPr>
      </p:pic>
    </p:spTree>
    <p:extLst>
      <p:ext uri="{BB962C8B-B14F-4D97-AF65-F5344CB8AC3E}">
        <p14:creationId xmlns:p14="http://schemas.microsoft.com/office/powerpoint/2010/main" val="893539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7">
      <a:dk1>
        <a:sysClr val="windowText" lastClr="000000"/>
      </a:dk1>
      <a:lt1>
        <a:sysClr val="window" lastClr="FFFFFF"/>
      </a:lt1>
      <a:dk2>
        <a:srgbClr val="0070C0"/>
      </a:dk2>
      <a:lt2>
        <a:srgbClr val="92D050"/>
      </a:lt2>
      <a:accent1>
        <a:srgbClr val="3F8BB7"/>
      </a:accent1>
      <a:accent2>
        <a:srgbClr val="193E5C"/>
      </a:accent2>
      <a:accent3>
        <a:srgbClr val="44AAA0"/>
      </a:accent3>
      <a:accent4>
        <a:srgbClr val="BF5F47"/>
      </a:accent4>
      <a:accent5>
        <a:srgbClr val="E39F3A"/>
      </a:accent5>
      <a:accent6>
        <a:srgbClr val="92D0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6393</TotalTime>
  <Words>412</Words>
  <Application>Microsoft Office PowerPoint</Application>
  <PresentationFormat>Personalizado</PresentationFormat>
  <Paragraphs>98</Paragraphs>
  <Slides>13</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FontAwesome</vt:lpstr>
      <vt:lpstr>Office Theme</vt:lpstr>
      <vt:lpstr>Presentación de PowerPoint</vt:lpstr>
      <vt:lpstr>Presentación de PowerPoint</vt:lpstr>
      <vt:lpstr>Integrantes del Grupo</vt:lpstr>
      <vt:lpstr>Karaoke - Objetivos</vt:lpstr>
      <vt:lpstr>Karaoke - Avance</vt:lpstr>
      <vt:lpstr>Karaoke -  Simulación</vt:lpstr>
      <vt:lpstr>Karaoke -  Simulación</vt:lpstr>
      <vt:lpstr>Karaoke -  Simulación</vt:lpstr>
      <vt:lpstr>Karaoke -  Simulación</vt:lpstr>
      <vt:lpstr>Karaoke -  Simulación</vt:lpstr>
      <vt:lpstr>Karaoke -  Simulación</vt:lpstr>
      <vt:lpstr>Karaoke -  Simulación</vt:lpstr>
      <vt:lpstr>Enlace a Repositorios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Renán Abarca Torres</cp:lastModifiedBy>
  <cp:revision>185</cp:revision>
  <dcterms:created xsi:type="dcterms:W3CDTF">2013-09-12T13:05:01Z</dcterms:created>
  <dcterms:modified xsi:type="dcterms:W3CDTF">2016-11-24T22:16:56Z</dcterms:modified>
</cp:coreProperties>
</file>