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 id="2147483735" r:id="rId5"/>
  </p:sldMasterIdLst>
  <p:notesMasterIdLst>
    <p:notesMasterId r:id="rId32"/>
  </p:notesMasterIdLst>
  <p:handoutMasterIdLst>
    <p:handoutMasterId r:id="rId33"/>
  </p:handoutMasterIdLst>
  <p:sldIdLst>
    <p:sldId id="397" r:id="rId6"/>
    <p:sldId id="398" r:id="rId7"/>
    <p:sldId id="401" r:id="rId8"/>
    <p:sldId id="402" r:id="rId9"/>
    <p:sldId id="403" r:id="rId10"/>
    <p:sldId id="404" r:id="rId11"/>
    <p:sldId id="405" r:id="rId12"/>
    <p:sldId id="406" r:id="rId13"/>
    <p:sldId id="256" r:id="rId14"/>
    <p:sldId id="258" r:id="rId15"/>
    <p:sldId id="260" r:id="rId16"/>
    <p:sldId id="261" r:id="rId17"/>
    <p:sldId id="262" r:id="rId18"/>
    <p:sldId id="384" r:id="rId19"/>
    <p:sldId id="268" r:id="rId20"/>
    <p:sldId id="392" r:id="rId21"/>
    <p:sldId id="272" r:id="rId22"/>
    <p:sldId id="393" r:id="rId23"/>
    <p:sldId id="394" r:id="rId24"/>
    <p:sldId id="321" r:id="rId25"/>
    <p:sldId id="395" r:id="rId26"/>
    <p:sldId id="396" r:id="rId27"/>
    <p:sldId id="407" r:id="rId28"/>
    <p:sldId id="408" r:id="rId29"/>
    <p:sldId id="409" r:id="rId30"/>
    <p:sldId id="410" r:id="rId31"/>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3725" autoAdjust="0"/>
  </p:normalViewPr>
  <p:slideViewPr>
    <p:cSldViewPr snapToGrid="0">
      <p:cViewPr varScale="1">
        <p:scale>
          <a:sx n="90" d="100"/>
          <a:sy n="90" d="100"/>
        </p:scale>
        <p:origin x="522" y="7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14" d="100"/>
          <a:sy n="114" d="100"/>
        </p:scale>
        <p:origin x="147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FBAABBB-F1BE-4363-BBD5-0DD1159694AA}" type="datetime1">
              <a:rPr lang="es-ES" smtClean="0"/>
              <a:t>05/12/2023</a:t>
            </a:fld>
            <a:endParaRPr lang="es-ES"/>
          </a:p>
        </p:txBody>
      </p:sp>
      <p:sp>
        <p:nvSpPr>
          <p:cNvPr id="4" name="Marcador de pie de página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es-ES" smtClean="0"/>
              <a:t>‹Nº›</a:t>
            </a:fld>
            <a:endParaRPr lang="es-E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6T02:31:33.323"/>
    </inkml:context>
    <inkml:brush xml:id="br0">
      <inkml:brushProperty name="width" value="0.05" units="cm"/>
      <inkml:brushProperty name="height" value="0.05" units="cm"/>
      <inkml:brushProperty name="color" value="#FFFFFF"/>
    </inkml:brush>
  </inkml:definitions>
  <inkml:trace contextRef="#ctx0" brushRef="#br0">1261 644 24575,'1091'0'0,"-1085"0"0,-3 0 0,0 0 0,0-1 0,0 1 0,0 0 0,0 1 0,-1-1 0,1 1 0,0-1 0,0 1 0,0 0 0,0 0 0,0 0 0,-1 0 0,1 0 0,3 3 0,-6-4 0,0 1 0,0-1 0,0 0 0,0 1 0,0-1 0,0 0 0,0 1 0,0-1 0,-1 1 0,1-1 0,0 0 0,0 1 0,0-1 0,0 0 0,0 1 0,0-1 0,-1 0 0,1 1 0,0-1 0,0 0 0,-1 0 0,1 1 0,0-1 0,0 0 0,-1 0 0,1 1 0,0-1 0,-1 0 0,1 0 0,0 0 0,-1 0 0,1 0 0,0 1 0,-1-1 0,1 0 0,0 0 0,-1 0 0,1 0 0,-1 0 0,1 0 0,0 0 0,-1 0 0,0 0 0,-18 4 0,-43 0 0,-1-2 0,-68-6 0,76-3 0,1-3 0,0-1 0,-58-22 0,112 33 0,-3-1 0,-34-12 0,36 13 0,0 0 0,0-1 0,-1 1 0,1-1 0,0 1 0,0-1 0,0 1 0,0-1 0,0 0 0,0 1 0,0-1 0,0 0 0,0 0 0,0 0 0,0 0 0,0 0 0,0 0 0,1 0 0,-1 0 0,0 0 0,1 0 0,-1-3 0,1 3 0,1 0 0,0 0 0,-1 1 0,1-1 0,0 0 0,0 0 0,-1 1 0,1-1 0,0 1 0,0-1 0,0 0 0,0 1 0,0 0 0,0-1 0,0 1 0,0 0 0,0-1 0,0 1 0,0 0 0,0 0 0,0 0 0,0 0 0,2 0 0,35-1 0,-29 1 0,884 24 0,-874-23 0,-9-1 0,51 8 0,-51-2 0,-18-1 0,-23 0 0,-457 4 0,293-12 0,14 4 0,-583-28 0,754 25 0,-9 0 0,-1-1 0,-25-7 0,45 10 0,0 0 0,0 0 0,0 0 0,0 0 0,0 0 0,0-1 0,0 1 0,1 0 0,-1 0 0,0 0 0,0 0 0,0 0 0,0 0 0,0 0 0,0 0 0,0-1 0,0 1 0,0 0 0,0 0 0,0 0 0,0 0 0,0 0 0,0 0 0,0 0 0,0-1 0,0 1 0,0 0 0,0 0 0,0 0 0,0 0 0,0 0 0,0 0 0,0 0 0,0 0 0,0-1 0,0 1 0,-1 0 0,1 0 0,0 0 0,0 0 0,0 0 0,0 0 0,0 0 0,0 0 0,0 0 0,0 0 0,0 0 0,-1-1 0,1 1 0,0 0 0,0 0 0,0 0 0,0 0 0,0 0 0,0 0 0,0 0 0,-1 0 0,1 0 0,18-4 0,26 1 0,1091-21 0,-647 22 0,-472 3 0,-27-1 0,-33 0 0,-782 21 0,805-19 0,-2-2 0,1 2 0,0 1 0,1 1 0,-24 7 0,45-11 0,0 0 0,0 0 0,0 0 0,0 0 0,0 0 0,0 0 0,1 0 0,-1 0 0,0 0 0,0 0 0,0 0 0,0 0 0,0 0 0,0 0 0,0 0 0,0 0 0,0 0 0,1 0 0,-1 0 0,0 0 0,0 0 0,0 0 0,0 0 0,0 0 0,0 0 0,0 1 0,0-1 0,0 0 0,0 0 0,0 0 0,0 0 0,0 0 0,0 0 0,0 0 0,0 0 0,0 0 0,0 1 0,0-1 0,0 0 0,0 0 0,0 0 0,0 0 0,0 0 0,0 0 0,0 0 0,0 0 0,0 0 0,0 1 0,0-1 0,0 0 0,0 0 0,0 0 0,0 0 0,0 0 0,0 0 0,0 0 0,0 0 0,0 0 0,0 0 0,0 0 0,0 1 0,-1-1 0,1 0 0,0 0 0,0 0 0,0 0 0,0 0 0,0 0 0,15 6 0,22 4 0,173 34 0,205 48 0,-387-85 0,-8-3 0,0 1 0,0 1 0,-1 1 0,37 17 0,-56-24 0,0 0 0,0 0 0,0 0 0,0 0 0,1 0 0,-1 0 0,0 1 0,0-1 0,0 0 0,0 0 0,0 0 0,0 0 0,1 0 0,-1 0 0,0 0 0,0 0 0,0 1 0,0-1 0,0 0 0,0 0 0,0 0 0,0 0 0,0 0 0,0 1 0,1-1 0,-1 0 0,0 0 0,0 0 0,0 0 0,0 0 0,0 1 0,0-1 0,0 0 0,0 0 0,0 0 0,0 0 0,0 1 0,-1-1 0,1 0 0,0 0 0,0 0 0,0 0 0,0 0 0,0 1 0,0-1 0,0 0 0,0 0 0,0 0 0,0 0 0,0 0 0,-1 0 0,1 1 0,0-1 0,0 0 0,0 0 0,0 0 0,0 0 0,-1 0 0,1 0 0,0 0 0,0 0 0,0 0 0,0 0 0,0 0 0,-1 0 0,1 0 0,-21 5 0,-27-2 0,-365-17 0,-48-1 0,195 15 0,678-25 0,-210 8 0,-53 8 0,-127 6 0,-19 0 0,-36-6 0,-96-10 0,-191-3 0,730 47 0,-318-15 0,-1 5 0,129 38 0,-188-40 0,-32-13 0,0 0 0,0 0 0,0 0 0,-1 1 0,1-1 0,0 0 0,0 0 0,0 0 0,-1 0 0,1 0 0,0 1 0,0-1 0,0 0 0,0 0 0,-1 0 0,1 1 0,0-1 0,0 0 0,0 0 0,0 0 0,0 1 0,0-1 0,0 0 0,0 0 0,-1 1 0,1-1 0,0 0 0,0 0 0,0 1 0,0-1 0,0 0 0,0 0 0,1 1 0,-1-1 0,0 0 0,0 0 0,0 1 0,0-1 0,0 0 0,0 0 0,0 0 0,0 1 0,1-1 0,-1 0 0,0 0 0,0 0 0,0 1 0,0-1 0,1 0 0,-1 0 0,0 0 0,0 0 0,0 0 0,1 1 0,-1-1 0,0 0 0,0 0 0,1 0 0,-1 0 0,0 0 0,0 0 0,0 0 0,1 0 0,-1 0 0,0 0 0,0 0 0,1 0 0,-25 4 0,-385 3 0,283-10 0,-402-11 0,-69-1 0,787 22 0,208 34 0,-376-40 0,-18-4 0,-37-14 0,-65-17 0,-1 4 0,-1 4 0,-197-23 0,318 50 0,233 3 0,-249-4 0,-1 0 0,0-1 0,0 1 0,0-1 0,0 0 0,0 0 0,0 0 0,7-3 0,-7-7 0,-15-9 0,10 20 0,1 0 0,0 0 0,0 0 0,0 0 0,0-1 0,0 1 0,-1 0 0,1 0 0,0 0 0,0 0 0,0-1 0,0 1 0,0 0 0,0 0 0,0 0 0,0-1 0,0 1 0,0 0 0,0 0 0,0 0 0,0-1 0,0 1 0,0 0 0,0 0 0,0 0 0,0-1 0,0 1 0,0 0 0,0 0 0,0 0 0,0-1 0,0 1 0,0 0 0,0 0 0,1 0 0,-1 0 0,0-1 0,0 1 0,0 0 0,0 0 0,0 0 0,1 0 0,-1 0 0,0-1 0,14-3 0,18 2 0,-30 2 0,3-1 0,110 2 0,-100 0 0,-1 0 0,1 1 0,-1 1 0,1 0 0,21 8 0,-85-20 0,21 1 0,1-1 0,0-1 0,0-1 0,1-1 0,-45-30 0,71 42 0,-1 0 0,1 0 0,0-1 0,-1 1 0,1 0 0,-1-1 0,1 1 0,0 0 0,-1-1 0,1 1 0,-1-1 0,1 1 0,0 0 0,0-1 0,-1 1 0,1-1 0,0 1 0,0-1 0,0 1 0,-1-1 0,1 1 0,0-1 0,0 1 0,0-1 0,0 1 0,0-1 0,0 0 0,0 1 0,0-1 0,0 1 0,0-1 0,1 0 0,15-7 0,29 3 0,-43 5 0,206 3 0,-288-59 0,-54-32 0,124 79 0,20 13 0,18 13 0,-5 6 0,35 41 0,6 7 0,-56-65 0,-7-10 0,-15-19 0,13 22 0,0-1 0,-1 1 0,1-1 0,0 1 0,-1 0 0,1-1 0,-1 1 0,0 0 0,1 0 0,-1 0 0,-3-1 0,4 2 0,0 0 0,1 0 0,-1 0 0,1 0 0,-1 0 0,0 0 0,1 1 0,-1-1 0,0 0 0,1 0 0,-1 1 0,1-1 0,-1 0 0,1 1 0,-1-1 0,0 0 0,1 1 0,0-1 0,-1 1 0,1-1 0,-1 1 0,1-1 0,0 1 0,-1 0 0,1-1 0,0 1 0,-1-1 0,1 1 0,0 0 0,0-1 0,0 1 0,-1-1 0,1 1 0,0 0 0,0-1 0,0 1 0,0 0 0,0-1 0,1 2 0,-1 1 0,0 1 0,0-1 0,1 1 0,0-1 0,0 0 0,0 1 0,0-1 0,0 0 0,2 4 0,7 2 0,-9-9 0,0 0 0,-1 0 0,1-1 0,-1 1 0,1-1 0,0 1 0,-1 0 0,1-1 0,-1 1 0,0-1 0,1 1 0,-1-1 0,1 1 0,-1-1 0,0 1 0,1-1 0,-1 0 0,0 1 0,1-1 0,-1 1 0,0-1 0,0 0 0,0 1 0,0-1 0,0-1 0,2-6 0,0-1 0,-2 0 0,1 0 0,-1 0 0,0 0 0,-1 1 0,0-1 0,0 0 0,-1 0 0,0 1 0,0-1 0,-1 1 0,-1 0 0,1 0 0,-1 0 0,0 0 0,-1 0 0,-9-11 0,-8-9 0,-1 1 0,-1 1 0,-35-29 0,47 44 0,0 1 0,0 0 0,-1 1 0,-24-13 0,35 21 0,0 0 0,0 0 0,0 0 0,0 0 0,0 0 0,0 1 0,0-1 0,0 1 0,0-1 0,0 1 0,0 0 0,0 0 0,-1 0 0,1 0 0,0 0 0,0 0 0,0 1 0,0-1 0,-1 1 0,1-1 0,0 1 0,0 0 0,0 0 0,0 0 0,1 0 0,-1 0 0,0 0 0,0 0 0,0 1 0,1-1 0,-1 1 0,1-1 0,-1 1 0,1 0 0,0 0 0,0-1 0,0 1 0,0 0 0,0 0 0,0 0 0,0 0 0,0 0 0,1 0 0,-1 3 0,0 1 0,0-1 0,0 1 0,1 0 0,0 0 0,0-1 0,1 1 0,-1 0 0,1 0 0,0-1 0,1 1 0,-1-1 0,1 1 0,1-1 0,-1 0 0,0 0 0,1 0 0,0 0 0,1 0 0,-1 0 0,1-1 0,-1 0 0,1 1 0,6 3 0,13 13 0,0-1 0,2-1 0,26 15 0,-38-26 0,36 23 0,2-3 0,1-2 0,1-3 0,1-2 0,0-2 0,2-2 0,0-3 0,72 8 0,-125-21 0,-1-1 0,1 1 0,-1-1 0,1 0 0,0 0 0,-1 0 0,1 0 0,0 0 0,-1-1 0,1 1 0,3-2 0,-7 2 0,1-1 0,0 0 0,-1 0 0,1 1 0,-1-1 0,1 0 0,-1 1 0,1-1 0,-1 1 0,0-1 0,1 1 0,-1-1 0,0 1 0,1-1 0,-1 1 0,0-1 0,1 1 0,-1 0 0,0-1 0,0 1 0,-1 0 0,-68-27 0,-67-5 0,0 6 0,-2 6 0,-200-3 0,881-6 0,-412 18 0,256-23 0,-597 32 0,193 3 0,12 0 0,0-1 0,-1 1 0,1-1 0,-1-1 0,1 1 0,0-1 0,0 0 0,-1 0 0,1-1 0,0 0 0,-7-2 0,13 3 0,0 1 0,0 0 0,0 0 0,0 0 0,0-1 0,0 1 0,0 0 0,0 0 0,0-1 0,0 1 0,0 0 0,0 0 0,0 0 0,0-1 0,0 1 0,0 0 0,0 0 0,1 0 0,-1-1 0,0 1 0,0 0 0,0 0 0,0 0 0,0 0 0,0-1 0,0 1 0,1 0 0,-1 0 0,0 0 0,0 0 0,0 0 0,1 0 0,-1-1 0,0 1 0,0 0 0,0 0 0,0 0 0,1 0 0,-1 0 0,0 0 0,0 0 0,1 0 0,-1 0 0,0 0 0,0 0 0,0 0 0,1 0 0,-1 0 0,0 0 0,0 0 0,1 0 0,13-4 0,0 1 0,0 0 0,1 0 0,25 0 0,-18 2 0,1022-21 0,-786 24 0,-25-1 0,-278-2 0,-424-22 0,565 25 0,978 165 0,-938-143 0,-85-16 0,-32-6 0,-1 1 0,36 10 0,-54-13 0,1 0 0,-1 0 0,0 0 0,0 0 0,0-1 0,0 1 0,0 0 0,1 0 0,-1 0 0,0 0 0,0 0 0,0 0 0,0 0 0,1 0 0,-1 0 0,0 0 0,0 0 0,0 0 0,0 0 0,0 0 0,1 1 0,-1-1 0,0 0 0,0 0 0,0 0 0,0 0 0,0 0 0,1 0 0,-1 0 0,0 0 0,0 0 0,0 0 0,0 1 0,0-1 0,0 0 0,0 0 0,0 0 0,1 0 0,-1 0 0,0 1 0,0-1 0,0 0 0,0 0 0,0 0 0,0 0 0,0 0 0,0 1 0,0-1 0,0 0 0,0 0 0,0 0 0,0 0 0,0 1 0,0-1 0,0 0 0,0 0 0,0 0 0,0 0 0,0 0 0,-1 1 0,1-1 0,0 0 0,0 0 0,-15 3 0,-33-3 0,-569-94-31,482 70-74,66 12 28,-617-127-525,658 132 602,19 6 0,1-1 0,-1 0 0,1-1 0,-1 0 0,1 0 0,0-1 0,-9-5 0,17 8-1,0 1 1,0 0 0,0 0-1,0 0 1,0 0 0,-1 0 0,1 0-1,0 0 1,0 0 0,0 0 0,0 0-1,0 0 1,0 0 0,0 0 0,0-1-1,0 1 1,-1 0 0,1 0 0,0 0-1,0 0 1,0 0 0,0 0 0,0 0-1,0 0 1,0-1 0,0 1 0,0 0-1,0 0 1,0 0 0,0 0 0,0 0-1,0 0 1,0-1 0,0 1 0,0 0-1,0 0 1,0 0 0,0 0 0,0 0-1,0 0 1,0 0 0,0-1 0,0 1-1,1 0 1,-1 0 0,0 0 0,0 0-1,0 0 1,0 0 0,0 0 0,0 0-1,0 0 1,0-1 0,0 1 0,1 0-1,-1 0 1,0 0 0,0 0 0,0 0-1,0 0 1,0 0 0,0 0 0,0 0-1,1 0 1,-1 0 0,0 0 0,15-2-17,17 2 186,-10 4-45,0 0-1,-1 2 0,0 0 0,0 2 1,21 9-1,-35-14-126,-1 1 0,1 0-1,-1 0 1,0 0 0,0 0 0,0 1 0,0 0 0,-1 0 0,0 1 0,0 0-1,0 0 1,-1 0 0,0 0 0,0 0 0,-1 1 0,0 0 0,0 0-1,4 12 1,-7-18 3,0 1 0,1 0 0,-1 0 0,0 0 0,0-1 0,0 1 0,0 0 0,0 0 0,-1 0 0,1 0 0,0-1 0,-1 1 0,0 0 0,1 0 0,-1-1 0,0 1 0,0 0 0,0-1 0,0 1 0,0-1 0,0 1 0,0-1 0,0 0 0,-1 1 0,1-1 0,0 0 0,-4 2 0,2-1 0,0-1 0,-1 1 0,1 0 0,-1-1 0,1 0 0,-1 0 0,0 0 0,1 0 0,-5 0 0,446-7 0,-263 7 0,-557-18 0,229 8 0,265 17 0,228 11 0,-263-14 0,-65 0 0,-20 0 0,-27 0 0,-91 0 0,1-6 0,-203-28 0,275 20 0,44 3 0,23 2 0,26 0 0,-40 4 0,48-3 0,-1 3 0,0 1 0,67 11 0,-93-3 0,-38-4 0,-38-1 0,-89-4 0,680-1 0,-1044 1 0,1080 35 0,-452-17 0,-1 4 0,197 66 0,-303-83 0,-1-2 0,-1 0 0,0 1 0,0 1 0,-1 0 0,0 0 0,1 1 0,-2 0 0,1 1 0,14 12 0,-24-18 0,1-1 0,-1 1 0,1-1 0,-1 0 0,1 1 0,-1-1 0,0 1 0,1 0 0,-1-1 0,0 1 0,0-1 0,1 1 0,-1-1 0,0 1 0,0 0 0,0-1 0,0 1 0,0-1 0,0 1 0,0 0 0,0-1 0,0 1 0,0 0 0,0-1 0,0 1 0,0-1 0,0 1 0,0 0 0,-1-1 0,1 1 0,-1 0 0,-19 10 0,-35-5 0,54-6 0,-210 0 0,1-9 0,0-9 0,-313-68 0,506 82 0,6 2 0,-1 0 0,1-1 0,0 0 0,0 0 0,1-2 0,-12-5 0,21 10 0,1 0 0,0 0 0,0 0 0,0 0 0,-1 0 0,1 0 0,0 0 0,0-1 0,0 1 0,-1 0 0,1 0 0,0 0 0,0 0 0,0 0 0,0-1 0,0 1 0,0 0 0,-1 0 0,1 0 0,0 0 0,0-1 0,0 1 0,0 0 0,0 0 0,0 0 0,0-1 0,0 1 0,0 0 0,0 0 0,0-1 0,0 1 0,0 0 0,0 0 0,0 0 0,0-1 0,0 1 0,0 0 0,0 0 0,0 0 0,0-1 0,0 1 0,0 0 0,1 0 0,-1 0 0,0-1 0,0 1 0,0 0 0,0 0 0,0 0 0,1 0 0,14-8 0,21 0 0,83-4 0,209 3 0,-251 10 0,-56-1 0,-13-1 0,-1 0 0,1 1 0,-1 0 0,1 1 0,-1 0 0,0 0 0,1 1 0,-1-1 0,12 6 0,-18-7 0,-1 0 0,0 0 0,0 0 0,0 0 0,0 0 0,0 1 0,1-1 0,-1 0 0,0 0 0,0 0 0,0 0 0,0 0 0,0 0 0,0 1 0,0-1 0,1 0 0,-1 0 0,0 0 0,0 0 0,0 0 0,0 1 0,0-1 0,0 0 0,0 0 0,0 0 0,0 0 0,0 1 0,0-1 0,0 0 0,0 0 0,0 0 0,0 0 0,0 1 0,0-1 0,0 0 0,0 0 0,0 0 0,0 0 0,-1 1 0,1-1 0,0 0 0,0 0 0,0 0 0,0 0 0,0 0 0,0 1 0,0-1 0,-1 0 0,1 0 0,-12 8 0,-16 1 0,-38 2 0,0-4 0,0-2 0,-90-6 0,67 0 0,46 2 0,-52-4 0,85-2 0,22-1 0,22-4 0,58-5 0,0 5 0,1 3 0,102 7 0,-186-1 0,0 2 0,0-1 0,1 1 0,-1 1 0,0 0 0,0 0 0,12 5 0,-20-7 0,-1 0 0,1 0 0,-1 0 0,1 1 0,-1-1 0,1 0 0,-1 0 0,0 1 0,1-1 0,-1 0 0,1 0 0,-1 1 0,0-1 0,1 0 0,-1 1 0,0-1 0,1 1 0,-1-1 0,0 0 0,0 1 0,0-1 0,1 1 0,-1-1 0,0 1 0,0-1 0,0 1 0,0-1 0,0 0 0,0 1 0,0-1 0,0 1 0,0-1 0,0 1 0,0-1 0,0 1 0,0-1 0,0 1 0,0-1 0,0 1 0,0-1 0,-1 1 0,1-1 0,0 0 0,0 1 0,-1-1 0,1 1 0,0-1 0,-1 0 0,1 1 0,0-1 0,-1 0 0,1 1 0,0-1 0,-1 0 0,1 0 0,-1 1 0,1-1 0,0 0 0,-1 0 0,1 0 0,-1 0 0,1 1 0,-1-1 0,0 0 0,-32 13 0,-7-3 0,1-2 0,-1-2 0,-60 3 0,-124-9 0,194-1 0,701-1 0,-1004 14 0,30 1 0,226-11 0,-116-1 0,168-6 0,33-1 0,44-4 0,911-24 0,-1035 18 0,-443-43 0,-130-18 0,621 72 0,24 5 0,0 0 0,0 0 0,0 0 0,0 0 0,0 0 0,1 0 0,-1 0 0,0 0 0,0 0 0,0 0 0,0 0 0,0 0 0,0 0 0,0 0 0,0 0 0,0-1 0,0 1 0,0 0 0,1 0 0,-1 0 0,0 0 0,0 0 0,0 0 0,0 0 0,0 0 0,0 0 0,0 0 0,0 0 0,0 0 0,0 0 0,0-1 0,0 1 0,0 0 0,0 0 0,0 0 0,0 0 0,0 0 0,0 0 0,0 0 0,0 0 0,0 0 0,0 0 0,0-1 0,0 1 0,0 0 0,0 0 0,0 0 0,0 0 0,42-2 0,756 10-399,-4 55-1,-730-55 400,0 3 0,-1 3 0,-1 2 0,93 37 0,-148-50 40,-1 0 0,0 1 0,0 0 0,-1 0 0,1 0 0,-1 0 0,0 1 0,0 0 0,5 6 0,-9-10-29,-1 0 0,1 0-1,-1 0 1,1 0 0,-1 0 0,1 0 0,-1 0 0,0 0 0,1 0 0,-1 0 0,0 0 0,0 0 0,1 0 0,-1 0 0,0 0 0,0 0 0,0 0 0,-1 0 0,1 0 0,0 0 0,0 0 0,0 0 0,-1 0 0,0 1 0,0 0-3,-1 0-1,1-1 0,-1 1 1,0-1-1,0 1 0,1-1 1,-1 0-1,0 0 0,0 0 1,0 0-1,-1 0 1,1 0-1,0 0 0,0-1 1,0 1-1,-4-1 0,-34 6-7,0-2 0,0-2 0,-1-2 0,-57-6 0,26 1 0,-49-2-44,-1970-136-1525,2030 136 1569,108-1 82,38-1 1180,43 4-1115,225 19-1,116 54-170,-405-54 24,-54-7 0,-39-4 0,-1340-28 0,1364 25 0,-29-2 0,-69-11 0,91 6 0,23-1 0,34-3 0,-41 10 0,478-65 23,4 39-259,-418 24 120,1054-27-1532,-1097 30 1648,-15 0 0,-15 0 0,-35-2 0,-173-8 1648,-795-4-2666,324 7 142,-161-9-2,820 14 872,54 0 69,-8 0 233,185-11 322,396 26 0,197 77 129,-773-87-746,56 7-1,-34-5 0,0 1 0,-1 3 0,72 22 0,-92-16-16,-26-15 15,-1 0 1,0 0 0,0 1-1,0-1 1,1 0-1,-1 0 1,0 1 0,0-1-1,0 0 1,0 1-1,0-1 1,1 0 0,-1 1-1,0-1 1,0 0-1,0 0 1,0 1 0,0-1-1,0 0 1,0 1 0,0-1-1,0 0 1,0 1-1,0-1 1,0 0 0,-1 1-1,1-1 1,0 0-1,0 1 1,0-1 0,0 0-1,0 0 1,-1 1-1,1-1 1,0 0 0,0 0-1,0 1 1,-1-1 0,1 0-1,-1 0 1,-2 2 16,-1 0 0,0 0 0,0-1-1,0 1 1,0-1 0,0 0 0,-1-1 0,1 1 0,-6 0 0,-195 3 303,-243-24-1,-309-69-318,753 87 0,11-1 0,29-3 0,50-3 0,-36 9 0,0 2 0,0 3 0,52 11 0,140 42 0,-177-40 0,-35-10 0,413 127 0,-429-130 0,-10-4 0,-1 0 0,1 0 0,-1 0 0,1 1 0,-1 0 0,1-1 0,-1 1 0,0 0 0,0 0 0,0 1 0,0-1 0,0 1 0,3 3 0,-6-5 0,0-1 0,0 0 0,0 1 0,0-1 0,0 0 0,0 1 0,0-1 0,0 0 0,0 1 0,0-1 0,-1 0 0,1 0 0,0 1 0,0-1 0,0 0 0,0 1 0,0-1 0,-1 0 0,1 1 0,0-1 0,0 0 0,-1 0 0,1 0 0,0 1 0,0-1 0,-1 0 0,1 0 0,0 0 0,0 1 0,-1-1 0,1 0 0,0 0 0,-1 0 0,1 0 0,0 0 0,-1 0 0,1 0 0,0 0 0,-1 0 0,1 0 0,0 0 0,-1 0 0,-19 3 0,18-3 0,-77 0 0,-151-18 0,132 7 0,-1433-76-963,1747 91 1926,-95-4-963,25-2 0,237 29 0,-470-28 0,-120-12-205,-275 20 0,-197 59-206,625-59 411,-70 16 0,100-12-17,37-6 0,46-4 188,142-12 0,0 8 0,0 8 0,214 35 0,-394-37-171,-15-2 0,1 0 0,-1 0 0,0 0 0,0 1 0,0-1 0,0 1 0,7 4 0,-22-2 0,-10-1 0,-125-12 0,-232-45 0,84 8 0,381 46 0,570 28 0,7 2 0,-956-64 0,-304-12 0,4 40 0,531 6 0,-30 1 0,75 0 0,56 0 0,493 22 0,-420-10 0,0 4 0,177 52 0,-289-68 0,9 2 0,1 1 0,-1 0 0,1 1 0,-2 1 0,22 12 0,-32-18 0,-1 0 0,1 1 0,-1-1 0,0 0 0,1 0 0,-1 0 0,0 1 0,1-1 0,-1 0 0,0 0 0,1 1 0,-1-1 0,0 0 0,0 0 0,1 1 0,-1-1 0,0 0 0,0 1 0,0-1 0,1 0 0,-1 1 0,0-1 0,0 1 0,0-1 0,0 0 0,0 1 0,0-1 0,0 1 0,0-1 0,0 0 0,0 1 0,0-1 0,0 0 0,0 1 0,0-1 0,0 1 0,0-1 0,0 0 0,0 1 0,-1-1 0,1 0 0,0 1 0,0-1 0,-1 1 0,-22 7 0,-32-3 0,-322-10 0,332-3 0,29-1 0,16 8 0,0 1 0,0-1 0,0 1 0,0-1 0,0 1 0,0-1 0,0 0 0,0 1 0,0-1 0,1 1 0,-1-1 0,0 1 0,0-1 0,1 1 0,-1-1 0,0 1 0,0-1 0,1 1 0,-1 0 0,1-1 0,-1 1 0,0-1 0,1 1 0,-1 0 0,1 0 0,-1-1 0,1 1 0,-1 0 0,1 0 0,-1-1 0,1 1 0,0 0 0,13-5 0,0 0 0,0 1 0,0 1 0,0 0 0,1 1 0,-1 1 0,0 0 0,28 3 0,-5-2 0,657-28 0,-693 28 0,-20 0 0,0-1 0,0-1 0,-20-5 0,3 1 0,-868-200-709,757 167 668,34 10 41,-292-85 0,378 105 0,21 8 0,-1 0 0,1-1 0,0-1 0,0 1 0,0-1 0,0 0 0,0 0 0,0 0 0,1-1 0,-6-4 0,11 7 0,0 1 0,0 0 0,0-1 0,0 1 0,0 0 0,0-1 0,0 1 0,0-1 0,0 1 0,0 0 0,0-1 0,0 1 0,1 0 0,-1-1 0,0 1 0,0 0 0,0 0 0,0-1 0,0 1 0,1 0 0,-1-1 0,0 1 0,0 0 0,1 0 0,-1-1 0,0 1 0,0 0 0,1 0 0,-1 0 0,0-1 0,1 1 0,-1 0 0,0 0 0,1 0 0,-1 0 0,0 0 0,1 0 0,-1 0 0,0 0 0,1 0 0,-1 0 0,0 0 0,1 0 0,-1 0 0,0 0 0,1 0 0,-1 0 0,0 0 0,1 0 0,23-2 0,539 14 645,-396-5-540,-20-3-105,187 14 0,-296-12 0,-38-6 0,0 0 0,1 0 0,-1 0 0,0 0 0,0 0 0,0 0 0,0 0 0,0 0 0,0 0 0,1 0 0,-1 0 0,0 0 0,0 0 0,0 0 0,0 0 0,0 0 0,1 0 0,-1 0 0,0 0 0,0 0 0,0 0 0,0 0 0,1 0 0,-1 0 0,0 0 0,0 0 0,0 0 0,0 0 0,0 0 0,0 1 0,1-1 0,-1 0 0,0 0 0,0 0 0,0 0 0,0 0 0,0 0 0,0 0 0,0 1 0,0-1 0,0 0 0,0 0 0,0 0 0,1 0 0,-1 0 0,0 1 0,0-1 0,0 0 0,0 0 0,0 0 0,0 0 0,0 0 0,0 1 0,0-1 0,0 0 0,0 0 0,-1 0 0,1 0 0,0 0 0,0 1 0,0-1 0,0 0 0,0 0 0,0 0 0,0 0 0,-15 4 0,-25 1 0,-427-4 0,458-1 0,-8 0 0,1-1 0,-1 0 0,1-2 0,-32-7 0,44 6 0,13 1 0,16-1 0,-23 4 0,167-13 0,1 8 0,0 7 0,316 45 0,-464-43 0,-5-3 0,0 2 0,-1 0 0,0 1 0,0 0 0,0 2 0,25 11 0,-41-17 0,1 0 0,0 1 0,-1-1 0,1 0 0,0 1 0,-1-1 0,1 0 0,0 1 0,-1-1 0,1 1 0,-1-1 0,1 1 0,-1-1 0,1 1 0,-1 0 0,1-1 0,-1 1 0,0-1 0,1 1 0,-1 0 0,0-1 0,1 1 0,-1 0 0,0 0 0,0-1 0,0 2 0,-14 8 0,-32-2 0,11-5 0,0-1 0,0-2 0,0-1 0,0-2 0,0-2 0,0-1 0,-60-19 0,63 5 0,29 10 0,21 6 0,-17 4 0,1 0 0,-1 0 0,0 0 0,1 0 0,-1 0 0,0 0 0,0-1 0,1 1 0,-1 0 0,0-1 0,0 1 0,1-1 0,-1 1 0,0-1 0,0 0 0,0 0 0,0 1 0,0-1 0,0 0 0,0 0 0,0 0 0,0 0 0,-1 0 0,1 0 0,0 0 0,0 0 0,-1-1 0,1 1 0,-1 0 0,1 0 0,-1 0 0,0-1 0,1 1 0,-1 0 0,0-1 0,0 1 0,0 0 0,0 0 0,0-1 0,0 1 0,-1-2 0,1-8 0,-2 0 0,0-1 0,-6-20 0,2 12 0,4-20 0,2 40 0,0 0 0,0 0 0,0-1 0,0 1 0,0 0 0,0 0 0,0-1 0,0 1 0,0 0 0,0 0 0,0-1 0,0 1 0,1 0 0,-1 0 0,0 0 0,0-1 0,0 1 0,0 0 0,1 0 0,-1 0 0,0 0 0,0 0 0,0-1 0,1 1 0,-1 0 0,0 0 0,0 0 0,1 0 0,-1 0 0,0 0 0,0 0 0,1 0 0,-1 0 0,0 0 0,0 0 0,1 0 0,-1 0 0,0 0 0,1 0 0,16 14 0,-3 5 0,-12-14 0,1-1 0,0 1 0,0-1 0,1 0 0,-1 0 0,1 0 0,0 0 0,0 0 0,1-1 0,-1 0 0,0 0 0,7 3 0,-11-6 0,1 0 0,-1 0 0,1 0 0,-1 0 0,1 0 0,0 0 0,-1 0 0,1 0 0,-1-1 0,1 1 0,-1 0 0,1 0 0,0 0 0,-1-1 0,1 1 0,-1 0 0,1 0 0,-1-1 0,0 1 0,1 0 0,-1-1 0,1 1 0,-1-1 0,1 1 0,-1-1 0,0 1 0,1-1 0,-1 1 0,0-1 0,0 1 0,1-1 0,-1 1 0,0-1 0,0 1 0,0-1 0,0 0 0,0 1 0,0-1 0,0 0 0,1-26 0,-1 25 0,-31-265 0,28 245 0,6 19 0,12 30 0,-5-7 0,15 28 0,-16-28 0,2 1 0,0-2 0,1 1 0,1-2 0,27 31 0,-39-48 0,0 0 0,0 0 0,-1 0 0,1 0 0,0 0 0,0 0 0,1 0 0,-1-1 0,0 1 0,0 0 0,0-1 0,0 1 0,1-1 0,-1 1 0,0-1 0,0 0 0,1 0 0,-1 1 0,0-1 0,1 0 0,0 0 0,-1-1 0,-1 1 0,1 0 0,-1-1 0,1 1 0,-1-1 0,0 1 0,1 0 0,-1-1 0,0 1 0,1-1 0,-1 1 0,0-1 0,0 1 0,1-1 0,-1 1 0,0-1 0,0 1 0,0-1 0,0 0 0,0 1 0,0-1 0,0 1 0,0-1 0,0 1 0,0-1 0,0 1 0,0-1 0,0 0 0,0 1 0,-1-2 0,1 1 0,-1-1 0,1 1 0,-1 0 0,0-1 0,1 1 0,-1 0 0,0-1 0,0 1 0,0 0 0,0 0 0,0 0 0,0 0 0,0 0 0,-1 0 0,1 0 0,0 0 0,0 0 0,-1 0 0,1 1 0,-1-1 0,1 1 0,0-1 0,-1 1 0,1-1 0,-1 1 0,1 0 0,-1 0 0,0 0 0,1 0 0,-1 0 0,1 0 0,-1 0 0,1 0 0,-1 0 0,1 1 0,-1-1 0,1 1 0,-3 0 0,1 1 0,1-1 0,-1 1 0,0-1 0,1 1 0,-1 0 0,1 0 0,0 0 0,0 0 0,0 1 0,0-1 0,0 0 0,0 1 0,0 0 0,1-1 0,0 1 0,-1 0 0,1 0 0,0 0 0,0-1 0,0 1 0,1 0 0,-1 0 0,1 1 0,0-1 0,-1 0 0,1 0 0,1 0 0,-1 0 0,1 4 0,-1-3 0,1 0 0,0 0 0,0 0 0,0 0 0,0 0 0,1 0 0,-1 0 0,1-1 0,0 1 0,0 0 0,0-1 0,1 1 0,-1-1 0,1 0 0,0 0 0,0 0 0,0 0 0,0-1 0,0 1 0,1-1 0,4 3 0,7-1 0,0-2 0,0 0 0,0 0 0,1-1 0,-1-1 0,25-3 0,-29 2 0,-41 0 0,0 2 0,-1 1 0,1 2 0,-31 7 0,44-8 0,0 2 0,1 0 0,-1 2 0,1-1 0,0 2 0,1 0 0,0 1 0,-20 14 0,34-22 0,0 0 0,0-1 0,0 1 0,0 0 0,0 0 0,0-1 0,0 1 0,0 0 0,0 0 0,0 0 0,1 0 0,-1 0 0,0 1 0,1-1 0,-1 0 0,0 0 0,1 0 0,0 1 0,-1-1 0,1 0 0,0 0 0,-1 2 0,2-2 0,0 0 0,-1-1 0,1 1 0,0 0 0,-1-1 0,1 1 0,0-1 0,0 1 0,0-1 0,-1 1 0,1-1 0,0 1 0,0-1 0,0 0 0,0 0 0,0 1 0,0-1 0,0 0 0,0 0 0,0 0 0,1 0 0,8 0 0,0 0 0,0-1 0,0 0 0,12-4 0,-10 2 0,1-2 0,-1 0 0,20-11 0,-28 14 0,0 0 0,-1 0 0,1 0 0,-1-1 0,0 1 0,0-1 0,0 0 0,0 0 0,0 0 0,-1-1 0,1 1 0,-1 0 0,0-1 0,0 0 0,2-5 0,-4 7 0,0 0 0,0 0 0,0 0 0,0 1 0,-1-1 0,1 0 0,-1 0 0,1 0 0,-1 1 0,0-1 0,1 0 0,-1 1 0,0-1 0,0 1 0,0-1 0,0 1 0,-1-1 0,1 1 0,0 0 0,-1 0 0,1-1 0,0 1 0,-1 0 0,0 0 0,1 1 0,-1-1 0,-1-1 0,-49-20 0,51 21 0,-14-4 0,-1 0 0,1 0 0,-1 2 0,0 0 0,0 1 0,0 0 0,-1 2 0,1-1 0,0 2 0,0 0 0,0 2 0,0-1 0,-25 9 0,39-11 8,1 1-1,-1 0 1,1-1-1,-1 1 1,1 0-1,0 0 1,-1 0-1,1 0 1,0 1-1,0-1 1,-1 0-1,1 0 1,0 1-1,0-1 1,0 2-1,3 5-208,13-6-1083,-2-5-5542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6T03:06:40.109"/>
    </inkml:context>
    <inkml:brush xml:id="br0">
      <inkml:brushProperty name="width" value="0.35" units="cm"/>
      <inkml:brushProperty name="height" value="0.35" units="cm"/>
      <inkml:brushProperty name="color" value="#FFFFFF"/>
    </inkml:brush>
  </inkml:definitions>
  <inkml:trace contextRef="#ctx0" brushRef="#br0">0 31 24575,'4'-3'0,"0"0"0,0 1 0,0-1 0,1 1 0,-1 0 0,0 0 0,1 1 0,0-1 0,-1 1 0,1 0 0,0 0 0,5 0 0,64-2 0,-53 3 0,538 1 0,-507-5-1365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6T02:31:33.323"/>
    </inkml:context>
    <inkml:brush xml:id="br0">
      <inkml:brushProperty name="width" value="0.05" units="cm"/>
      <inkml:brushProperty name="height" value="0.05" units="cm"/>
      <inkml:brushProperty name="color" value="#FFFFFF"/>
    </inkml:brush>
  </inkml:definitions>
  <inkml:trace contextRef="#ctx0" brushRef="#br0">1261 644 24575,'1091'0'0,"-1085"0"0,-3 0 0,0 0 0,0-1 0,0 1 0,0 0 0,0 1 0,-1-1 0,1 1 0,0-1 0,0 1 0,0 0 0,0 0 0,0 0 0,-1 0 0,1 0 0,3 3 0,-6-4 0,0 1 0,0-1 0,0 0 0,0 1 0,0-1 0,0 0 0,0 1 0,0-1 0,-1 1 0,1-1 0,0 0 0,0 1 0,0-1 0,0 0 0,0 1 0,0-1 0,-1 0 0,1 1 0,0-1 0,0 0 0,-1 0 0,1 1 0,0-1 0,0 0 0,-1 0 0,1 1 0,0-1 0,-1 0 0,1 0 0,0 0 0,-1 0 0,1 0 0,0 1 0,-1-1 0,1 0 0,0 0 0,-1 0 0,1 0 0,-1 0 0,1 0 0,0 0 0,-1 0 0,0 0 0,-18 4 0,-43 0 0,-1-2 0,-68-6 0,76-3 0,1-3 0,0-1 0,-58-22 0,112 33 0,-3-1 0,-34-12 0,36 13 0,0 0 0,0-1 0,-1 1 0,1-1 0,0 1 0,0-1 0,0 1 0,0-1 0,0 0 0,0 1 0,0-1 0,0 0 0,0 0 0,0 0 0,0 0 0,0 0 0,0 0 0,1 0 0,-1 0 0,0 0 0,1 0 0,-1-3 0,1 3 0,1 0 0,0 0 0,-1 1 0,1-1 0,0 0 0,0 0 0,-1 1 0,1-1 0,0 1 0,0-1 0,0 0 0,0 1 0,0 0 0,0-1 0,0 1 0,0 0 0,0-1 0,0 1 0,0 0 0,0 0 0,0 0 0,0 0 0,2 0 0,35-1 0,-29 1 0,884 24 0,-874-23 0,-9-1 0,51 8 0,-51-2 0,-18-1 0,-23 0 0,-457 4 0,293-12 0,14 4 0,-583-28 0,754 25 0,-9 0 0,-1-1 0,-25-7 0,45 10 0,0 0 0,0 0 0,0 0 0,0 0 0,0 0 0,0-1 0,0 1 0,1 0 0,-1 0 0,0 0 0,0 0 0,0 0 0,0 0 0,0 0 0,0 0 0,0-1 0,0 1 0,0 0 0,0 0 0,0 0 0,0 0 0,0 0 0,0 0 0,0 0 0,0-1 0,0 1 0,0 0 0,0 0 0,0 0 0,0 0 0,0 0 0,0 0 0,0 0 0,0 0 0,0-1 0,0 1 0,-1 0 0,1 0 0,0 0 0,0 0 0,0 0 0,0 0 0,0 0 0,0 0 0,0 0 0,0 0 0,0 0 0,-1-1 0,1 1 0,0 0 0,0 0 0,0 0 0,0 0 0,0 0 0,0 0 0,0 0 0,-1 0 0,1 0 0,18-4 0,26 1 0,1091-21 0,-647 22 0,-472 3 0,-27-1 0,-33 0 0,-782 21 0,805-19 0,-2-2 0,1 2 0,0 1 0,1 1 0,-24 7 0,45-11 0,0 0 0,0 0 0,0 0 0,0 0 0,0 0 0,0 0 0,1 0 0,-1 0 0,0 0 0,0 0 0,0 0 0,0 0 0,0 0 0,0 0 0,0 0 0,0 0 0,0 0 0,1 0 0,-1 0 0,0 0 0,0 0 0,0 0 0,0 0 0,0 0 0,0 0 0,0 1 0,0-1 0,0 0 0,0 0 0,0 0 0,0 0 0,0 0 0,0 0 0,0 0 0,0 0 0,0 0 0,0 1 0,0-1 0,0 0 0,0 0 0,0 0 0,0 0 0,0 0 0,0 0 0,0 0 0,0 0 0,0 0 0,0 1 0,0-1 0,0 0 0,0 0 0,0 0 0,0 0 0,0 0 0,0 0 0,0 0 0,0 0 0,0 0 0,0 0 0,0 0 0,0 1 0,-1-1 0,1 0 0,0 0 0,0 0 0,0 0 0,0 0 0,0 0 0,15 6 0,22 4 0,173 34 0,205 48 0,-387-85 0,-8-3 0,0 1 0,0 1 0,-1 1 0,37 17 0,-56-24 0,0 0 0,0 0 0,0 0 0,0 0 0,1 0 0,-1 0 0,0 1 0,0-1 0,0 0 0,0 0 0,0 0 0,0 0 0,1 0 0,-1 0 0,0 0 0,0 0 0,0 1 0,0-1 0,0 0 0,0 0 0,0 0 0,0 0 0,0 0 0,0 1 0,1-1 0,-1 0 0,0 0 0,0 0 0,0 0 0,0 0 0,0 1 0,0-1 0,0 0 0,0 0 0,0 0 0,0 0 0,0 1 0,-1-1 0,1 0 0,0 0 0,0 0 0,0 0 0,0 0 0,0 1 0,0-1 0,0 0 0,0 0 0,0 0 0,0 0 0,0 0 0,-1 0 0,1 1 0,0-1 0,0 0 0,0 0 0,0 0 0,0 0 0,-1 0 0,1 0 0,0 0 0,0 0 0,0 0 0,0 0 0,0 0 0,-1 0 0,1 0 0,-21 5 0,-27-2 0,-365-17 0,-48-1 0,195 15 0,678-25 0,-210 8 0,-53 8 0,-127 6 0,-19 0 0,-36-6 0,-96-10 0,-191-3 0,730 47 0,-318-15 0,-1 5 0,129 38 0,-188-40 0,-32-13 0,0 0 0,0 0 0,0 0 0,-1 1 0,1-1 0,0 0 0,0 0 0,0 0 0,-1 0 0,1 0 0,0 1 0,0-1 0,0 0 0,0 0 0,-1 0 0,1 1 0,0-1 0,0 0 0,0 0 0,0 0 0,0 1 0,0-1 0,0 0 0,0 0 0,-1 1 0,1-1 0,0 0 0,0 0 0,0 1 0,0-1 0,0 0 0,0 0 0,1 1 0,-1-1 0,0 0 0,0 0 0,0 1 0,0-1 0,0 0 0,0 0 0,0 0 0,0 1 0,1-1 0,-1 0 0,0 0 0,0 0 0,0 1 0,0-1 0,1 0 0,-1 0 0,0 0 0,0 0 0,0 0 0,1 1 0,-1-1 0,0 0 0,0 0 0,1 0 0,-1 0 0,0 0 0,0 0 0,0 0 0,1 0 0,-1 0 0,0 0 0,0 0 0,1 0 0,-25 4 0,-385 3 0,283-10 0,-402-11 0,-69-1 0,787 22 0,208 34 0,-376-40 0,-18-4 0,-37-14 0,-65-17 0,-1 4 0,-1 4 0,-197-23 0,318 50 0,233 3 0,-249-4 0,-1 0 0,0-1 0,0 1 0,0-1 0,0 0 0,0 0 0,0 0 0,7-3 0,-7-7 0,-15-9 0,10 20 0,1 0 0,0 0 0,0 0 0,0 0 0,0-1 0,0 1 0,-1 0 0,1 0 0,0 0 0,0 0 0,0-1 0,0 1 0,0 0 0,0 0 0,0 0 0,0-1 0,0 1 0,0 0 0,0 0 0,0 0 0,0-1 0,0 1 0,0 0 0,0 0 0,0 0 0,0-1 0,0 1 0,0 0 0,0 0 0,0 0 0,0-1 0,0 1 0,0 0 0,0 0 0,1 0 0,-1 0 0,0-1 0,0 1 0,0 0 0,0 0 0,0 0 0,1 0 0,-1 0 0,0-1 0,14-3 0,18 2 0,-30 2 0,3-1 0,110 2 0,-100 0 0,-1 0 0,1 1 0,-1 1 0,1 0 0,21 8 0,-85-20 0,21 1 0,1-1 0,0-1 0,0-1 0,1-1 0,-45-30 0,71 42 0,-1 0 0,1 0 0,0-1 0,-1 1 0,1 0 0,-1-1 0,1 1 0,0 0 0,-1-1 0,1 1 0,-1-1 0,1 1 0,0 0 0,0-1 0,-1 1 0,1-1 0,0 1 0,0-1 0,0 1 0,-1-1 0,1 1 0,0-1 0,0 1 0,0-1 0,0 1 0,0-1 0,0 0 0,0 1 0,0-1 0,0 1 0,0-1 0,1 0 0,15-7 0,29 3 0,-43 5 0,206 3 0,-288-59 0,-54-32 0,124 79 0,20 13 0,18 13 0,-5 6 0,35 41 0,6 7 0,-56-65 0,-7-10 0,-15-19 0,13 22 0,0-1 0,-1 1 0,1-1 0,0 1 0,-1 0 0,1-1 0,-1 1 0,0 0 0,1 0 0,-1 0 0,-3-1 0,4 2 0,0 0 0,1 0 0,-1 0 0,1 0 0,-1 0 0,0 0 0,1 1 0,-1-1 0,0 0 0,1 0 0,-1 1 0,1-1 0,-1 0 0,1 1 0,-1-1 0,0 0 0,1 1 0,0-1 0,-1 1 0,1-1 0,-1 1 0,1-1 0,0 1 0,-1 0 0,1-1 0,0 1 0,-1-1 0,1 1 0,0 0 0,0-1 0,0 1 0,-1-1 0,1 1 0,0 0 0,0-1 0,0 1 0,0 0 0,0-1 0,1 2 0,-1 1 0,0 1 0,0-1 0,1 1 0,0-1 0,0 0 0,0 1 0,0-1 0,0 0 0,2 4 0,7 2 0,-9-9 0,0 0 0,-1 0 0,1-1 0,-1 1 0,1-1 0,0 1 0,-1 0 0,1-1 0,-1 1 0,0-1 0,1 1 0,-1-1 0,1 1 0,-1-1 0,0 1 0,1-1 0,-1 0 0,0 1 0,1-1 0,-1 1 0,0-1 0,0 0 0,0 1 0,0-1 0,0-1 0,2-6 0,0-1 0,-2 0 0,1 0 0,-1 0 0,0 0 0,-1 1 0,0-1 0,0 0 0,-1 0 0,0 1 0,0-1 0,-1 1 0,-1 0 0,1 0 0,-1 0 0,0 0 0,-1 0 0,-9-11 0,-8-9 0,-1 1 0,-1 1 0,-35-29 0,47 44 0,0 1 0,0 0 0,-1 1 0,-24-13 0,35 21 0,0 0 0,0 0 0,0 0 0,0 0 0,0 0 0,0 1 0,0-1 0,0 1 0,0-1 0,0 1 0,0 0 0,0 0 0,-1 0 0,1 0 0,0 0 0,0 0 0,0 1 0,0-1 0,-1 1 0,1-1 0,0 1 0,0 0 0,0 0 0,0 0 0,1 0 0,-1 0 0,0 0 0,0 0 0,0 1 0,1-1 0,-1 1 0,1-1 0,-1 1 0,1 0 0,0 0 0,0-1 0,0 1 0,0 0 0,0 0 0,0 0 0,0 0 0,0 0 0,1 0 0,-1 3 0,0 1 0,0-1 0,0 1 0,1 0 0,0 0 0,0-1 0,1 1 0,-1 0 0,1 0 0,0-1 0,1 1 0,-1-1 0,1 1 0,1-1 0,-1 0 0,0 0 0,1 0 0,0 0 0,1 0 0,-1 0 0,1-1 0,-1 0 0,1 1 0,6 3 0,13 13 0,0-1 0,2-1 0,26 15 0,-38-26 0,36 23 0,2-3 0,1-2 0,1-3 0,1-2 0,0-2 0,2-2 0,0-3 0,72 8 0,-125-21 0,-1-1 0,1 1 0,-1-1 0,1 0 0,0 0 0,-1 0 0,1 0 0,0 0 0,-1-1 0,1 1 0,3-2 0,-7 2 0,1-1 0,0 0 0,-1 0 0,1 1 0,-1-1 0,1 0 0,-1 1 0,1-1 0,-1 1 0,0-1 0,1 1 0,-1-1 0,0 1 0,1-1 0,-1 1 0,0-1 0,1 1 0,-1 0 0,0-1 0,0 1 0,-1 0 0,-68-27 0,-67-5 0,0 6 0,-2 6 0,-200-3 0,881-6 0,-412 18 0,256-23 0,-597 32 0,193 3 0,12 0 0,0-1 0,-1 1 0,1-1 0,-1-1 0,1 1 0,0-1 0,0 0 0,-1 0 0,1-1 0,0 0 0,-7-2 0,13 3 0,0 1 0,0 0 0,0 0 0,0 0 0,0-1 0,0 1 0,0 0 0,0 0 0,0-1 0,0 1 0,0 0 0,0 0 0,0 0 0,0-1 0,0 1 0,0 0 0,0 0 0,1 0 0,-1-1 0,0 1 0,0 0 0,0 0 0,0 0 0,0 0 0,0-1 0,0 1 0,1 0 0,-1 0 0,0 0 0,0 0 0,0 0 0,1 0 0,-1-1 0,0 1 0,0 0 0,0 0 0,0 0 0,1 0 0,-1 0 0,0 0 0,0 0 0,1 0 0,-1 0 0,0 0 0,0 0 0,0 0 0,1 0 0,-1 0 0,0 0 0,0 0 0,1 0 0,13-4 0,0 1 0,0 0 0,1 0 0,25 0 0,-18 2 0,1022-21 0,-786 24 0,-25-1 0,-278-2 0,-424-22 0,565 25 0,978 165 0,-938-143 0,-85-16 0,-32-6 0,-1 1 0,36 10 0,-54-13 0,1 0 0,-1 0 0,0 0 0,0 0 0,0-1 0,0 1 0,0 0 0,1 0 0,-1 0 0,0 0 0,0 0 0,0 0 0,0 0 0,1 0 0,-1 0 0,0 0 0,0 0 0,0 0 0,0 0 0,0 0 0,1 1 0,-1-1 0,0 0 0,0 0 0,0 0 0,0 0 0,0 0 0,1 0 0,-1 0 0,0 0 0,0 0 0,0 0 0,0 1 0,0-1 0,0 0 0,0 0 0,0 0 0,1 0 0,-1 0 0,0 1 0,0-1 0,0 0 0,0 0 0,0 0 0,0 0 0,0 0 0,0 1 0,0-1 0,0 0 0,0 0 0,0 0 0,0 0 0,0 1 0,0-1 0,0 0 0,0 0 0,0 0 0,0 0 0,0 0 0,-1 1 0,1-1 0,0 0 0,0 0 0,-15 3 0,-33-3 0,-569-94-31,482 70-74,66 12 28,-617-127-525,658 132 602,19 6 0,1-1 0,-1 0 0,1-1 0,-1 0 0,1 0 0,0-1 0,-9-5 0,17 8-1,0 1 1,0 0 0,0 0-1,0 0 1,0 0 0,-1 0 0,1 0-1,0 0 1,0 0 0,0 0 0,0 0-1,0 0 1,0 0 0,0 0 0,0-1-1,0 1 1,-1 0 0,1 0 0,0 0-1,0 0 1,0 0 0,0 0 0,0 0-1,0 0 1,0-1 0,0 1 0,0 0-1,0 0 1,0 0 0,0 0 0,0 0-1,0 0 1,0-1 0,0 1 0,0 0-1,0 0 1,0 0 0,0 0 0,0 0-1,0 0 1,0 0 0,0-1 0,0 1-1,1 0 1,-1 0 0,0 0 0,0 0-1,0 0 1,0 0 0,0 0 0,0 0-1,0 0 1,0-1 0,0 1 0,1 0-1,-1 0 1,0 0 0,0 0 0,0 0-1,0 0 1,0 0 0,0 0 0,0 0-1,1 0 1,-1 0 0,0 0 0,15-2-17,17 2 186,-10 4-45,0 0-1,-1 2 0,0 0 0,0 2 1,21 9-1,-35-14-126,-1 1 0,1 0-1,-1 0 1,0 0 0,0 0 0,0 1 0,0 0 0,-1 0 0,0 1 0,0 0-1,0 0 1,-1 0 0,0 0 0,0 0 0,-1 1 0,0 0 0,0 0-1,4 12 1,-7-18 3,0 1 0,1 0 0,-1 0 0,0 0 0,0-1 0,0 1 0,0 0 0,0 0 0,-1 0 0,1 0 0,0-1 0,-1 1 0,0 0 0,1 0 0,-1-1 0,0 1 0,0 0 0,0-1 0,0 1 0,0-1 0,0 1 0,0-1 0,0 0 0,-1 1 0,1-1 0,0 0 0,-4 2 0,2-1 0,0-1 0,-1 1 0,1 0 0,-1-1 0,1 0 0,-1 0 0,0 0 0,1 0 0,-5 0 0,446-7 0,-263 7 0,-557-18 0,229 8 0,265 17 0,228 11 0,-263-14 0,-65 0 0,-20 0 0,-27 0 0,-91 0 0,1-6 0,-203-28 0,275 20 0,44 3 0,23 2 0,26 0 0,-40 4 0,48-3 0,-1 3 0,0 1 0,67 11 0,-93-3 0,-38-4 0,-38-1 0,-89-4 0,680-1 0,-1044 1 0,1080 35 0,-452-17 0,-1 4 0,197 66 0,-303-83 0,-1-2 0,-1 0 0,0 1 0,0 1 0,-1 0 0,0 0 0,1 1 0,-2 0 0,1 1 0,14 12 0,-24-18 0,1-1 0,-1 1 0,1-1 0,-1 0 0,1 1 0,-1-1 0,0 1 0,1 0 0,-1-1 0,0 1 0,0-1 0,1 1 0,-1-1 0,0 1 0,0 0 0,0-1 0,0 1 0,0-1 0,0 1 0,0 0 0,0-1 0,0 1 0,0 0 0,0-1 0,0 1 0,0-1 0,0 1 0,0 0 0,-1-1 0,1 1 0,-1 0 0,-19 10 0,-35-5 0,54-6 0,-210 0 0,1-9 0,0-9 0,-313-68 0,506 82 0,6 2 0,-1 0 0,1-1 0,0 0 0,0 0 0,1-2 0,-12-5 0,21 10 0,1 0 0,0 0 0,0 0 0,0 0 0,-1 0 0,1 0 0,0 0 0,0-1 0,0 1 0,-1 0 0,1 0 0,0 0 0,0 0 0,0 0 0,0-1 0,0 1 0,0 0 0,-1 0 0,1 0 0,0 0 0,0-1 0,0 1 0,0 0 0,0 0 0,0 0 0,0-1 0,0 1 0,0 0 0,0 0 0,0-1 0,0 1 0,0 0 0,0 0 0,0 0 0,0-1 0,0 1 0,0 0 0,0 0 0,0 0 0,0-1 0,0 1 0,0 0 0,1 0 0,-1 0 0,0-1 0,0 1 0,0 0 0,0 0 0,0 0 0,1 0 0,14-8 0,21 0 0,83-4 0,209 3 0,-251 10 0,-56-1 0,-13-1 0,-1 0 0,1 1 0,-1 0 0,1 1 0,-1 0 0,0 0 0,1 1 0,-1-1 0,12 6 0,-18-7 0,-1 0 0,0 0 0,0 0 0,0 0 0,0 0 0,0 1 0,1-1 0,-1 0 0,0 0 0,0 0 0,0 0 0,0 0 0,0 0 0,0 1 0,0-1 0,1 0 0,-1 0 0,0 0 0,0 0 0,0 0 0,0 1 0,0-1 0,0 0 0,0 0 0,0 0 0,0 0 0,0 1 0,0-1 0,0 0 0,0 0 0,0 0 0,0 0 0,0 1 0,0-1 0,0 0 0,0 0 0,0 0 0,0 0 0,-1 1 0,1-1 0,0 0 0,0 0 0,0 0 0,0 0 0,0 0 0,0 1 0,0-1 0,-1 0 0,1 0 0,-12 8 0,-16 1 0,-38 2 0,0-4 0,0-2 0,-90-6 0,67 0 0,46 2 0,-52-4 0,85-2 0,22-1 0,22-4 0,58-5 0,0 5 0,1 3 0,102 7 0,-186-1 0,0 2 0,0-1 0,1 1 0,-1 1 0,0 0 0,0 0 0,12 5 0,-20-7 0,-1 0 0,1 0 0,-1 0 0,1 1 0,-1-1 0,1 0 0,-1 0 0,0 1 0,1-1 0,-1 0 0,1 0 0,-1 1 0,0-1 0,1 0 0,-1 1 0,0-1 0,1 1 0,-1-1 0,0 0 0,0 1 0,0-1 0,1 1 0,-1-1 0,0 1 0,0-1 0,0 1 0,0-1 0,0 0 0,0 1 0,0-1 0,0 1 0,0-1 0,0 1 0,0-1 0,0 1 0,0-1 0,0 1 0,0-1 0,0 1 0,0-1 0,-1 1 0,1-1 0,0 0 0,0 1 0,-1-1 0,1 1 0,0-1 0,-1 0 0,1 1 0,0-1 0,-1 0 0,1 1 0,0-1 0,-1 0 0,1 0 0,-1 1 0,1-1 0,0 0 0,-1 0 0,1 0 0,-1 0 0,1 1 0,-1-1 0,0 0 0,-32 13 0,-7-3 0,1-2 0,-1-2 0,-60 3 0,-124-9 0,194-1 0,701-1 0,-1004 14 0,30 1 0,226-11 0,-116-1 0,168-6 0,33-1 0,44-4 0,911-24 0,-1035 18 0,-443-43 0,-130-18 0,621 72 0,24 5 0,0 0 0,0 0 0,0 0 0,0 0 0,0 0 0,1 0 0,-1 0 0,0 0 0,0 0 0,0 0 0,0 0 0,0 0 0,0 0 0,0 0 0,0 0 0,0-1 0,0 1 0,0 0 0,1 0 0,-1 0 0,0 0 0,0 0 0,0 0 0,0 0 0,0 0 0,0 0 0,0 0 0,0 0 0,0 0 0,0 0 0,0-1 0,0 1 0,0 0 0,0 0 0,0 0 0,0 0 0,0 0 0,0 0 0,0 0 0,0 0 0,0 0 0,0 0 0,0-1 0,0 1 0,0 0 0,0 0 0,0 0 0,0 0 0,42-2 0,756 10-399,-4 55-1,-730-55 400,0 3 0,-1 3 0,-1 2 0,93 37 0,-148-50 40,-1 0 0,0 1 0,0 0 0,-1 0 0,1 0 0,-1 0 0,0 1 0,0 0 0,5 6 0,-9-10-29,-1 0 0,1 0-1,-1 0 1,1 0 0,-1 0 0,1 0 0,-1 0 0,0 0 0,1 0 0,-1 0 0,0 0 0,0 0 0,1 0 0,-1 0 0,0 0 0,0 0 0,0 0 0,-1 0 0,1 0 0,0 0 0,0 0 0,0 0 0,-1 0 0,0 1 0,0 0-3,-1 0-1,1-1 0,-1 1 1,0-1-1,0 1 0,1-1 1,-1 0-1,0 0 0,0 0 1,0 0-1,-1 0 1,1 0-1,0 0 0,0-1 1,0 1-1,-4-1 0,-34 6-7,0-2 0,0-2 0,-1-2 0,-57-6 0,26 1 0,-49-2-44,-1970-136-1525,2030 136 1569,108-1 82,38-1 1180,43 4-1115,225 19-1,116 54-170,-405-54 24,-54-7 0,-39-4 0,-1340-28 0,1364 25 0,-29-2 0,-69-11 0,91 6 0,23-1 0,34-3 0,-41 10 0,478-65 23,4 39-259,-418 24 120,1054-27-1532,-1097 30 1648,-15 0 0,-15 0 0,-35-2 0,-173-8 1648,-795-4-2666,324 7 142,-161-9-2,820 14 872,54 0 69,-8 0 233,185-11 322,396 26 0,197 77 129,-773-87-746,56 7-1,-34-5 0,0 1 0,-1 3 0,72 22 0,-92-16-16,-26-15 15,-1 0 1,0 0 0,0 1-1,0-1 1,1 0-1,-1 0 1,0 1 0,0-1-1,0 0 1,0 1-1,0-1 1,1 0 0,-1 1-1,0-1 1,0 0-1,0 0 1,0 1 0,0-1-1,0 0 1,0 1 0,0-1-1,0 0 1,0 1-1,0-1 1,0 0 0,-1 1-1,1-1 1,0 0-1,0 1 1,0-1 0,0 0-1,0 0 1,-1 1-1,1-1 1,0 0 0,0 0-1,0 1 1,-1-1 0,1 0-1,-1 0 1,-2 2 16,-1 0 0,0 0 0,0-1-1,0 1 1,0-1 0,0 0 0,-1-1 0,1 1 0,-6 0 0,-195 3 303,-243-24-1,-309-69-318,753 87 0,11-1 0,29-3 0,50-3 0,-36 9 0,0 2 0,0 3 0,52 11 0,140 42 0,-177-40 0,-35-10 0,413 127 0,-429-130 0,-10-4 0,-1 0 0,1 0 0,-1 0 0,1 1 0,-1 0 0,1-1 0,-1 1 0,0 0 0,0 0 0,0 1 0,0-1 0,0 1 0,3 3 0,-6-5 0,0-1 0,0 0 0,0 1 0,0-1 0,0 0 0,0 1 0,0-1 0,0 0 0,0 1 0,0-1 0,-1 0 0,1 0 0,0 1 0,0-1 0,0 0 0,0 1 0,0-1 0,-1 0 0,1 1 0,0-1 0,0 0 0,-1 0 0,1 0 0,0 1 0,0-1 0,-1 0 0,1 0 0,0 0 0,0 1 0,-1-1 0,1 0 0,0 0 0,-1 0 0,1 0 0,0 0 0,-1 0 0,1 0 0,0 0 0,-1 0 0,1 0 0,0 0 0,-1 0 0,-19 3 0,18-3 0,-77 0 0,-151-18 0,132 7 0,-1433-76-963,1747 91 1926,-95-4-963,25-2 0,237 29 0,-470-28 0,-120-12-205,-275 20 0,-197 59-206,625-59 411,-70 16 0,100-12-17,37-6 0,46-4 188,142-12 0,0 8 0,0 8 0,214 35 0,-394-37-171,-15-2 0,1 0 0,-1 0 0,0 0 0,0 1 0,0-1 0,0 1 0,7 4 0,-22-2 0,-10-1 0,-125-12 0,-232-45 0,84 8 0,381 46 0,570 28 0,7 2 0,-956-64 0,-304-12 0,4 40 0,531 6 0,-30 1 0,75 0 0,56 0 0,493 22 0,-420-10 0,0 4 0,177 52 0,-289-68 0,9 2 0,1 1 0,-1 0 0,1 1 0,-2 1 0,22 12 0,-32-18 0,-1 0 0,1 1 0,-1-1 0,0 0 0,1 0 0,-1 0 0,0 1 0,1-1 0,-1 0 0,0 0 0,1 1 0,-1-1 0,0 0 0,0 0 0,1 1 0,-1-1 0,0 0 0,0 1 0,0-1 0,1 0 0,-1 1 0,0-1 0,0 1 0,0-1 0,0 0 0,0 1 0,0-1 0,0 1 0,0-1 0,0 0 0,0 1 0,0-1 0,0 0 0,0 1 0,0-1 0,0 1 0,0-1 0,0 0 0,0 1 0,-1-1 0,1 0 0,0 1 0,0-1 0,-1 1 0,-22 7 0,-32-3 0,-322-10 0,332-3 0,29-1 0,16 8 0,0 1 0,0-1 0,0 1 0,0-1 0,0 1 0,0-1 0,0 0 0,0 1 0,0-1 0,1 1 0,-1-1 0,0 1 0,0-1 0,1 1 0,-1-1 0,0 1 0,0-1 0,1 1 0,-1 0 0,1-1 0,-1 1 0,0-1 0,1 1 0,-1 0 0,1 0 0,-1-1 0,1 1 0,-1 0 0,1 0 0,-1-1 0,1 1 0,0 0 0,13-5 0,0 0 0,0 1 0,0 1 0,0 0 0,1 1 0,-1 1 0,0 0 0,28 3 0,-5-2 0,657-28 0,-693 28 0,-20 0 0,0-1 0,0-1 0,-20-5 0,3 1 0,-868-200-709,757 167 668,34 10 41,-292-85 0,378 105 0,21 8 0,-1 0 0,1-1 0,0-1 0,0 1 0,0-1 0,0 0 0,0 0 0,0 0 0,1-1 0,-6-4 0,11 7 0,0 1 0,0 0 0,0-1 0,0 1 0,0 0 0,0-1 0,0 1 0,0-1 0,0 1 0,0 0 0,0-1 0,0 1 0,1 0 0,-1-1 0,0 1 0,0 0 0,0 0 0,0-1 0,0 1 0,1 0 0,-1-1 0,0 1 0,0 0 0,1 0 0,-1-1 0,0 1 0,0 0 0,1 0 0,-1 0 0,0-1 0,1 1 0,-1 0 0,0 0 0,1 0 0,-1 0 0,0 0 0,1 0 0,-1 0 0,0 0 0,1 0 0,-1 0 0,0 0 0,1 0 0,-1 0 0,0 0 0,1 0 0,-1 0 0,0 0 0,1 0 0,23-2 0,539 14 645,-396-5-540,-20-3-105,187 14 0,-296-12 0,-38-6 0,0 0 0,1 0 0,-1 0 0,0 0 0,0 0 0,0 0 0,0 0 0,0 0 0,0 0 0,1 0 0,-1 0 0,0 0 0,0 0 0,0 0 0,0 0 0,0 0 0,1 0 0,-1 0 0,0 0 0,0 0 0,0 0 0,0 0 0,1 0 0,-1 0 0,0 0 0,0 0 0,0 0 0,0 0 0,0 0 0,0 1 0,1-1 0,-1 0 0,0 0 0,0 0 0,0 0 0,0 0 0,0 0 0,0 0 0,0 1 0,0-1 0,0 0 0,0 0 0,0 0 0,1 0 0,-1 0 0,0 1 0,0-1 0,0 0 0,0 0 0,0 0 0,0 0 0,0 0 0,0 1 0,0-1 0,0 0 0,0 0 0,-1 0 0,1 0 0,0 0 0,0 1 0,0-1 0,0 0 0,0 0 0,0 0 0,0 0 0,-15 4 0,-25 1 0,-427-4 0,458-1 0,-8 0 0,1-1 0,-1 0 0,1-2 0,-32-7 0,44 6 0,13 1 0,16-1 0,-23 4 0,167-13 0,1 8 0,0 7 0,316 45 0,-464-43 0,-5-3 0,0 2 0,-1 0 0,0 1 0,0 0 0,0 2 0,25 11 0,-41-17 0,1 0 0,0 1 0,-1-1 0,1 0 0,0 1 0,-1-1 0,1 0 0,0 1 0,-1-1 0,1 1 0,-1-1 0,1 1 0,-1-1 0,1 1 0,-1 0 0,1-1 0,-1 1 0,0-1 0,1 1 0,-1 0 0,0-1 0,1 1 0,-1 0 0,0 0 0,0-1 0,0 2 0,-14 8 0,-32-2 0,11-5 0,0-1 0,0-2 0,0-1 0,0-2 0,0-2 0,0-1 0,-60-19 0,63 5 0,29 10 0,21 6 0,-17 4 0,1 0 0,-1 0 0,0 0 0,1 0 0,-1 0 0,0 0 0,0-1 0,1 1 0,-1 0 0,0-1 0,0 1 0,1-1 0,-1 1 0,0-1 0,0 0 0,0 0 0,0 1 0,0-1 0,0 0 0,0 0 0,0 0 0,0 0 0,-1 0 0,1 0 0,0 0 0,0 0 0,-1-1 0,1 1 0,-1 0 0,1 0 0,-1 0 0,0-1 0,1 1 0,-1 0 0,0-1 0,0 1 0,0 0 0,0 0 0,0-1 0,0 1 0,-1-2 0,1-8 0,-2 0 0,0-1 0,-6-20 0,2 12 0,4-20 0,2 40 0,0 0 0,0 0 0,0-1 0,0 1 0,0 0 0,0 0 0,0-1 0,0 1 0,0 0 0,0 0 0,0-1 0,0 1 0,1 0 0,-1 0 0,0 0 0,0-1 0,0 1 0,0 0 0,1 0 0,-1 0 0,0 0 0,0 0 0,0-1 0,1 1 0,-1 0 0,0 0 0,0 0 0,1 0 0,-1 0 0,0 0 0,0 0 0,1 0 0,-1 0 0,0 0 0,0 0 0,1 0 0,-1 0 0,0 0 0,1 0 0,16 14 0,-3 5 0,-12-14 0,1-1 0,0 1 0,0-1 0,1 0 0,-1 0 0,1 0 0,0 0 0,0 0 0,1-1 0,-1 0 0,0 0 0,7 3 0,-11-6 0,1 0 0,-1 0 0,1 0 0,-1 0 0,1 0 0,0 0 0,-1 0 0,1 0 0,-1-1 0,1 1 0,-1 0 0,1 0 0,0 0 0,-1-1 0,1 1 0,-1 0 0,1 0 0,-1-1 0,0 1 0,1 0 0,-1-1 0,1 1 0,-1-1 0,1 1 0,-1-1 0,0 1 0,1-1 0,-1 1 0,0-1 0,0 1 0,1-1 0,-1 1 0,0-1 0,0 1 0,0-1 0,0 0 0,0 1 0,0-1 0,0 0 0,1-26 0,-1 25 0,-31-265 0,28 245 0,6 19 0,12 30 0,-5-7 0,15 28 0,-16-28 0,2 1 0,0-2 0,1 1 0,1-2 0,27 31 0,-39-48 0,0 0 0,0 0 0,-1 0 0,1 0 0,0 0 0,0 0 0,1 0 0,-1-1 0,0 1 0,0 0 0,0-1 0,0 1 0,1-1 0,-1 1 0,0-1 0,0 0 0,1 0 0,-1 1 0,0-1 0,1 0 0,0 0 0,-1-1 0,-1 1 0,1 0 0,-1-1 0,1 1 0,-1-1 0,0 1 0,1 0 0,-1-1 0,0 1 0,1-1 0,-1 1 0,0-1 0,0 1 0,1-1 0,-1 1 0,0-1 0,0 1 0,0-1 0,0 0 0,0 1 0,0-1 0,0 1 0,0-1 0,0 1 0,0-1 0,0 1 0,0-1 0,0 0 0,0 1 0,-1-2 0,1 1 0,-1-1 0,1 1 0,-1 0 0,0-1 0,1 1 0,-1 0 0,0-1 0,0 1 0,0 0 0,0 0 0,0 0 0,0 0 0,0 0 0,-1 0 0,1 0 0,0 0 0,0 0 0,-1 0 0,1 1 0,-1-1 0,1 1 0,0-1 0,-1 1 0,1-1 0,-1 1 0,1 0 0,-1 0 0,0 0 0,1 0 0,-1 0 0,1 0 0,-1 0 0,1 0 0,-1 0 0,1 1 0,-1-1 0,1 1 0,-3 0 0,1 1 0,1-1 0,-1 1 0,0-1 0,1 1 0,-1 0 0,1 0 0,0 0 0,0 0 0,0 1 0,0-1 0,0 0 0,0 1 0,0 0 0,1-1 0,0 1 0,-1 0 0,1 0 0,0 0 0,0-1 0,0 1 0,1 0 0,-1 0 0,1 1 0,0-1 0,-1 0 0,1 0 0,1 0 0,-1 0 0,1 4 0,-1-3 0,1 0 0,0 0 0,0 0 0,0 0 0,0 0 0,1 0 0,-1 0 0,1-1 0,0 1 0,0 0 0,0-1 0,1 1 0,-1-1 0,1 0 0,0 0 0,0 0 0,0 0 0,0-1 0,0 1 0,1-1 0,4 3 0,7-1 0,0-2 0,0 0 0,0 0 0,1-1 0,-1-1 0,25-3 0,-29 2 0,-41 0 0,0 2 0,-1 1 0,1 2 0,-31 7 0,44-8 0,0 2 0,1 0 0,-1 2 0,1-1 0,0 2 0,1 0 0,0 1 0,-20 14 0,34-22 0,0 0 0,0-1 0,0 1 0,0 0 0,0 0 0,0-1 0,0 1 0,0 0 0,0 0 0,0 0 0,1 0 0,-1 0 0,0 1 0,1-1 0,-1 0 0,0 0 0,1 0 0,0 1 0,-1-1 0,1 0 0,0 0 0,-1 2 0,2-2 0,0 0 0,-1-1 0,1 1 0,0 0 0,-1-1 0,1 1 0,0-1 0,0 1 0,0-1 0,-1 1 0,1-1 0,0 1 0,0-1 0,0 0 0,0 0 0,0 1 0,0-1 0,0 0 0,0 0 0,0 0 0,1 0 0,8 0 0,0 0 0,0-1 0,0 0 0,12-4 0,-10 2 0,1-2 0,-1 0 0,20-11 0,-28 14 0,0 0 0,-1 0 0,1 0 0,-1-1 0,0 1 0,0-1 0,0 0 0,0 0 0,0 0 0,-1-1 0,1 1 0,-1 0 0,0-1 0,0 0 0,2-5 0,-4 7 0,0 0 0,0 0 0,0 0 0,0 1 0,-1-1 0,1 0 0,-1 0 0,1 0 0,-1 1 0,0-1 0,1 0 0,-1 1 0,0-1 0,0 1 0,0-1 0,0 1 0,-1-1 0,1 1 0,0 0 0,-1 0 0,1-1 0,0 1 0,-1 0 0,0 0 0,1 1 0,-1-1 0,-1-1 0,-49-20 0,51 21 0,-14-4 0,-1 0 0,1 0 0,-1 2 0,0 0 0,0 1 0,0 0 0,-1 2 0,1-1 0,0 2 0,0 0 0,0 2 0,0-1 0,-25 9 0,39-11 8,1 1-1,-1 0 1,1-1-1,-1 1 1,1 0-1,0 0 1,-1 0-1,1 0 1,0 1-1,0-1 1,-1 0-1,1 0 1,0 1-1,0-1 1,0 2-1,3 5-208,13-6-1083,-2-5-5542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6T02:31:45.297"/>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0 160,'482'-16,"-164"4,-127-13,-108 15,-11 1,82 0,-72 6,121-19,51-4,29 13,93-1,-370 14,1 0,-1 1,1 0,-1 0,1 1,-1 0,0 0,11 5,-16-6,1 0,0 0,0 0,-1 0,1 0,-1 0,1 1,-1-1,1 1,-1-1,0 1,0-1,0 1,0 0,0-1,0 1,0 0,-1 0,1 0,0 0,-1 0,0 0,1 0,-1 0,0 0,0-1,0 1,0 0,0 0,-1 0,1 0,-2 3,0-1,0 0,0 0,-1-1,1 1,-1-1,0 0,0 0,-1 0,1 0,0 0,-1-1,-6 4,-49 22,30-21,-1-1,0-2,-1-1,1-1,0-2,-45-5,-17 2,-822 2,850-2,-114-20,-12-2,123 19,1-2,0-4,-125-39,285 45,938 62,22-1,-1001-56,-53 1,0 0,0 0,0 0,0 0,0 0,0 0,0 0,0-1,0 1,0 0,0 0,0 0,0 0,0 0,0 0,-29-1,-439 23,214-4,216-16,-1363 37,1522-39,179 4,197 39,-173-12,-693-37,-353-63,708 68,11 1,-1-1,0 1,1 0,-1-1,1 0,0 1,-1-2,1 1,0 0,-1 0,1-1,0 0,-3-2,6 4,0-1,0 1,0 0,0-1,0 1,0 0,0-1,0 1,0 0,1-1,-1 1,0 0,0-1,0 1,0 0,1 0,-1-1,0 1,0 0,1 0,-1-1,0 1,0 0,1 0,-1 0,0 0,1-1,-1 1,0 0,1 0,-1 0,0 0,1 0,-1 0,0 0,1 0,-1 0,0 0,1 0,17-3,113-6,-79 8,52-9,4 0,-86 9</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6T02:32:10.428"/>
    </inkml:context>
    <inkml:brush xml:id="br0">
      <inkml:brushProperty name="width" value="0.35" units="cm"/>
      <inkml:brushProperty name="height" value="0.35" units="cm"/>
      <inkml:brushProperty name="color" value="#FFFFFF"/>
    </inkml:brush>
  </inkml:definitions>
  <inkml:trace contextRef="#ctx0" brushRef="#br0">2019 202 24575,'1644'0'0,"-1604"2"0,48 8 0,-63-6 0,2-1 0,-1-1 0,0-1 0,0-1 0,37-5 0,41-7 0,0 4 0,155 9 0,-97 1 0,-43-4 0,132 5 0,-249-3 0,1 0 0,-1 1 0,0-1 0,0 0 0,1 1 0,-1 0 0,0-1 0,0 1 0,0 0 0,0 0 0,0 0 0,0 1 0,3 1 0,-4-2 0,-1 0 0,1-1 0,0 1 0,-1 0 0,1 0 0,-1 0 0,1 0 0,-1 0 0,0 0 0,1 0 0,-1 0 0,0 0 0,1 0 0,-1 0 0,0 0 0,0 0 0,0 0 0,0 0 0,0 0 0,-1 2 0,1 0 0,-2 0 0,1 0 0,0 0 0,-1 0 0,1 0 0,-1-1 0,0 1 0,1-1 0,-1 1 0,-1-1 0,1 0 0,0 0 0,-1 0 0,1 0 0,-1 0 0,1 0 0,-6 2 0,-6 2 0,0-1 0,0 0 0,0-1 0,-1 0 0,0-1 0,0-1 0,-19 1 0,-113-6 0,70 0 0,-2 6 0,-131 21 0,-21 2 0,178-21 0,0 2 0,-81 22 0,73-14 0,-47 10 0,-1-4 0,-150 8 0,-171-27 0,252-4 0,132-2 0,0-2 0,0-2 0,0-2 0,1-2 0,-56-23 0,78 27 0,-171-47 0,72 24 0,69 16 0,-80-13 0,59 17 0,46 5 0,0 2 0,-1 1 0,1 1 0,-29 2 0,55 0 0,1-1 0,-1 1 0,1 0 0,-1 1 0,1-1 0,-1 0 0,1 0 0,-1 1 0,1-1 0,-1 1 0,1-1 0,-1 1 0,1-1 0,0 1 0,-1 0 0,1 0 0,0 0 0,0 0 0,0 0 0,-1 0 0,1 0 0,0 0 0,0 0 0,1 0 0,-1 0 0,0 1 0,0-1 0,1 0 0,-2 3 0,2-2 0,1-1 0,-1 0 0,1 1 0,-1-1 0,1 0 0,0 1 0,0-1 0,-1 0 0,1 1 0,0-1 0,0 0 0,0 0 0,0 0 0,0 0 0,0 0 0,1 0 0,-1 0 0,0-1 0,0 1 0,1 0 0,-1-1 0,0 1 0,1-1 0,-1 1 0,1-1 0,-1 0 0,1 1 0,-1-1 0,1 0 0,1 0 0,27 6 0,-3-2 0,0 1 0,0 2 0,-1 1 0,0 0 0,37 19 0,848 387 0,-715-349 0,-172-59 0,-1-1 0,1-2 0,0 0 0,0-1 0,0-2 0,34-3 0,-97 5 0,-49-4 0,9 0 0,-262-21 0,138 5 0,-437 7 0,457 11 0,183 0 0,1 0 0,-1 0 0,0 0 0,0 0 0,0 0 0,0 0 0,0 0 0,0 0 0,0-1 0,0 1 0,0 0 0,0 0 0,0 0 0,0 0 0,0 0 0,0 0 0,0 0 0,0 0 0,0 0 0,0-1 0,0 1 0,0 0 0,0 0 0,0 0 0,0 0 0,0 0 0,0 0 0,0 0 0,0 0 0,0 0 0,0-1 0,0 1 0,-1 0 0,1 0 0,0 0 0,0 0 0,0 0 0,0 0 0,0 0 0,0 0 0,0 0 0,0 0 0,0 0 0,0 0 0,0 0 0,-1 0 0,1 0 0,0 0 0,0 0 0,0 0 0,0 0 0,0 0 0,0 0 0,0 0 0,0 0 0,-1 0 0,1 0 0,0 0 0,0 0 0,13-8 0,17-6 0,9 0 0,2 2 0,-1 1 0,1 3 0,1 1 0,-1 2 0,48 0 0,258 23 0,-34-1 0,948-18 0,-1233-1 0,0-1 0,1-1 0,47-14 0,-48 10 0,2 2 0,-1 0 0,40-1 0,-15 5 0,0-1 0,-1-4 0,72-16 0,-104 18 0,-1 1 0,1 1 0,0 0 0,-1 2 0,1 1 0,0 0 0,0 2 0,0 0 0,-1 1 0,1 1 0,-1 1 0,31 12 0,-11-8 0,-34-9 0,-1 1 0,1 0 0,0 0 0,-1 0 0,1 1 0,-1 0 0,1 0 0,-1 0 0,0 1 0,7 4 0,-12-7 0,1 1 0,-1-1 0,0 0 0,0 1 0,0-1 0,0 0 0,0 0 0,0 1 0,0-1 0,0 0 0,0 1 0,0-1 0,0 0 0,0 1 0,0-1 0,-1 0 0,1 0 0,0 1 0,0-1 0,0 0 0,0 1 0,0-1 0,-1 0 0,1 0 0,0 1 0,0-1 0,0 0 0,-1 0 0,1 0 0,0 1 0,0-1 0,-1 0 0,1 0 0,0 0 0,0 0 0,-1 0 0,1 1 0,0-1 0,-1 0 0,1 0 0,0 0 0,0 0 0,-1 0 0,1 0 0,0 0 0,-1 0 0,1 0 0,0 0 0,-1 0 0,1-1 0,-19 4 0,-2-4 0,1-1 0,-27-6 0,-29-4 0,4 4 0,0-4 0,-103-30 0,-36-7 0,199 47 0,-363-78 0,341 72 0,0 2 0,-1 1 0,-46 0 0,40 2 0,-71-11 0,38 0 0,-1 3 0,-91-1 0,-155 14 0,118 1 0,163-3 0,-570 21 0,536-15 0,46-4 0,38-4 0,160-35 0,2 14 0,179 1 0,177 23 0,-605 0 0,9 0 0,-1-2 0,-90-14 0,105 7 0,-1 3 0,-109 4 0,102 3 0,-119-11 0,98 0 0,-120 4 0,22 2 0,54-10 0,-54-1 0,-621 15 0,768-2 0,1-2 0,-1-1 0,-51-13 0,-97-39 0,30 9 0,145 45 0,0-1 0,0 1 0,1-1 0,-1 0 0,1-1 0,-1 0 0,1 0 0,1 0 0,-1-1 0,-5-5 0,10 9 0,-1-1 0,1 1 0,-1-1 0,1 0 0,0 1 0,0-1 0,0 0 0,0 0 0,0 0 0,0 0 0,1 0 0,-1 0 0,0 0 0,1 0 0,0 0 0,-1 0 0,1 0 0,0 0 0,0 0 0,0 0 0,0 0 0,1-1 0,-1 1 0,0 0 0,1 0 0,0 0 0,-1 0 0,1 0 0,0 1 0,0-1 0,0 0 0,0 0 0,0 0 0,1 1 0,-1-1 0,1 1 0,-1-1 0,4-2 0,0 0 0,1-1 0,0 1 0,1 0 0,-1 1 0,1-1 0,0 2 0,0-1 0,12-3 0,64-10 0,-70 14 0,26-2 0,0 2 0,0 1 0,0 2 0,41 6 0,155 33 0,-178-28 0,491 114 0,-405-91 0,-142-35 0,286 58 0,-193-53 0,-59-4 0,42 5 0,5 3 0,154-4 0,-5-2 0,-230-3 0,1 0 0,0 0 0,0 0 0,-1 0 0,1 0 0,0 0 0,-1 0 0,1 1 0,0-1 0,-1 1 0,1-1 0,-1 1 0,1-1 0,0 1 0,-1 0 0,0 0 0,1 0 0,-1 0 0,1 0 0,-1 0 0,0 0 0,0 0 0,0 1 0,0-1 0,0 0 0,0 1 0,0-1 0,0 1 0,0-1 0,-1 1 0,1-1 0,0 1 0,-1 0 0,0-1 0,1 1 0,-1 1 0,0 0 0,-1-1 0,0 0 0,1 0 0,-1 0 0,0 0 0,0 0 0,-1 0 0,1 0 0,0 0 0,-1-1 0,1 1 0,-1 0 0,1-1 0,-1 1 0,0-1 0,0 1 0,1-1 0,-1 0 0,0 0 0,0 0 0,0 0 0,0 0 0,-1 0 0,1-1 0,0 1 0,-4 0 0,-1 0 0,0 0 0,1 0 0,-1 0 0,0-1 0,0 0 0,0 0 0,1 0 0,-1-1 0,0 0 0,1-1 0,-11-3 0,14 4 0,0-1 0,0 0 0,0 0 0,0 0 0,0 0 0,0 0 0,0 0 0,1-1 0,-1 1 0,1-1 0,0 0 0,0 0 0,0 0 0,0 0 0,0 0 0,1 0 0,0 0 0,-1 0 0,1-1 0,0 1 0,0-1 0,1 1 0,-1-7 0,-3-42 0,-7-40 0,10 88 0,1 0 0,-1 0 0,1 0 0,0 0 0,0 0 0,0 0 0,1 0 0,-1 0 0,1 1 0,0-1 0,0 0 0,0 0 0,1 0 0,-1 1 0,1-1 0,0 1 0,4-7 0,-1 5 0,-1-1 0,2 1 0,-1 0 0,0 0 0,1 1 0,0 0 0,0 0 0,1 0 0,8-4 0,-4 3 0,1 1 0,0 0 0,0 0 0,0 1 0,0 1 0,0 0 0,1 0 0,-1 1 0,1 1 0,-1 0 0,19 3 0,-31-3 0,0 0 0,0 0 0,1 0 0,-1 0 0,0 0 0,1 0 0,-1 0 0,0 0 0,0 0 0,1 0 0,-1 1 0,0-1 0,1 0 0,-1 0 0,0 0 0,0 0 0,1 0 0,-1 1 0,0-1 0,0 0 0,0 0 0,1 0 0,-1 1 0,0-1 0,0 0 0,0 0 0,0 1 0,1-1 0,-1 0 0,0 1 0,0-1 0,0 0 0,0 0 0,0 1 0,0-1 0,0 0 0,0 1 0,0-1 0,0 0 0,0 1 0,-10 11 0,-17 5 0,3-9 0,-1-1 0,-37 5 0,-29 8 0,57-12 0,1-1 0,-1-2 0,-37 1 0,-45 7 0,68-6 0,-1-2 0,1-2 0,-1-3 0,-48-5 0,92 4 0,1 1 0,-1-1 0,0 1 0,1-2 0,-1 1 0,0 0 0,1-1 0,0 0 0,-8-4 0,12 6 0,1-1 0,-1 1 0,1-1 0,-1 1 0,0-1 0,1 1 0,-1-1 0,1 1 0,-1-1 0,1 1 0,0 0 0,-1-1 0,1 1 0,-1 0 0,1-1 0,0 1 0,-1 0 0,1 0 0,0 0 0,-1-1 0,1 1 0,0 0 0,-1 0 0,1 0 0,0 0 0,-1 0 0,1 0 0,0 1 0,0-1 0,28-3 0,-16 2 0,248 3 0,-171 10 0,-54-6 0,58 2 0,-54-8 0,299 16 0,-193-5 0,187-9 0,-153-5 0,-106 3 0,-16-2 0,1 3 0,110 16 0,-74-6 0,-76-11 0,-1 2 0,-1 0 0,1 1 0,0 0 0,-1 2 0,30 10 0,-28-8 0,0-1 0,0-1 0,0-1 0,1 0 0,0-2 0,26 0 0,41 7 0,-17 0-1365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6T02:32:27.147"/>
    </inkml:context>
    <inkml:brush xml:id="br0">
      <inkml:brushProperty name="width" value="0.35" units="cm"/>
      <inkml:brushProperty name="height" value="0.35" units="cm"/>
      <inkml:brushProperty name="color" value="#FFFFFF"/>
    </inkml:brush>
  </inkml:definitions>
  <inkml:trace contextRef="#ctx0" brushRef="#br0">747 31 24575,'-746'0'0,"1006"-2"0,280 5 0,-513-2 0,0 2 0,0 0 0,48 14 0,-116-14 0,-567-4 0,594 2 0,10-1 0,0 1 0,0-1 0,0 0 0,0 0 0,-1 0 0,1-1 0,0 1 0,0-1 0,0 0 0,0 0 0,0-1 0,0 1 0,0-1 0,-4-2 0,8 4 0,-1-1 0,1 1 0,0 0 0,-1-1 0,1 1 0,0 0 0,0-1 0,-1 1 0,1-1 0,0 1 0,0 0 0,-1-1 0,1 1 0,0-1 0,0 1 0,0-1 0,0 1 0,0-1 0,0 1 0,0 0 0,0-1 0,0 1 0,0-1 0,0 1 0,0-1 0,0 1 0,0-1 0,0 1 0,0-1 0,0 1 0,1 0 0,-1-1 0,0 1 0,0-1 0,0 1 0,1-1 0,19-11 0,24 0 0,32 6 0,130 7 0,-79 2 0,-68-5-47,-38 0-173,0 2 0,0 0 1,0 1-1,0 0 1,20 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6T02:32:30.567"/>
    </inkml:context>
    <inkml:brush xml:id="br0">
      <inkml:brushProperty name="width" value="0.35" units="cm"/>
      <inkml:brushProperty name="height" value="0.35" units="cm"/>
      <inkml:brushProperty name="color" value="#FFFFFF"/>
    </inkml:brush>
  </inkml:definitions>
  <inkml:trace contextRef="#ctx0" brushRef="#br0">0 31 24575,'4'-3'0,"0"0"0,0 1 0,0-1 0,1 1 0,-1 0 0,0 0 0,1 1 0,0-1 0,-1 1 0,1 0 0,0 0 0,5 0 0,64-2 0,-53 3 0,538 1 0,-507-5-1365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6T02:31:45.297"/>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0 160,'482'-16,"-164"4,-127-13,-108 15,-11 1,82 0,-72 6,121-19,51-4,29 13,93-1,-370 14,1 0,-1 1,1 0,-1 0,1 1,-1 0,0 0,11 5,-16-6,1 0,0 0,0 0,-1 0,1 0,-1 0,1 1,-1-1,1 1,-1-1,0 1,0-1,0 1,0 0,0-1,0 1,0 0,-1 0,1 0,0 0,-1 0,0 0,1 0,-1 0,0 0,0-1,0 1,0 0,0 0,-1 0,1 0,-2 3,0-1,0 0,0 0,-1-1,1 1,-1-1,0 0,0 0,-1 0,1 0,0 0,-1-1,-6 4,-49 22,30-21,-1-1,0-2,-1-1,1-1,0-2,-45-5,-17 2,-822 2,850-2,-114-20,-12-2,123 19,1-2,0-4,-125-39,285 45,938 62,22-1,-1001-56,-53 1,0 0,0 0,0 0,0 0,0 0,0 0,0 0,0-1,0 1,0 0,0 0,0 0,0 0,0 0,0 0,-29-1,-439 23,214-4,216-16,-1363 37,1522-39,179 4,197 39,-173-12,-693-37,-353-63,708 68,11 1,-1-1,0 1,1 0,-1-1,1 0,0 1,-1-2,1 1,0 0,-1 0,1-1,0 0,-3-2,6 4,0-1,0 1,0 0,0-1,0 1,0 0,0-1,0 1,0 0,1-1,-1 1,0 0,0-1,0 1,0 0,1 0,-1-1,0 1,0 0,1 0,-1-1,0 1,0 0,1 0,-1 0,0 0,1-1,-1 1,0 0,1 0,-1 0,0 0,1 0,-1 0,0 0,1 0,-1 0,0 0,1 0,17-3,113-6,-79 8,52-9,4 0,-86 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6T02:32:10.428"/>
    </inkml:context>
    <inkml:brush xml:id="br0">
      <inkml:brushProperty name="width" value="0.35" units="cm"/>
      <inkml:brushProperty name="height" value="0.35" units="cm"/>
      <inkml:brushProperty name="color" value="#FFFFFF"/>
    </inkml:brush>
  </inkml:definitions>
  <inkml:trace contextRef="#ctx0" brushRef="#br0">2019 202 24575,'1644'0'0,"-1604"2"0,48 8 0,-63-6 0,2-1 0,-1-1 0,0-1 0,0-1 0,37-5 0,41-7 0,0 4 0,155 9 0,-97 1 0,-43-4 0,132 5 0,-249-3 0,1 0 0,-1 1 0,0-1 0,0 0 0,1 1 0,-1 0 0,0-1 0,0 1 0,0 0 0,0 0 0,0 0 0,0 1 0,3 1 0,-4-2 0,-1 0 0,1-1 0,0 1 0,-1 0 0,1 0 0,-1 0 0,1 0 0,-1 0 0,0 0 0,1 0 0,-1 0 0,0 0 0,1 0 0,-1 0 0,0 0 0,0 0 0,0 0 0,0 0 0,0 0 0,-1 2 0,1 0 0,-2 0 0,1 0 0,0 0 0,-1 0 0,1 0 0,-1-1 0,0 1 0,1-1 0,-1 1 0,-1-1 0,1 0 0,0 0 0,-1 0 0,1 0 0,-1 0 0,1 0 0,-6 2 0,-6 2 0,0-1 0,0 0 0,0-1 0,-1 0 0,0-1 0,0-1 0,-19 1 0,-113-6 0,70 0 0,-2 6 0,-131 21 0,-21 2 0,178-21 0,0 2 0,-81 22 0,73-14 0,-47 10 0,-1-4 0,-150 8 0,-171-27 0,252-4 0,132-2 0,0-2 0,0-2 0,0-2 0,1-2 0,-56-23 0,78 27 0,-171-47 0,72 24 0,69 16 0,-80-13 0,59 17 0,46 5 0,0 2 0,-1 1 0,1 1 0,-29 2 0,55 0 0,1-1 0,-1 1 0,1 0 0,-1 1 0,1-1 0,-1 0 0,1 0 0,-1 1 0,1-1 0,-1 1 0,1-1 0,-1 1 0,1-1 0,0 1 0,-1 0 0,1 0 0,0 0 0,0 0 0,0 0 0,-1 0 0,1 0 0,0 0 0,0 0 0,1 0 0,-1 0 0,0 1 0,0-1 0,1 0 0,-2 3 0,2-2 0,1-1 0,-1 0 0,1 1 0,-1-1 0,1 0 0,0 1 0,0-1 0,-1 0 0,1 1 0,0-1 0,0 0 0,0 0 0,0 0 0,0 0 0,0 0 0,1 0 0,-1 0 0,0-1 0,0 1 0,1 0 0,-1-1 0,0 1 0,1-1 0,-1 1 0,1-1 0,-1 0 0,1 1 0,-1-1 0,1 0 0,1 0 0,27 6 0,-3-2 0,0 1 0,0 2 0,-1 1 0,0 0 0,37 19 0,848 387 0,-715-349 0,-172-59 0,-1-1 0,1-2 0,0 0 0,0-1 0,0-2 0,34-3 0,-97 5 0,-49-4 0,9 0 0,-262-21 0,138 5 0,-437 7 0,457 11 0,183 0 0,1 0 0,-1 0 0,0 0 0,0 0 0,0 0 0,0 0 0,0 0 0,0 0 0,0-1 0,0 1 0,0 0 0,0 0 0,0 0 0,0 0 0,0 0 0,0 0 0,0 0 0,0 0 0,0 0 0,0-1 0,0 1 0,0 0 0,0 0 0,0 0 0,0 0 0,0 0 0,0 0 0,0 0 0,0 0 0,0 0 0,0-1 0,0 1 0,-1 0 0,1 0 0,0 0 0,0 0 0,0 0 0,0 0 0,0 0 0,0 0 0,0 0 0,0 0 0,0 0 0,0 0 0,0 0 0,-1 0 0,1 0 0,0 0 0,0 0 0,0 0 0,0 0 0,0 0 0,0 0 0,0 0 0,0 0 0,-1 0 0,1 0 0,0 0 0,0 0 0,13-8 0,17-6 0,9 0 0,2 2 0,-1 1 0,1 3 0,1 1 0,-1 2 0,48 0 0,258 23 0,-34-1 0,948-18 0,-1233-1 0,0-1 0,1-1 0,47-14 0,-48 10 0,2 2 0,-1 0 0,40-1 0,-15 5 0,0-1 0,-1-4 0,72-16 0,-104 18 0,-1 1 0,1 1 0,0 0 0,-1 2 0,1 1 0,0 0 0,0 2 0,0 0 0,-1 1 0,1 1 0,-1 1 0,31 12 0,-11-8 0,-34-9 0,-1 1 0,1 0 0,0 0 0,-1 0 0,1 1 0,-1 0 0,1 0 0,-1 0 0,0 1 0,7 4 0,-12-7 0,1 1 0,-1-1 0,0 0 0,0 1 0,0-1 0,0 0 0,0 0 0,0 1 0,0-1 0,0 0 0,0 1 0,0-1 0,0 0 0,0 1 0,0-1 0,-1 0 0,1 0 0,0 1 0,0-1 0,0 0 0,0 1 0,0-1 0,-1 0 0,1 0 0,0 1 0,0-1 0,0 0 0,-1 0 0,1 0 0,0 1 0,0-1 0,-1 0 0,1 0 0,0 0 0,0 0 0,-1 0 0,1 1 0,0-1 0,-1 0 0,1 0 0,0 0 0,0 0 0,-1 0 0,1 0 0,0 0 0,-1 0 0,1 0 0,0 0 0,-1 0 0,1-1 0,-19 4 0,-2-4 0,1-1 0,-27-6 0,-29-4 0,4 4 0,0-4 0,-103-30 0,-36-7 0,199 47 0,-363-78 0,341 72 0,0 2 0,-1 1 0,-46 0 0,40 2 0,-71-11 0,38 0 0,-1 3 0,-91-1 0,-155 14 0,118 1 0,163-3 0,-570 21 0,536-15 0,46-4 0,38-4 0,160-35 0,2 14 0,179 1 0,177 23 0,-605 0 0,9 0 0,-1-2 0,-90-14 0,105 7 0,-1 3 0,-109 4 0,102 3 0,-119-11 0,98 0 0,-120 4 0,22 2 0,54-10 0,-54-1 0,-621 15 0,768-2 0,1-2 0,-1-1 0,-51-13 0,-97-39 0,30 9 0,145 45 0,0-1 0,0 1 0,1-1 0,-1 0 0,1-1 0,-1 0 0,1 0 0,1 0 0,-1-1 0,-5-5 0,10 9 0,-1-1 0,1 1 0,-1-1 0,1 0 0,0 1 0,0-1 0,0 0 0,0 0 0,0 0 0,0 0 0,1 0 0,-1 0 0,0 0 0,1 0 0,0 0 0,-1 0 0,1 0 0,0 0 0,0 0 0,0 0 0,0 0 0,1-1 0,-1 1 0,0 0 0,1 0 0,0 0 0,-1 0 0,1 0 0,0 1 0,0-1 0,0 0 0,0 0 0,0 0 0,1 1 0,-1-1 0,1 1 0,-1-1 0,4-2 0,0 0 0,1-1 0,0 1 0,1 0 0,-1 1 0,1-1 0,0 2 0,0-1 0,12-3 0,64-10 0,-70 14 0,26-2 0,0 2 0,0 1 0,0 2 0,41 6 0,155 33 0,-178-28 0,491 114 0,-405-91 0,-142-35 0,286 58 0,-193-53 0,-59-4 0,42 5 0,5 3 0,154-4 0,-5-2 0,-230-3 0,1 0 0,0 0 0,0 0 0,-1 0 0,1 0 0,0 0 0,-1 0 0,1 1 0,0-1 0,-1 1 0,1-1 0,-1 1 0,1-1 0,0 1 0,-1 0 0,0 0 0,1 0 0,-1 0 0,1 0 0,-1 0 0,0 0 0,0 0 0,0 1 0,0-1 0,0 0 0,0 1 0,0-1 0,0 1 0,0-1 0,-1 1 0,1-1 0,0 1 0,-1 0 0,0-1 0,1 1 0,-1 1 0,0 0 0,-1-1 0,0 0 0,1 0 0,-1 0 0,0 0 0,0 0 0,-1 0 0,1 0 0,0 0 0,-1-1 0,1 1 0,-1 0 0,1-1 0,-1 1 0,0-1 0,0 1 0,1-1 0,-1 0 0,0 0 0,0 0 0,0 0 0,0 0 0,-1 0 0,1-1 0,0 1 0,-4 0 0,-1 0 0,0 0 0,1 0 0,-1 0 0,0-1 0,0 0 0,0 0 0,1 0 0,-1-1 0,0 0 0,1-1 0,-11-3 0,14 4 0,0-1 0,0 0 0,0 0 0,0 0 0,0 0 0,0 0 0,0 0 0,1-1 0,-1 1 0,1-1 0,0 0 0,0 0 0,0 0 0,0 0 0,0 0 0,1 0 0,0 0 0,-1 0 0,1-1 0,0 1 0,0-1 0,1 1 0,-1-7 0,-3-42 0,-7-40 0,10 88 0,1 0 0,-1 0 0,1 0 0,0 0 0,0 0 0,0 0 0,1 0 0,-1 0 0,1 1 0,0-1 0,0 0 0,0 0 0,1 0 0,-1 1 0,1-1 0,0 1 0,4-7 0,-1 5 0,-1-1 0,2 1 0,-1 0 0,0 0 0,1 1 0,0 0 0,0 0 0,1 0 0,8-4 0,-4 3 0,1 1 0,0 0 0,0 0 0,0 1 0,0 1 0,0 0 0,1 0 0,-1 1 0,1 1 0,-1 0 0,19 3 0,-31-3 0,0 0 0,0 0 0,1 0 0,-1 0 0,0 0 0,1 0 0,-1 0 0,0 0 0,0 0 0,1 0 0,-1 1 0,0-1 0,1 0 0,-1 0 0,0 0 0,0 0 0,1 0 0,-1 1 0,0-1 0,0 0 0,0 0 0,1 0 0,-1 1 0,0-1 0,0 0 0,0 0 0,0 1 0,1-1 0,-1 0 0,0 1 0,0-1 0,0 0 0,0 0 0,0 1 0,0-1 0,0 0 0,0 1 0,0-1 0,0 0 0,0 1 0,-10 11 0,-17 5 0,3-9 0,-1-1 0,-37 5 0,-29 8 0,57-12 0,1-1 0,-1-2 0,-37 1 0,-45 7 0,68-6 0,-1-2 0,1-2 0,-1-3 0,-48-5 0,92 4 0,1 1 0,-1-1 0,0 1 0,1-2 0,-1 1 0,0 0 0,1-1 0,0 0 0,-8-4 0,12 6 0,1-1 0,-1 1 0,1-1 0,-1 1 0,0-1 0,1 1 0,-1-1 0,1 1 0,-1-1 0,1 1 0,0 0 0,-1-1 0,1 1 0,-1 0 0,1-1 0,0 1 0,-1 0 0,1 0 0,0 0 0,-1-1 0,1 1 0,0 0 0,-1 0 0,1 0 0,0 0 0,-1 0 0,1 0 0,0 1 0,0-1 0,28-3 0,-16 2 0,248 3 0,-171 10 0,-54-6 0,58 2 0,-54-8 0,299 16 0,-193-5 0,187-9 0,-153-5 0,-106 3 0,-16-2 0,1 3 0,110 16 0,-74-6 0,-76-11 0,-1 2 0,-1 0 0,1 1 0,0 0 0,-1 2 0,30 10 0,-28-8 0,0-1 0,0-1 0,0-1 0,1 0 0,0-2 0,26 0 0,41 7 0,-17 0-1365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6T02:32:27.147"/>
    </inkml:context>
    <inkml:brush xml:id="br0">
      <inkml:brushProperty name="width" value="0.35" units="cm"/>
      <inkml:brushProperty name="height" value="0.35" units="cm"/>
      <inkml:brushProperty name="color" value="#FFFFFF"/>
    </inkml:brush>
  </inkml:definitions>
  <inkml:trace contextRef="#ctx0" brushRef="#br0">747 31 24575,'-746'0'0,"1006"-2"0,280 5 0,-513-2 0,0 2 0,0 0 0,48 14 0,-116-14 0,-567-4 0,594 2 0,10-1 0,0 1 0,0-1 0,0 0 0,0 0 0,-1 0 0,1-1 0,0 1 0,0-1 0,0 0 0,0 0 0,0-1 0,0 1 0,0-1 0,-4-2 0,8 4 0,-1-1 0,1 1 0,0 0 0,-1-1 0,1 1 0,0 0 0,0-1 0,-1 1 0,1-1 0,0 1 0,0 0 0,-1-1 0,1 1 0,0-1 0,0 1 0,0-1 0,0 1 0,0-1 0,0 1 0,0 0 0,0-1 0,0 1 0,0-1 0,0 1 0,0-1 0,0 1 0,0-1 0,0 1 0,0-1 0,0 1 0,1 0 0,-1-1 0,0 1 0,0-1 0,0 1 0,1-1 0,19-11 0,24 0 0,32 6 0,130 7 0,-79 2 0,-68-5-47,-38 0-173,0 2 0,0 0 1,0 1-1,0 0 1,20 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6T02:32:30.567"/>
    </inkml:context>
    <inkml:brush xml:id="br0">
      <inkml:brushProperty name="width" value="0.35" units="cm"/>
      <inkml:brushProperty name="height" value="0.35" units="cm"/>
      <inkml:brushProperty name="color" value="#FFFFFF"/>
    </inkml:brush>
  </inkml:definitions>
  <inkml:trace contextRef="#ctx0" brushRef="#br0">0 31 24575,'4'-3'0,"0"0"0,0 1 0,0-1 0,1 1 0,-1 0 0,0 0 0,1 1 0,0-1 0,-1 1 0,1 0 0,0 0 0,5 0 0,64-2 0,-53 3 0,538 1 0,-507-5-1365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6T03:06:40.105"/>
    </inkml:context>
    <inkml:brush xml:id="br0">
      <inkml:brushProperty name="width" value="0.05" units="cm"/>
      <inkml:brushProperty name="height" value="0.05" units="cm"/>
      <inkml:brushProperty name="color" value="#FFFFFF"/>
    </inkml:brush>
  </inkml:definitions>
  <inkml:trace contextRef="#ctx0" brushRef="#br0">1261 644 24575,'1091'0'0,"-1085"0"0,-3 0 0,0 0 0,0-1 0,0 1 0,0 0 0,0 1 0,-1-1 0,1 1 0,0-1 0,0 1 0,0 0 0,0 0 0,0 0 0,-1 0 0,1 0 0,3 3 0,-6-4 0,0 1 0,0-1 0,0 0 0,0 1 0,0-1 0,0 0 0,0 1 0,0-1 0,-1 1 0,1-1 0,0 0 0,0 1 0,0-1 0,0 0 0,0 1 0,0-1 0,-1 0 0,1 1 0,0-1 0,0 0 0,-1 0 0,1 1 0,0-1 0,0 0 0,-1 0 0,1 1 0,0-1 0,-1 0 0,1 0 0,0 0 0,-1 0 0,1 0 0,0 1 0,-1-1 0,1 0 0,0 0 0,-1 0 0,1 0 0,-1 0 0,1 0 0,0 0 0,-1 0 0,0 0 0,-18 4 0,-43 0 0,-1-2 0,-68-6 0,76-3 0,1-3 0,0-1 0,-58-22 0,112 33 0,-3-1 0,-34-12 0,36 13 0,0 0 0,0-1 0,-1 1 0,1-1 0,0 1 0,0-1 0,0 1 0,0-1 0,0 0 0,0 1 0,0-1 0,0 0 0,0 0 0,0 0 0,0 0 0,0 0 0,0 0 0,1 0 0,-1 0 0,0 0 0,1 0 0,-1-3 0,1 3 0,1 0 0,0 0 0,-1 1 0,1-1 0,0 0 0,0 0 0,-1 1 0,1-1 0,0 1 0,0-1 0,0 0 0,0 1 0,0 0 0,0-1 0,0 1 0,0 0 0,0-1 0,0 1 0,0 0 0,0 0 0,0 0 0,0 0 0,2 0 0,35-1 0,-29 1 0,884 24 0,-874-23 0,-9-1 0,51 8 0,-51-2 0,-18-1 0,-23 0 0,-457 4 0,293-12 0,14 4 0,-583-28 0,754 25 0,-9 0 0,-1-1 0,-25-7 0,45 10 0,0 0 0,0 0 0,0 0 0,0 0 0,0 0 0,0-1 0,0 1 0,1 0 0,-1 0 0,0 0 0,0 0 0,0 0 0,0 0 0,0 0 0,0 0 0,0-1 0,0 1 0,0 0 0,0 0 0,0 0 0,0 0 0,0 0 0,0 0 0,0 0 0,0-1 0,0 1 0,0 0 0,0 0 0,0 0 0,0 0 0,0 0 0,0 0 0,0 0 0,0 0 0,0-1 0,0 1 0,-1 0 0,1 0 0,0 0 0,0 0 0,0 0 0,0 0 0,0 0 0,0 0 0,0 0 0,0 0 0,0 0 0,-1-1 0,1 1 0,0 0 0,0 0 0,0 0 0,0 0 0,0 0 0,0 0 0,0 0 0,-1 0 0,1 0 0,18-4 0,26 1 0,1091-21 0,-647 22 0,-472 3 0,-27-1 0,-33 0 0,-782 21 0,805-19 0,-2-2 0,1 2 0,0 1 0,1 1 0,-24 7 0,45-11 0,0 0 0,0 0 0,0 0 0,0 0 0,0 0 0,0 0 0,1 0 0,-1 0 0,0 0 0,0 0 0,0 0 0,0 0 0,0 0 0,0 0 0,0 0 0,0 0 0,0 0 0,1 0 0,-1 0 0,0 0 0,0 0 0,0 0 0,0 0 0,0 0 0,0 0 0,0 1 0,0-1 0,0 0 0,0 0 0,0 0 0,0 0 0,0 0 0,0 0 0,0 0 0,0 0 0,0 0 0,0 1 0,0-1 0,0 0 0,0 0 0,0 0 0,0 0 0,0 0 0,0 0 0,0 0 0,0 0 0,0 0 0,0 1 0,0-1 0,0 0 0,0 0 0,0 0 0,0 0 0,0 0 0,0 0 0,0 0 0,0 0 0,0 0 0,0 0 0,0 0 0,0 1 0,-1-1 0,1 0 0,0 0 0,0 0 0,0 0 0,0 0 0,0 0 0,15 6 0,22 4 0,173 34 0,205 48 0,-387-85 0,-8-3 0,0 1 0,0 1 0,-1 1 0,37 17 0,-56-24 0,0 0 0,0 0 0,0 0 0,0 0 0,1 0 0,-1 0 0,0 1 0,0-1 0,0 0 0,0 0 0,0 0 0,0 0 0,1 0 0,-1 0 0,0 0 0,0 0 0,0 1 0,0-1 0,0 0 0,0 0 0,0 0 0,0 0 0,0 0 0,0 1 0,1-1 0,-1 0 0,0 0 0,0 0 0,0 0 0,0 0 0,0 1 0,0-1 0,0 0 0,0 0 0,0 0 0,0 0 0,0 1 0,-1-1 0,1 0 0,0 0 0,0 0 0,0 0 0,0 0 0,0 1 0,0-1 0,0 0 0,0 0 0,0 0 0,0 0 0,0 0 0,-1 0 0,1 1 0,0-1 0,0 0 0,0 0 0,0 0 0,0 0 0,-1 0 0,1 0 0,0 0 0,0 0 0,0 0 0,0 0 0,0 0 0,-1 0 0,1 0 0,-21 5 0,-27-2 0,-365-17 0,-48-1 0,195 15 0,678-25 0,-210 8 0,-53 8 0,-127 6 0,-19 0 0,-36-6 0,-96-10 0,-191-3 0,730 47 0,-318-15 0,-1 5 0,129 38 0,-188-40 0,-32-13 0,0 0 0,0 0 0,0 0 0,-1 1 0,1-1 0,0 0 0,0 0 0,0 0 0,-1 0 0,1 0 0,0 1 0,0-1 0,0 0 0,0 0 0,-1 0 0,1 1 0,0-1 0,0 0 0,0 0 0,0 0 0,0 1 0,0-1 0,0 0 0,0 0 0,-1 1 0,1-1 0,0 0 0,0 0 0,0 1 0,0-1 0,0 0 0,0 0 0,1 1 0,-1-1 0,0 0 0,0 0 0,0 1 0,0-1 0,0 0 0,0 0 0,0 0 0,0 1 0,1-1 0,-1 0 0,0 0 0,0 0 0,0 1 0,0-1 0,1 0 0,-1 0 0,0 0 0,0 0 0,0 0 0,1 1 0,-1-1 0,0 0 0,0 0 0,1 0 0,-1 0 0,0 0 0,0 0 0,0 0 0,1 0 0,-1 0 0,0 0 0,0 0 0,1 0 0,-25 4 0,-385 3 0,283-10 0,-402-11 0,-69-1 0,787 22 0,208 34 0,-376-40 0,-18-4 0,-37-14 0,-65-17 0,-1 4 0,-1 4 0,-197-23 0,318 50 0,233 3 0,-249-4 0,-1 0 0,0-1 0,0 1 0,0-1 0,0 0 0,0 0 0,0 0 0,7-3 0,-7-7 0,-15-9 0,10 20 0,1 0 0,0 0 0,0 0 0,0 0 0,0-1 0,0 1 0,-1 0 0,1 0 0,0 0 0,0 0 0,0-1 0,0 1 0,0 0 0,0 0 0,0 0 0,0-1 0,0 1 0,0 0 0,0 0 0,0 0 0,0-1 0,0 1 0,0 0 0,0 0 0,0 0 0,0-1 0,0 1 0,0 0 0,0 0 0,0 0 0,0-1 0,0 1 0,0 0 0,0 0 0,1 0 0,-1 0 0,0-1 0,0 1 0,0 0 0,0 0 0,0 0 0,1 0 0,-1 0 0,0-1 0,14-3 0,18 2 0,-30 2 0,3-1 0,110 2 0,-100 0 0,-1 0 0,1 1 0,-1 1 0,1 0 0,21 8 0,-85-20 0,21 1 0,1-1 0,0-1 0,0-1 0,1-1 0,-45-30 0,71 42 0,-1 0 0,1 0 0,0-1 0,-1 1 0,1 0 0,-1-1 0,1 1 0,0 0 0,-1-1 0,1 1 0,-1-1 0,1 1 0,0 0 0,0-1 0,-1 1 0,1-1 0,0 1 0,0-1 0,0 1 0,-1-1 0,1 1 0,0-1 0,0 1 0,0-1 0,0 1 0,0-1 0,0 0 0,0 1 0,0-1 0,0 1 0,0-1 0,1 0 0,15-7 0,29 3 0,-43 5 0,206 3 0,-288-59 0,-54-32 0,124 79 0,20 13 0,18 13 0,-5 6 0,35 41 0,6 7 0,-56-65 0,-7-10 0,-15-19 0,13 22 0,0-1 0,-1 1 0,1-1 0,0 1 0,-1 0 0,1-1 0,-1 1 0,0 0 0,1 0 0,-1 0 0,-3-1 0,4 2 0,0 0 0,1 0 0,-1 0 0,1 0 0,-1 0 0,0 0 0,1 1 0,-1-1 0,0 0 0,1 0 0,-1 1 0,1-1 0,-1 0 0,1 1 0,-1-1 0,0 0 0,1 1 0,0-1 0,-1 1 0,1-1 0,-1 1 0,1-1 0,0 1 0,-1 0 0,1-1 0,0 1 0,-1-1 0,1 1 0,0 0 0,0-1 0,0 1 0,-1-1 0,1 1 0,0 0 0,0-1 0,0 1 0,0 0 0,0-1 0,1 2 0,-1 1 0,0 1 0,0-1 0,1 1 0,0-1 0,0 0 0,0 1 0,0-1 0,0 0 0,2 4 0,7 2 0,-9-9 0,0 0 0,-1 0 0,1-1 0,-1 1 0,1-1 0,0 1 0,-1 0 0,1-1 0,-1 1 0,0-1 0,1 1 0,-1-1 0,1 1 0,-1-1 0,0 1 0,1-1 0,-1 0 0,0 1 0,1-1 0,-1 1 0,0-1 0,0 0 0,0 1 0,0-1 0,0-1 0,2-6 0,0-1 0,-2 0 0,1 0 0,-1 0 0,0 0 0,-1 1 0,0-1 0,0 0 0,-1 0 0,0 1 0,0-1 0,-1 1 0,-1 0 0,1 0 0,-1 0 0,0 0 0,-1 0 0,-9-11 0,-8-9 0,-1 1 0,-1 1 0,-35-29 0,47 44 0,0 1 0,0 0 0,-1 1 0,-24-13 0,35 21 0,0 0 0,0 0 0,0 0 0,0 0 0,0 0 0,0 1 0,0-1 0,0 1 0,0-1 0,0 1 0,0 0 0,0 0 0,-1 0 0,1 0 0,0 0 0,0 0 0,0 1 0,0-1 0,-1 1 0,1-1 0,0 1 0,0 0 0,0 0 0,0 0 0,1 0 0,-1 0 0,0 0 0,0 0 0,0 1 0,1-1 0,-1 1 0,1-1 0,-1 1 0,1 0 0,0 0 0,0-1 0,0 1 0,0 0 0,0 0 0,0 0 0,0 0 0,0 0 0,1 0 0,-1 3 0,0 1 0,0-1 0,0 1 0,1 0 0,0 0 0,0-1 0,1 1 0,-1 0 0,1 0 0,0-1 0,1 1 0,-1-1 0,1 1 0,1-1 0,-1 0 0,0 0 0,1 0 0,0 0 0,1 0 0,-1 0 0,1-1 0,-1 0 0,1 1 0,6 3 0,13 13 0,0-1 0,2-1 0,26 15 0,-38-26 0,36 23 0,2-3 0,1-2 0,1-3 0,1-2 0,0-2 0,2-2 0,0-3 0,72 8 0,-125-21 0,-1-1 0,1 1 0,-1-1 0,1 0 0,0 0 0,-1 0 0,1 0 0,0 0 0,-1-1 0,1 1 0,3-2 0,-7 2 0,1-1 0,0 0 0,-1 0 0,1 1 0,-1-1 0,1 0 0,-1 1 0,1-1 0,-1 1 0,0-1 0,1 1 0,-1-1 0,0 1 0,1-1 0,-1 1 0,0-1 0,1 1 0,-1 0 0,0-1 0,0 1 0,-1 0 0,-68-27 0,-67-5 0,0 6 0,-2 6 0,-200-3 0,881-6 0,-412 18 0,256-23 0,-597 32 0,193 3 0,12 0 0,0-1 0,-1 1 0,1-1 0,-1-1 0,1 1 0,0-1 0,0 0 0,-1 0 0,1-1 0,0 0 0,-7-2 0,13 3 0,0 1 0,0 0 0,0 0 0,0 0 0,0-1 0,0 1 0,0 0 0,0 0 0,0-1 0,0 1 0,0 0 0,0 0 0,0 0 0,0-1 0,0 1 0,0 0 0,0 0 0,1 0 0,-1-1 0,0 1 0,0 0 0,0 0 0,0 0 0,0 0 0,0-1 0,0 1 0,1 0 0,-1 0 0,0 0 0,0 0 0,0 0 0,1 0 0,-1-1 0,0 1 0,0 0 0,0 0 0,0 0 0,1 0 0,-1 0 0,0 0 0,0 0 0,1 0 0,-1 0 0,0 0 0,0 0 0,0 0 0,1 0 0,-1 0 0,0 0 0,0 0 0,1 0 0,13-4 0,0 1 0,0 0 0,1 0 0,25 0 0,-18 2 0,1022-21 0,-786 24 0,-25-1 0,-278-2 0,-424-22 0,565 25 0,978 165 0,-938-143 0,-85-16 0,-32-6 0,-1 1 0,36 10 0,-54-13 0,1 0 0,-1 0 0,0 0 0,0 0 0,0-1 0,0 1 0,0 0 0,1 0 0,-1 0 0,0 0 0,0 0 0,0 0 0,0 0 0,1 0 0,-1 0 0,0 0 0,0 0 0,0 0 0,0 0 0,0 0 0,1 1 0,-1-1 0,0 0 0,0 0 0,0 0 0,0 0 0,0 0 0,1 0 0,-1 0 0,0 0 0,0 0 0,0 0 0,0 1 0,0-1 0,0 0 0,0 0 0,0 0 0,1 0 0,-1 0 0,0 1 0,0-1 0,0 0 0,0 0 0,0 0 0,0 0 0,0 0 0,0 1 0,0-1 0,0 0 0,0 0 0,0 0 0,0 0 0,0 1 0,0-1 0,0 0 0,0 0 0,0 0 0,0 0 0,0 0 0,-1 1 0,1-1 0,0 0 0,0 0 0,-15 3 0,-33-3 0,-569-94-31,482 70-74,66 12 28,-617-127-525,658 132 602,19 6 0,1-1 0,-1 0 0,1-1 0,-1 0 0,1 0 0,0-1 0,-9-5 0,17 8-1,0 1 1,0 0 0,0 0-1,0 0 1,0 0 0,-1 0 0,1 0-1,0 0 1,0 0 0,0 0 0,0 0-1,0 0 1,0 0 0,0 0 0,0-1-1,0 1 1,-1 0 0,1 0 0,0 0-1,0 0 1,0 0 0,0 0 0,0 0-1,0 0 1,0-1 0,0 1 0,0 0-1,0 0 1,0 0 0,0 0 0,0 0-1,0 0 1,0-1 0,0 1 0,0 0-1,0 0 1,0 0 0,0 0 0,0 0-1,0 0 1,0 0 0,0-1 0,0 1-1,1 0 1,-1 0 0,0 0 0,0 0-1,0 0 1,0 0 0,0 0 0,0 0-1,0 0 1,0-1 0,0 1 0,1 0-1,-1 0 1,0 0 0,0 0 0,0 0-1,0 0 1,0 0 0,0 0 0,0 0-1,1 0 1,-1 0 0,0 0 0,15-2-17,17 2 186,-10 4-45,0 0-1,-1 2 0,0 0 0,0 2 1,21 9-1,-35-14-126,-1 1 0,1 0-1,-1 0 1,0 0 0,0 0 0,0 1 0,0 0 0,-1 0 0,0 1 0,0 0-1,0 0 1,-1 0 0,0 0 0,0 0 0,-1 1 0,0 0 0,0 0-1,4 12 1,-7-18 3,0 1 0,1 0 0,-1 0 0,0 0 0,0-1 0,0 1 0,0 0 0,0 0 0,-1 0 0,1 0 0,0-1 0,-1 1 0,0 0 0,1 0 0,-1-1 0,0 1 0,0 0 0,0-1 0,0 1 0,0-1 0,0 1 0,0-1 0,0 0 0,-1 1 0,1-1 0,0 0 0,-4 2 0,2-1 0,0-1 0,-1 1 0,1 0 0,-1-1 0,1 0 0,-1 0 0,0 0 0,1 0 0,-5 0 0,446-7 0,-263 7 0,-557-18 0,229 8 0,265 17 0,228 11 0,-263-14 0,-65 0 0,-20 0 0,-27 0 0,-91 0 0,1-6 0,-203-28 0,275 20 0,44 3 0,23 2 0,26 0 0,-40 4 0,48-3 0,-1 3 0,0 1 0,67 11 0,-93-3 0,-38-4 0,-38-1 0,-89-4 0,680-1 0,-1044 1 0,1080 35 0,-452-17 0,-1 4 0,197 66 0,-303-83 0,-1-2 0,-1 0 0,0 1 0,0 1 0,-1 0 0,0 0 0,1 1 0,-2 0 0,1 1 0,14 12 0,-24-18 0,1-1 0,-1 1 0,1-1 0,-1 0 0,1 1 0,-1-1 0,0 1 0,1 0 0,-1-1 0,0 1 0,0-1 0,1 1 0,-1-1 0,0 1 0,0 0 0,0-1 0,0 1 0,0-1 0,0 1 0,0 0 0,0-1 0,0 1 0,0 0 0,0-1 0,0 1 0,0-1 0,0 1 0,0 0 0,-1-1 0,1 1 0,-1 0 0,-19 10 0,-35-5 0,54-6 0,-210 0 0,1-9 0,0-9 0,-313-68 0,506 82 0,6 2 0,-1 0 0,1-1 0,0 0 0,0 0 0,1-2 0,-12-5 0,21 10 0,1 0 0,0 0 0,0 0 0,0 0 0,-1 0 0,1 0 0,0 0 0,0-1 0,0 1 0,-1 0 0,1 0 0,0 0 0,0 0 0,0 0 0,0-1 0,0 1 0,0 0 0,-1 0 0,1 0 0,0 0 0,0-1 0,0 1 0,0 0 0,0 0 0,0 0 0,0-1 0,0 1 0,0 0 0,0 0 0,0-1 0,0 1 0,0 0 0,0 0 0,0 0 0,0-1 0,0 1 0,0 0 0,0 0 0,0 0 0,0-1 0,0 1 0,0 0 0,1 0 0,-1 0 0,0-1 0,0 1 0,0 0 0,0 0 0,0 0 0,1 0 0,14-8 0,21 0 0,83-4 0,209 3 0,-251 10 0,-56-1 0,-13-1 0,-1 0 0,1 1 0,-1 0 0,1 1 0,-1 0 0,0 0 0,1 1 0,-1-1 0,12 6 0,-18-7 0,-1 0 0,0 0 0,0 0 0,0 0 0,0 0 0,0 1 0,1-1 0,-1 0 0,0 0 0,0 0 0,0 0 0,0 0 0,0 0 0,0 1 0,0-1 0,1 0 0,-1 0 0,0 0 0,0 0 0,0 0 0,0 1 0,0-1 0,0 0 0,0 0 0,0 0 0,0 0 0,0 1 0,0-1 0,0 0 0,0 0 0,0 0 0,0 0 0,0 1 0,0-1 0,0 0 0,0 0 0,0 0 0,0 0 0,-1 1 0,1-1 0,0 0 0,0 0 0,0 0 0,0 0 0,0 0 0,0 1 0,0-1 0,-1 0 0,1 0 0,-12 8 0,-16 1 0,-38 2 0,0-4 0,0-2 0,-90-6 0,67 0 0,46 2 0,-52-4 0,85-2 0,22-1 0,22-4 0,58-5 0,0 5 0,1 3 0,102 7 0,-186-1 0,0 2 0,0-1 0,1 1 0,-1 1 0,0 0 0,0 0 0,12 5 0,-20-7 0,-1 0 0,1 0 0,-1 0 0,1 1 0,-1-1 0,1 0 0,-1 0 0,0 1 0,1-1 0,-1 0 0,1 0 0,-1 1 0,0-1 0,1 0 0,-1 1 0,0-1 0,1 1 0,-1-1 0,0 0 0,0 1 0,0-1 0,1 1 0,-1-1 0,0 1 0,0-1 0,0 1 0,0-1 0,0 0 0,0 1 0,0-1 0,0 1 0,0-1 0,0 1 0,0-1 0,0 1 0,0-1 0,0 1 0,0-1 0,0 1 0,0-1 0,-1 1 0,1-1 0,0 0 0,0 1 0,-1-1 0,1 1 0,0-1 0,-1 0 0,1 1 0,0-1 0,-1 0 0,1 1 0,0-1 0,-1 0 0,1 0 0,-1 1 0,1-1 0,0 0 0,-1 0 0,1 0 0,-1 0 0,1 1 0,-1-1 0,0 0 0,-32 13 0,-7-3 0,1-2 0,-1-2 0,-60 3 0,-124-9 0,194-1 0,701-1 0,-1004 14 0,30 1 0,226-11 0,-116-1 0,168-6 0,33-1 0,44-4 0,911-24 0,-1035 18 0,-443-43 0,-130-18 0,621 72 0,24 5 0,0 0 0,0 0 0,0 0 0,0 0 0,0 0 0,1 0 0,-1 0 0,0 0 0,0 0 0,0 0 0,0 0 0,0 0 0,0 0 0,0 0 0,0 0 0,0-1 0,0 1 0,0 0 0,1 0 0,-1 0 0,0 0 0,0 0 0,0 0 0,0 0 0,0 0 0,0 0 0,0 0 0,0 0 0,0 0 0,0 0 0,0-1 0,0 1 0,0 0 0,0 0 0,0 0 0,0 0 0,0 0 0,0 0 0,0 0 0,0 0 0,0 0 0,0 0 0,0-1 0,0 1 0,0 0 0,0 0 0,0 0 0,0 0 0,42-2 0,756 10-399,-4 55-1,-730-55 400,0 3 0,-1 3 0,-1 2 0,93 37 0,-148-50 40,-1 0 0,0 1 0,0 0 0,-1 0 0,1 0 0,-1 0 0,0 1 0,0 0 0,5 6 0,-9-10-29,-1 0 0,1 0-1,-1 0 1,1 0 0,-1 0 0,1 0 0,-1 0 0,0 0 0,1 0 0,-1 0 0,0 0 0,0 0 0,1 0 0,-1 0 0,0 0 0,0 0 0,0 0 0,-1 0 0,1 0 0,0 0 0,0 0 0,0 0 0,-1 0 0,0 1 0,0 0-3,-1 0-1,1-1 0,-1 1 1,0-1-1,0 1 0,1-1 1,-1 0-1,0 0 0,0 0 1,0 0-1,-1 0 1,1 0-1,0 0 0,0-1 1,0 1-1,-4-1 0,-34 6-7,0-2 0,0-2 0,-1-2 0,-57-6 0,26 1 0,-49-2-44,-1970-136-1525,2030 136 1569,108-1 82,38-1 1180,43 4-1115,225 19-1,116 54-170,-405-54 24,-54-7 0,-39-4 0,-1340-28 0,1364 25 0,-29-2 0,-69-11 0,91 6 0,23-1 0,34-3 0,-41 10 0,478-65 23,4 39-259,-418 24 120,1054-27-1532,-1097 30 1648,-15 0 0,-15 0 0,-35-2 0,-173-8 1648,-795-4-2666,324 7 142,-161-9-2,820 14 872,54 0 69,-8 0 233,185-11 322,396 26 0,197 77 129,-773-87-746,56 7-1,-34-5 0,0 1 0,-1 3 0,72 22 0,-92-16-16,-26-15 15,-1 0 1,0 0 0,0 1-1,0-1 1,1 0-1,-1 0 1,0 1 0,0-1-1,0 0 1,0 1-1,0-1 1,1 0 0,-1 1-1,0-1 1,0 0-1,0 0 1,0 1 0,0-1-1,0 0 1,0 1 0,0-1-1,0 0 1,0 1-1,0-1 1,0 0 0,-1 1-1,1-1 1,0 0-1,0 1 1,0-1 0,0 0-1,0 0 1,-1 1-1,1-1 1,0 0 0,0 0-1,0 1 1,-1-1 0,1 0-1,-1 0 1,-2 2 16,-1 0 0,0 0 0,0-1-1,0 1 1,0-1 0,0 0 0,-1-1 0,1 1 0,-6 0 0,-195 3 303,-243-24-1,-309-69-318,753 87 0,11-1 0,29-3 0,50-3 0,-36 9 0,0 2 0,0 3 0,52 11 0,140 42 0,-177-40 0,-35-10 0,413 127 0,-429-130 0,-10-4 0,-1 0 0,1 0 0,-1 0 0,1 1 0,-1 0 0,1-1 0,-1 1 0,0 0 0,0 0 0,0 1 0,0-1 0,0 1 0,3 3 0,-6-5 0,0-1 0,0 0 0,0 1 0,0-1 0,0 0 0,0 1 0,0-1 0,0 0 0,0 1 0,0-1 0,-1 0 0,1 0 0,0 1 0,0-1 0,0 0 0,0 1 0,0-1 0,-1 0 0,1 1 0,0-1 0,0 0 0,-1 0 0,1 0 0,0 1 0,0-1 0,-1 0 0,1 0 0,0 0 0,0 1 0,-1-1 0,1 0 0,0 0 0,-1 0 0,1 0 0,0 0 0,-1 0 0,1 0 0,0 0 0,-1 0 0,1 0 0,0 0 0,-1 0 0,-19 3 0,18-3 0,-77 0 0,-151-18 0,132 7 0,-1433-76-963,1747 91 1926,-95-4-963,25-2 0,237 29 0,-470-28 0,-120-12-205,-275 20 0,-197 59-206,625-59 411,-70 16 0,100-12-17,37-6 0,46-4 188,142-12 0,0 8 0,0 8 0,214 35 0,-394-37-171,-15-2 0,1 0 0,-1 0 0,0 0 0,0 1 0,0-1 0,0 1 0,7 4 0,-22-2 0,-10-1 0,-125-12 0,-232-45 0,84 8 0,381 46 0,570 28 0,7 2 0,-956-64 0,-304-12 0,4 40 0,531 6 0,-30 1 0,75 0 0,56 0 0,493 22 0,-420-10 0,0 4 0,177 52 0,-289-68 0,9 2 0,1 1 0,-1 0 0,1 1 0,-2 1 0,22 12 0,-32-18 0,-1 0 0,1 1 0,-1-1 0,0 0 0,1 0 0,-1 0 0,0 1 0,1-1 0,-1 0 0,0 0 0,1 1 0,-1-1 0,0 0 0,0 0 0,1 1 0,-1-1 0,0 0 0,0 1 0,0-1 0,1 0 0,-1 1 0,0-1 0,0 1 0,0-1 0,0 0 0,0 1 0,0-1 0,0 1 0,0-1 0,0 0 0,0 1 0,0-1 0,0 0 0,0 1 0,0-1 0,0 1 0,0-1 0,0 0 0,0 1 0,-1-1 0,1 0 0,0 1 0,0-1 0,-1 1 0,-22 7 0,-32-3 0,-322-10 0,332-3 0,29-1 0,16 8 0,0 1 0,0-1 0,0 1 0,0-1 0,0 1 0,0-1 0,0 0 0,0 1 0,0-1 0,1 1 0,-1-1 0,0 1 0,0-1 0,1 1 0,-1-1 0,0 1 0,0-1 0,1 1 0,-1 0 0,1-1 0,-1 1 0,0-1 0,1 1 0,-1 0 0,1 0 0,-1-1 0,1 1 0,-1 0 0,1 0 0,-1-1 0,1 1 0,0 0 0,13-5 0,0 0 0,0 1 0,0 1 0,0 0 0,1 1 0,-1 1 0,0 0 0,28 3 0,-5-2 0,657-28 0,-693 28 0,-20 0 0,0-1 0,0-1 0,-20-5 0,3 1 0,-868-200-709,757 167 668,34 10 41,-292-85 0,378 105 0,21 8 0,-1 0 0,1-1 0,0-1 0,0 1 0,0-1 0,0 0 0,0 0 0,0 0 0,1-1 0,-6-4 0,11 7 0,0 1 0,0 0 0,0-1 0,0 1 0,0 0 0,0-1 0,0 1 0,0-1 0,0 1 0,0 0 0,0-1 0,0 1 0,1 0 0,-1-1 0,0 1 0,0 0 0,0 0 0,0-1 0,0 1 0,1 0 0,-1-1 0,0 1 0,0 0 0,1 0 0,-1-1 0,0 1 0,0 0 0,1 0 0,-1 0 0,0-1 0,1 1 0,-1 0 0,0 0 0,1 0 0,-1 0 0,0 0 0,1 0 0,-1 0 0,0 0 0,1 0 0,-1 0 0,0 0 0,1 0 0,-1 0 0,0 0 0,1 0 0,-1 0 0,0 0 0,1 0 0,23-2 0,539 14 645,-396-5-540,-20-3-105,187 14 0,-296-12 0,-38-6 0,0 0 0,1 0 0,-1 0 0,0 0 0,0 0 0,0 0 0,0 0 0,0 0 0,0 0 0,1 0 0,-1 0 0,0 0 0,0 0 0,0 0 0,0 0 0,0 0 0,1 0 0,-1 0 0,0 0 0,0 0 0,0 0 0,0 0 0,1 0 0,-1 0 0,0 0 0,0 0 0,0 0 0,0 0 0,0 0 0,0 1 0,1-1 0,-1 0 0,0 0 0,0 0 0,0 0 0,0 0 0,0 0 0,0 0 0,0 1 0,0-1 0,0 0 0,0 0 0,0 0 0,1 0 0,-1 0 0,0 1 0,0-1 0,0 0 0,0 0 0,0 0 0,0 0 0,0 0 0,0 1 0,0-1 0,0 0 0,0 0 0,-1 0 0,1 0 0,0 0 0,0 1 0,0-1 0,0 0 0,0 0 0,0 0 0,0 0 0,-15 4 0,-25 1 0,-427-4 0,458-1 0,-8 0 0,1-1 0,-1 0 0,1-2 0,-32-7 0,44 6 0,13 1 0,16-1 0,-23 4 0,167-13 0,1 8 0,0 7 0,316 45 0,-464-43 0,-5-3 0,0 2 0,-1 0 0,0 1 0,0 0 0,0 2 0,25 11 0,-41-17 0,1 0 0,0 1 0,-1-1 0,1 0 0,0 1 0,-1-1 0,1 0 0,0 1 0,-1-1 0,1 1 0,-1-1 0,1 1 0,-1-1 0,1 1 0,-1 0 0,1-1 0,-1 1 0,0-1 0,1 1 0,-1 0 0,0-1 0,1 1 0,-1 0 0,0 0 0,0-1 0,0 2 0,-14 8 0,-32-2 0,11-5 0,0-1 0,0-2 0,0-1 0,0-2 0,0-2 0,0-1 0,-60-19 0,63 5 0,29 10 0,21 6 0,-17 4 0,1 0 0,-1 0 0,0 0 0,1 0 0,-1 0 0,0 0 0,0-1 0,1 1 0,-1 0 0,0-1 0,0 1 0,1-1 0,-1 1 0,0-1 0,0 0 0,0 0 0,0 1 0,0-1 0,0 0 0,0 0 0,0 0 0,0 0 0,-1 0 0,1 0 0,0 0 0,0 0 0,-1-1 0,1 1 0,-1 0 0,1 0 0,-1 0 0,0-1 0,1 1 0,-1 0 0,0-1 0,0 1 0,0 0 0,0 0 0,0-1 0,0 1 0,-1-2 0,1-8 0,-2 0 0,0-1 0,-6-20 0,2 12 0,4-20 0,2 40 0,0 0 0,0 0 0,0-1 0,0 1 0,0 0 0,0 0 0,0-1 0,0 1 0,0 0 0,0 0 0,0-1 0,0 1 0,1 0 0,-1 0 0,0 0 0,0-1 0,0 1 0,0 0 0,1 0 0,-1 0 0,0 0 0,0 0 0,0-1 0,1 1 0,-1 0 0,0 0 0,0 0 0,1 0 0,-1 0 0,0 0 0,0 0 0,1 0 0,-1 0 0,0 0 0,0 0 0,1 0 0,-1 0 0,0 0 0,1 0 0,16 14 0,-3 5 0,-12-14 0,1-1 0,0 1 0,0-1 0,1 0 0,-1 0 0,1 0 0,0 0 0,0 0 0,1-1 0,-1 0 0,0 0 0,7 3 0,-11-6 0,1 0 0,-1 0 0,1 0 0,-1 0 0,1 0 0,0 0 0,-1 0 0,1 0 0,-1-1 0,1 1 0,-1 0 0,1 0 0,0 0 0,-1-1 0,1 1 0,-1 0 0,1 0 0,-1-1 0,0 1 0,1 0 0,-1-1 0,1 1 0,-1-1 0,1 1 0,-1-1 0,0 1 0,1-1 0,-1 1 0,0-1 0,0 1 0,1-1 0,-1 1 0,0-1 0,0 1 0,0-1 0,0 0 0,0 1 0,0-1 0,0 0 0,1-26 0,-1 25 0,-31-265 0,28 245 0,6 19 0,12 30 0,-5-7 0,15 28 0,-16-28 0,2 1 0,0-2 0,1 1 0,1-2 0,27 31 0,-39-48 0,0 0 0,0 0 0,-1 0 0,1 0 0,0 0 0,0 0 0,1 0 0,-1-1 0,0 1 0,0 0 0,0-1 0,0 1 0,1-1 0,-1 1 0,0-1 0,0 0 0,1 0 0,-1 1 0,0-1 0,1 0 0,0 0 0,-1-1 0,-1 1 0,1 0 0,-1-1 0,1 1 0,-1-1 0,0 1 0,1 0 0,-1-1 0,0 1 0,1-1 0,-1 1 0,0-1 0,0 1 0,1-1 0,-1 1 0,0-1 0,0 1 0,0-1 0,0 0 0,0 1 0,0-1 0,0 1 0,0-1 0,0 1 0,0-1 0,0 1 0,0-1 0,0 0 0,0 1 0,-1-2 0,1 1 0,-1-1 0,1 1 0,-1 0 0,0-1 0,1 1 0,-1 0 0,0-1 0,0 1 0,0 0 0,0 0 0,0 0 0,0 0 0,0 0 0,-1 0 0,1 0 0,0 0 0,0 0 0,-1 0 0,1 1 0,-1-1 0,1 1 0,0-1 0,-1 1 0,1-1 0,-1 1 0,1 0 0,-1 0 0,0 0 0,1 0 0,-1 0 0,1 0 0,-1 0 0,1 0 0,-1 0 0,1 1 0,-1-1 0,1 1 0,-3 0 0,1 1 0,1-1 0,-1 1 0,0-1 0,1 1 0,-1 0 0,1 0 0,0 0 0,0 0 0,0 1 0,0-1 0,0 0 0,0 1 0,0 0 0,1-1 0,0 1 0,-1 0 0,1 0 0,0 0 0,0-1 0,0 1 0,1 0 0,-1 0 0,1 1 0,0-1 0,-1 0 0,1 0 0,1 0 0,-1 0 0,1 4 0,-1-3 0,1 0 0,0 0 0,0 0 0,0 0 0,0 0 0,1 0 0,-1 0 0,1-1 0,0 1 0,0 0 0,0-1 0,1 1 0,-1-1 0,1 0 0,0 0 0,0 0 0,0 0 0,0-1 0,0 1 0,1-1 0,4 3 0,7-1 0,0-2 0,0 0 0,0 0 0,1-1 0,-1-1 0,25-3 0,-29 2 0,-41 0 0,0 2 0,-1 1 0,1 2 0,-31 7 0,44-8 0,0 2 0,1 0 0,-1 2 0,1-1 0,0 2 0,1 0 0,0 1 0,-20 14 0,34-22 0,0 0 0,0-1 0,0 1 0,0 0 0,0 0 0,0-1 0,0 1 0,0 0 0,0 0 0,0 0 0,1 0 0,-1 0 0,0 1 0,1-1 0,-1 0 0,0 0 0,1 0 0,0 1 0,-1-1 0,1 0 0,0 0 0,-1 2 0,2-2 0,0 0 0,-1-1 0,1 1 0,0 0 0,-1-1 0,1 1 0,0-1 0,0 1 0,0-1 0,-1 1 0,1-1 0,0 1 0,0-1 0,0 0 0,0 0 0,0 1 0,0-1 0,0 0 0,0 0 0,0 0 0,1 0 0,8 0 0,0 0 0,0-1 0,0 0 0,12-4 0,-10 2 0,1-2 0,-1 0 0,20-11 0,-28 14 0,0 0 0,-1 0 0,1 0 0,-1-1 0,0 1 0,0-1 0,0 0 0,0 0 0,0 0 0,-1-1 0,1 1 0,-1 0 0,0-1 0,0 0 0,2-5 0,-4 7 0,0 0 0,0 0 0,0 0 0,0 1 0,-1-1 0,1 0 0,-1 0 0,1 0 0,-1 1 0,0-1 0,1 0 0,-1 1 0,0-1 0,0 1 0,0-1 0,0 1 0,-1-1 0,1 1 0,0 0 0,-1 0 0,1-1 0,0 1 0,-1 0 0,0 0 0,1 1 0,-1-1 0,-1-1 0,-49-20 0,51 21 0,-14-4 0,-1 0 0,1 0 0,-1 2 0,0 0 0,0 1 0,0 0 0,-1 2 0,1-1 0,0 2 0,0 0 0,0 2 0,0-1 0,-25 9 0,39-11 8,1 1-1,-1 0 1,1-1-1,-1 1 1,1 0-1,0 0 1,-1 0-1,1 0 1,0 1-1,0-1 1,-1 0-1,1 0 1,0 1-1,0-1 1,0 2-1,3 5-208,13-6-1083,-2-5-5542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6T03:06:40.106"/>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0 160,'482'-16,"-164"4,-127-13,-108 15,-11 1,82 0,-72 6,121-19,51-4,29 13,93-1,-370 14,1 0,-1 1,1 0,-1 0,1 1,-1 0,0 0,11 5,-16-6,1 0,0 0,0 0,-1 0,1 0,-1 0,1 1,-1-1,1 1,-1-1,0 1,0-1,0 1,0 0,0-1,0 1,0 0,-1 0,1 0,0 0,-1 0,0 0,1 0,-1 0,0 0,0-1,0 1,0 0,0 0,-1 0,1 0,-2 3,0-1,0 0,0 0,-1-1,1 1,-1-1,0 0,0 0,-1 0,1 0,0 0,-1-1,-6 4,-49 22,30-21,-1-1,0-2,-1-1,1-1,0-2,-45-5,-17 2,-822 2,850-2,-114-20,-12-2,123 19,1-2,0-4,-125-39,285 45,938 62,22-1,-1001-56,-53 1,0 0,0 0,0 0,0 0,0 0,0 0,0 0,0-1,0 1,0 0,0 0,0 0,0 0,0 0,0 0,-29-1,-439 23,214-4,216-16,-1363 37,1522-39,179 4,197 39,-173-12,-693-37,-353-63,708 68,11 1,-1-1,0 1,1 0,-1-1,1 0,0 1,-1-2,1 1,0 0,-1 0,1-1,0 0,-3-2,6 4,0-1,0 1,0 0,0-1,0 1,0 0,0-1,0 1,0 0,1-1,-1 1,0 0,0-1,0 1,0 0,1 0,-1-1,0 1,0 0,1 0,-1-1,0 1,0 0,1 0,-1 0,0 0,1-1,-1 1,0 0,1 0,-1 0,0 0,1 0,-1 0,0 0,1 0,-1 0,0 0,1 0,17-3,113-6,-79 8,52-9,4 0,-86 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6T03:06:40.107"/>
    </inkml:context>
    <inkml:brush xml:id="br0">
      <inkml:brushProperty name="width" value="0.35" units="cm"/>
      <inkml:brushProperty name="height" value="0.35" units="cm"/>
      <inkml:brushProperty name="color" value="#FFFFFF"/>
    </inkml:brush>
  </inkml:definitions>
  <inkml:trace contextRef="#ctx0" brushRef="#br0">2019 202 24575,'1644'0'0,"-1604"2"0,48 8 0,-63-6 0,2-1 0,-1-1 0,0-1 0,0-1 0,37-5 0,41-7 0,0 4 0,155 9 0,-97 1 0,-43-4 0,132 5 0,-249-3 0,1 0 0,-1 1 0,0-1 0,0 0 0,1 1 0,-1 0 0,0-1 0,0 1 0,0 0 0,0 0 0,0 0 0,0 1 0,3 1 0,-4-2 0,-1 0 0,1-1 0,0 1 0,-1 0 0,1 0 0,-1 0 0,1 0 0,-1 0 0,0 0 0,1 0 0,-1 0 0,0 0 0,1 0 0,-1 0 0,0 0 0,0 0 0,0 0 0,0 0 0,0 0 0,-1 2 0,1 0 0,-2 0 0,1 0 0,0 0 0,-1 0 0,1 0 0,-1-1 0,0 1 0,1-1 0,-1 1 0,-1-1 0,1 0 0,0 0 0,-1 0 0,1 0 0,-1 0 0,1 0 0,-6 2 0,-6 2 0,0-1 0,0 0 0,0-1 0,-1 0 0,0-1 0,0-1 0,-19 1 0,-113-6 0,70 0 0,-2 6 0,-131 21 0,-21 2 0,178-21 0,0 2 0,-81 22 0,73-14 0,-47 10 0,-1-4 0,-150 8 0,-171-27 0,252-4 0,132-2 0,0-2 0,0-2 0,0-2 0,1-2 0,-56-23 0,78 27 0,-171-47 0,72 24 0,69 16 0,-80-13 0,59 17 0,46 5 0,0 2 0,-1 1 0,1 1 0,-29 2 0,55 0 0,1-1 0,-1 1 0,1 0 0,-1 1 0,1-1 0,-1 0 0,1 0 0,-1 1 0,1-1 0,-1 1 0,1-1 0,-1 1 0,1-1 0,0 1 0,-1 0 0,1 0 0,0 0 0,0 0 0,0 0 0,-1 0 0,1 0 0,0 0 0,0 0 0,1 0 0,-1 0 0,0 1 0,0-1 0,1 0 0,-2 3 0,2-2 0,1-1 0,-1 0 0,1 1 0,-1-1 0,1 0 0,0 1 0,0-1 0,-1 0 0,1 1 0,0-1 0,0 0 0,0 0 0,0 0 0,0 0 0,0 0 0,1 0 0,-1 0 0,0-1 0,0 1 0,1 0 0,-1-1 0,0 1 0,1-1 0,-1 1 0,1-1 0,-1 0 0,1 1 0,-1-1 0,1 0 0,1 0 0,27 6 0,-3-2 0,0 1 0,0 2 0,-1 1 0,0 0 0,37 19 0,848 387 0,-715-349 0,-172-59 0,-1-1 0,1-2 0,0 0 0,0-1 0,0-2 0,34-3 0,-97 5 0,-49-4 0,9 0 0,-262-21 0,138 5 0,-437 7 0,457 11 0,183 0 0,1 0 0,-1 0 0,0 0 0,0 0 0,0 0 0,0 0 0,0 0 0,0 0 0,0-1 0,0 1 0,0 0 0,0 0 0,0 0 0,0 0 0,0 0 0,0 0 0,0 0 0,0 0 0,0 0 0,0-1 0,0 1 0,0 0 0,0 0 0,0 0 0,0 0 0,0 0 0,0 0 0,0 0 0,0 0 0,0 0 0,0-1 0,0 1 0,-1 0 0,1 0 0,0 0 0,0 0 0,0 0 0,0 0 0,0 0 0,0 0 0,0 0 0,0 0 0,0 0 0,0 0 0,0 0 0,-1 0 0,1 0 0,0 0 0,0 0 0,0 0 0,0 0 0,0 0 0,0 0 0,0 0 0,0 0 0,-1 0 0,1 0 0,0 0 0,0 0 0,13-8 0,17-6 0,9 0 0,2 2 0,-1 1 0,1 3 0,1 1 0,-1 2 0,48 0 0,258 23 0,-34-1 0,948-18 0,-1233-1 0,0-1 0,1-1 0,47-14 0,-48 10 0,2 2 0,-1 0 0,40-1 0,-15 5 0,0-1 0,-1-4 0,72-16 0,-104 18 0,-1 1 0,1 1 0,0 0 0,-1 2 0,1 1 0,0 0 0,0 2 0,0 0 0,-1 1 0,1 1 0,-1 1 0,31 12 0,-11-8 0,-34-9 0,-1 1 0,1 0 0,0 0 0,-1 0 0,1 1 0,-1 0 0,1 0 0,-1 0 0,0 1 0,7 4 0,-12-7 0,1 1 0,-1-1 0,0 0 0,0 1 0,0-1 0,0 0 0,0 0 0,0 1 0,0-1 0,0 0 0,0 1 0,0-1 0,0 0 0,0 1 0,0-1 0,-1 0 0,1 0 0,0 1 0,0-1 0,0 0 0,0 1 0,0-1 0,-1 0 0,1 0 0,0 1 0,0-1 0,0 0 0,-1 0 0,1 0 0,0 1 0,0-1 0,-1 0 0,1 0 0,0 0 0,0 0 0,-1 0 0,1 1 0,0-1 0,-1 0 0,1 0 0,0 0 0,0 0 0,-1 0 0,1 0 0,0 0 0,-1 0 0,1 0 0,0 0 0,-1 0 0,1-1 0,-19 4 0,-2-4 0,1-1 0,-27-6 0,-29-4 0,4 4 0,0-4 0,-103-30 0,-36-7 0,199 47 0,-363-78 0,341 72 0,0 2 0,-1 1 0,-46 0 0,40 2 0,-71-11 0,38 0 0,-1 3 0,-91-1 0,-155 14 0,118 1 0,163-3 0,-570 21 0,536-15 0,46-4 0,38-4 0,160-35 0,2 14 0,179 1 0,177 23 0,-605 0 0,9 0 0,-1-2 0,-90-14 0,105 7 0,-1 3 0,-109 4 0,102 3 0,-119-11 0,98 0 0,-120 4 0,22 2 0,54-10 0,-54-1 0,-621 15 0,768-2 0,1-2 0,-1-1 0,-51-13 0,-97-39 0,30 9 0,145 45 0,0-1 0,0 1 0,1-1 0,-1 0 0,1-1 0,-1 0 0,1 0 0,1 0 0,-1-1 0,-5-5 0,10 9 0,-1-1 0,1 1 0,-1-1 0,1 0 0,0 1 0,0-1 0,0 0 0,0 0 0,0 0 0,0 0 0,1 0 0,-1 0 0,0 0 0,1 0 0,0 0 0,-1 0 0,1 0 0,0 0 0,0 0 0,0 0 0,0 0 0,1-1 0,-1 1 0,0 0 0,1 0 0,0 0 0,-1 0 0,1 0 0,0 1 0,0-1 0,0 0 0,0 0 0,0 0 0,1 1 0,-1-1 0,1 1 0,-1-1 0,4-2 0,0 0 0,1-1 0,0 1 0,1 0 0,-1 1 0,1-1 0,0 2 0,0-1 0,12-3 0,64-10 0,-70 14 0,26-2 0,0 2 0,0 1 0,0 2 0,41 6 0,155 33 0,-178-28 0,491 114 0,-405-91 0,-142-35 0,286 58 0,-193-53 0,-59-4 0,42 5 0,5 3 0,154-4 0,-5-2 0,-230-3 0,1 0 0,0 0 0,0 0 0,-1 0 0,1 0 0,0 0 0,-1 0 0,1 1 0,0-1 0,-1 1 0,1-1 0,-1 1 0,1-1 0,0 1 0,-1 0 0,0 0 0,1 0 0,-1 0 0,1 0 0,-1 0 0,0 0 0,0 0 0,0 1 0,0-1 0,0 0 0,0 1 0,0-1 0,0 1 0,0-1 0,-1 1 0,1-1 0,0 1 0,-1 0 0,0-1 0,1 1 0,-1 1 0,0 0 0,-1-1 0,0 0 0,1 0 0,-1 0 0,0 0 0,0 0 0,-1 0 0,1 0 0,0 0 0,-1-1 0,1 1 0,-1 0 0,1-1 0,-1 1 0,0-1 0,0 1 0,1-1 0,-1 0 0,0 0 0,0 0 0,0 0 0,0 0 0,-1 0 0,1-1 0,0 1 0,-4 0 0,-1 0 0,0 0 0,1 0 0,-1 0 0,0-1 0,0 0 0,0 0 0,1 0 0,-1-1 0,0 0 0,1-1 0,-11-3 0,14 4 0,0-1 0,0 0 0,0 0 0,0 0 0,0 0 0,0 0 0,0 0 0,1-1 0,-1 1 0,1-1 0,0 0 0,0 0 0,0 0 0,0 0 0,0 0 0,1 0 0,0 0 0,-1 0 0,1-1 0,0 1 0,0-1 0,1 1 0,-1-7 0,-3-42 0,-7-40 0,10 88 0,1 0 0,-1 0 0,1 0 0,0 0 0,0 0 0,0 0 0,1 0 0,-1 0 0,1 1 0,0-1 0,0 0 0,0 0 0,1 0 0,-1 1 0,1-1 0,0 1 0,4-7 0,-1 5 0,-1-1 0,2 1 0,-1 0 0,0 0 0,1 1 0,0 0 0,0 0 0,1 0 0,8-4 0,-4 3 0,1 1 0,0 0 0,0 0 0,0 1 0,0 1 0,0 0 0,1 0 0,-1 1 0,1 1 0,-1 0 0,19 3 0,-31-3 0,0 0 0,0 0 0,1 0 0,-1 0 0,0 0 0,1 0 0,-1 0 0,0 0 0,0 0 0,1 0 0,-1 1 0,0-1 0,1 0 0,-1 0 0,0 0 0,0 0 0,1 0 0,-1 1 0,0-1 0,0 0 0,0 0 0,1 0 0,-1 1 0,0-1 0,0 0 0,0 0 0,0 1 0,1-1 0,-1 0 0,0 1 0,0-1 0,0 0 0,0 0 0,0 1 0,0-1 0,0 0 0,0 1 0,0-1 0,0 0 0,0 1 0,-10 11 0,-17 5 0,3-9 0,-1-1 0,-37 5 0,-29 8 0,57-12 0,1-1 0,-1-2 0,-37 1 0,-45 7 0,68-6 0,-1-2 0,1-2 0,-1-3 0,-48-5 0,92 4 0,1 1 0,-1-1 0,0 1 0,1-2 0,-1 1 0,0 0 0,1-1 0,0 0 0,-8-4 0,12 6 0,1-1 0,-1 1 0,1-1 0,-1 1 0,0-1 0,1 1 0,-1-1 0,1 1 0,-1-1 0,1 1 0,0 0 0,-1-1 0,1 1 0,-1 0 0,1-1 0,0 1 0,-1 0 0,1 0 0,0 0 0,-1-1 0,1 1 0,0 0 0,-1 0 0,1 0 0,0 0 0,-1 0 0,1 0 0,0 1 0,0-1 0,28-3 0,-16 2 0,248 3 0,-171 10 0,-54-6 0,58 2 0,-54-8 0,299 16 0,-193-5 0,187-9 0,-153-5 0,-106 3 0,-16-2 0,1 3 0,110 16 0,-74-6 0,-76-11 0,-1 2 0,-1 0 0,1 1 0,0 0 0,-1 2 0,30 10 0,-28-8 0,0-1 0,0-1 0,0-1 0,1 0 0,0-2 0,26 0 0,41 7 0,-17 0-1365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6T03:06:40.108"/>
    </inkml:context>
    <inkml:brush xml:id="br0">
      <inkml:brushProperty name="width" value="0.35" units="cm"/>
      <inkml:brushProperty name="height" value="0.35" units="cm"/>
      <inkml:brushProperty name="color" value="#FFFFFF"/>
    </inkml:brush>
  </inkml:definitions>
  <inkml:trace contextRef="#ctx0" brushRef="#br0">747 31 24575,'-746'0'0,"1006"-2"0,280 5 0,-513-2 0,0 2 0,0 0 0,48 14 0,-116-14 0,-567-4 0,594 2 0,10-1 0,0 1 0,0-1 0,0 0 0,0 0 0,-1 0 0,1-1 0,0 1 0,0-1 0,0 0 0,0 0 0,0-1 0,0 1 0,0-1 0,-4-2 0,8 4 0,-1-1 0,1 1 0,0 0 0,-1-1 0,1 1 0,0 0 0,0-1 0,-1 1 0,1-1 0,0 1 0,0 0 0,-1-1 0,1 1 0,0-1 0,0 1 0,0-1 0,0 1 0,0-1 0,0 1 0,0 0 0,0-1 0,0 1 0,0-1 0,0 1 0,0-1 0,0 1 0,0-1 0,0 1 0,0-1 0,0 1 0,1 0 0,-1-1 0,0 1 0,0-1 0,0 1 0,1-1 0,19-11 0,24 0 0,32 6 0,130 7 0,-79 2 0,-68-5-47,-38 0-173,0 2 0,0 0 1,0 1-1,0 0 1,20 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E845F39-3ED7-4557-8E83-69CFB9EC7E67}" type="datetime1">
              <a:rPr lang="es-ES" smtClean="0"/>
              <a:t>05/12/2023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es-ES" smtClean="0"/>
              <a:t>‹Nº›</a:t>
            </a:fld>
            <a:endParaRPr lang="es-E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MX"/>
          </a:p>
        </p:txBody>
      </p:sp>
      <p:sp>
        <p:nvSpPr>
          <p:cNvPr id="4" name="Marcador de número de diapositiva 3"/>
          <p:cNvSpPr>
            <a:spLocks noGrp="1"/>
          </p:cNvSpPr>
          <p:nvPr>
            <p:ph type="sldNum" sz="quarter" idx="5"/>
          </p:nvPr>
        </p:nvSpPr>
        <p:spPr/>
        <p:txBody>
          <a:bodyPr rtlCol="0"/>
          <a:lstStyle/>
          <a:p>
            <a:pPr marL="0" marR="0" lvl="0" indent="0" algn="r" defTabSz="457200" rtl="0" eaLnBrk="1" fontAlgn="auto" latinLnBrk="0" hangingPunct="1">
              <a:lnSpc>
                <a:spcPct val="100000"/>
              </a:lnSpc>
              <a:spcBef>
                <a:spcPts val="0"/>
              </a:spcBef>
              <a:spcAft>
                <a:spcPts val="0"/>
              </a:spcAft>
              <a:buClrTx/>
              <a:buSzTx/>
              <a:buFontTx/>
              <a:buNone/>
              <a:tabLst/>
              <a:defRPr/>
            </a:pPr>
            <a:fld id="{C6B3AB32-59DF-41F1-9618-EDFBF5049629}" type="slidenum">
              <a:rPr kumimoji="0" lang="es-MX"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s-MX"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00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1983A999-5E0E-42CA-8400-604AE921FF7C}"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Marcador de fecha 4">
            <a:extLst>
              <a:ext uri="{FF2B5EF4-FFF2-40B4-BE49-F238E27FC236}">
                <a16:creationId xmlns:a16="http://schemas.microsoft.com/office/drawing/2014/main" id="{1A9573AE-68D0-4E10-8315-94E1F19EB580}"/>
              </a:ext>
            </a:extLst>
          </p:cNvPr>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FD4C5C-2FD6-4AC2-8BC3-5FB1B1CB3532}" type="datetime1">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05/12/2023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7223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1983A999-5E0E-42CA-8400-604AE921FF7C}" type="slidenum">
              <a:rPr lang="es-ES" smtClean="0"/>
              <a:t>19</a:t>
            </a:fld>
            <a:endParaRPr lang="es-ES"/>
          </a:p>
        </p:txBody>
      </p:sp>
      <p:sp>
        <p:nvSpPr>
          <p:cNvPr id="5" name="Marcador de fecha 4">
            <a:extLst>
              <a:ext uri="{FF2B5EF4-FFF2-40B4-BE49-F238E27FC236}">
                <a16:creationId xmlns:a16="http://schemas.microsoft.com/office/drawing/2014/main" id="{B7EFB138-4F72-48F1-A918-7B41E31D22BD}"/>
              </a:ext>
            </a:extLst>
          </p:cNvPr>
          <p:cNvSpPr>
            <a:spLocks noGrp="1"/>
          </p:cNvSpPr>
          <p:nvPr>
            <p:ph type="dt" idx="1"/>
          </p:nvPr>
        </p:nvSpPr>
        <p:spPr/>
        <p:txBody>
          <a:bodyPr/>
          <a:lstStyle/>
          <a:p>
            <a:pPr rtl="0"/>
            <a:fld id="{F0FE51CE-157E-4294-ACC8-C8FB7FDA6E7F}" type="datetime1">
              <a:rPr lang="es-ES" smtClean="0"/>
              <a:t>05/12/2023</a:t>
            </a:fld>
            <a:endParaRPr lang="es-ES"/>
          </a:p>
        </p:txBody>
      </p:sp>
    </p:spTree>
    <p:extLst>
      <p:ext uri="{BB962C8B-B14F-4D97-AF65-F5344CB8AC3E}">
        <p14:creationId xmlns:p14="http://schemas.microsoft.com/office/powerpoint/2010/main" val="4182576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1983A999-5E0E-42CA-8400-604AE921FF7C}" type="slidenum">
              <a:rPr lang="es-ES" smtClean="0"/>
              <a:t>20</a:t>
            </a:fld>
            <a:endParaRPr lang="es-ES"/>
          </a:p>
        </p:txBody>
      </p:sp>
      <p:sp>
        <p:nvSpPr>
          <p:cNvPr id="5" name="Marcador de fecha 4">
            <a:extLst>
              <a:ext uri="{FF2B5EF4-FFF2-40B4-BE49-F238E27FC236}">
                <a16:creationId xmlns:a16="http://schemas.microsoft.com/office/drawing/2014/main" id="{03A9A2DB-AE90-4F87-9172-5C0A6DB06203}"/>
              </a:ext>
            </a:extLst>
          </p:cNvPr>
          <p:cNvSpPr>
            <a:spLocks noGrp="1"/>
          </p:cNvSpPr>
          <p:nvPr>
            <p:ph type="dt" idx="1"/>
          </p:nvPr>
        </p:nvSpPr>
        <p:spPr/>
        <p:txBody>
          <a:bodyPr/>
          <a:lstStyle/>
          <a:p>
            <a:pPr rtl="0"/>
            <a:fld id="{E52C00E9-3EB6-4217-B16D-00441C328701}" type="datetime1">
              <a:rPr lang="es-ES" smtClean="0"/>
              <a:t>05/12/2023</a:t>
            </a:fld>
            <a:endParaRPr lang="es-ES"/>
          </a:p>
        </p:txBody>
      </p:sp>
    </p:spTree>
    <p:extLst>
      <p:ext uri="{BB962C8B-B14F-4D97-AF65-F5344CB8AC3E}">
        <p14:creationId xmlns:p14="http://schemas.microsoft.com/office/powerpoint/2010/main" val="4150892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10"/>
          </p:nvPr>
        </p:nvSpPr>
        <p:spPr/>
        <p:txBody>
          <a:bodyPr rtlCol="0"/>
          <a:lstStyle/>
          <a:p>
            <a:pPr rtl="0"/>
            <a:fld id="{32DC0559-D619-4E56-BF6F-3712370C2150}" type="slidenum">
              <a:rPr lang="es-ES" smtClean="0"/>
              <a:t>21</a:t>
            </a:fld>
            <a:endParaRPr lang="es-ES"/>
          </a:p>
        </p:txBody>
      </p:sp>
      <p:sp>
        <p:nvSpPr>
          <p:cNvPr id="5" name="Marcador de fecha 4">
            <a:extLst>
              <a:ext uri="{FF2B5EF4-FFF2-40B4-BE49-F238E27FC236}">
                <a16:creationId xmlns:a16="http://schemas.microsoft.com/office/drawing/2014/main" id="{715C649D-2A27-4622-ADC3-122576274F1C}"/>
              </a:ext>
            </a:extLst>
          </p:cNvPr>
          <p:cNvSpPr>
            <a:spLocks noGrp="1"/>
          </p:cNvSpPr>
          <p:nvPr>
            <p:ph type="dt" idx="1"/>
          </p:nvPr>
        </p:nvSpPr>
        <p:spPr/>
        <p:txBody>
          <a:bodyPr/>
          <a:lstStyle/>
          <a:p>
            <a:pPr rtl="0"/>
            <a:fld id="{4D8F4E6A-E35F-442E-A544-AD74ACC7AACF}" type="datetime1">
              <a:rPr lang="es-ES" smtClean="0"/>
              <a:t>05/12/2023</a:t>
            </a:fld>
            <a:endParaRPr lang="es-ES"/>
          </a:p>
        </p:txBody>
      </p:sp>
    </p:spTree>
    <p:extLst>
      <p:ext uri="{BB962C8B-B14F-4D97-AF65-F5344CB8AC3E}">
        <p14:creationId xmlns:p14="http://schemas.microsoft.com/office/powerpoint/2010/main" val="3093371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6B3AB32-59DF-41F1-9618-EDFBF5049629}" type="slidenum">
              <a:rPr kumimoji="0" lang="es-MX"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s-MX"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2709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MX"/>
          </a:p>
        </p:txBody>
      </p:sp>
      <p:sp>
        <p:nvSpPr>
          <p:cNvPr id="4" name="Marcador de número de diapositiva 3"/>
          <p:cNvSpPr>
            <a:spLocks noGrp="1"/>
          </p:cNvSpPr>
          <p:nvPr>
            <p:ph type="sldNum" sz="quarter" idx="5"/>
          </p:nvPr>
        </p:nvSpPr>
        <p:spPr/>
        <p:txBody>
          <a:bodyPr rtlCol="0"/>
          <a:lstStyle/>
          <a:p>
            <a:pPr marL="0" marR="0" lvl="0" indent="0" algn="r" defTabSz="457200" rtl="0" eaLnBrk="1" fontAlgn="auto" latinLnBrk="0" hangingPunct="1">
              <a:lnSpc>
                <a:spcPct val="100000"/>
              </a:lnSpc>
              <a:spcBef>
                <a:spcPts val="0"/>
              </a:spcBef>
              <a:spcAft>
                <a:spcPts val="0"/>
              </a:spcAft>
              <a:buClrTx/>
              <a:buSzTx/>
              <a:buFontTx/>
              <a:buNone/>
              <a:tabLst/>
              <a:defRPr/>
            </a:pPr>
            <a:fld id="{C6B3AB32-59DF-41F1-9618-EDFBF5049629}" type="slidenum">
              <a:rPr kumimoji="0" lang="es-MX"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s-MX"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6714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6B3AB32-59DF-41F1-9618-EDFBF5049629}" type="slidenum">
              <a:rPr kumimoji="0" lang="es-MX"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s-MX"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1947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6B3AB32-59DF-41F1-9618-EDFBF5049629}" type="slidenum">
              <a:rPr kumimoji="0" lang="es-MX"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s-MX"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4016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1983A999-5E0E-42CA-8400-604AE921FF7C}" type="slidenum">
              <a:rPr lang="es-ES" smtClean="0"/>
              <a:t>14</a:t>
            </a:fld>
            <a:endParaRPr lang="es-ES"/>
          </a:p>
        </p:txBody>
      </p:sp>
      <p:sp>
        <p:nvSpPr>
          <p:cNvPr id="5" name="Marcador de fecha 4">
            <a:extLst>
              <a:ext uri="{FF2B5EF4-FFF2-40B4-BE49-F238E27FC236}">
                <a16:creationId xmlns:a16="http://schemas.microsoft.com/office/drawing/2014/main" id="{B7EFB138-4F72-48F1-A918-7B41E31D22BD}"/>
              </a:ext>
            </a:extLst>
          </p:cNvPr>
          <p:cNvSpPr>
            <a:spLocks noGrp="1"/>
          </p:cNvSpPr>
          <p:nvPr>
            <p:ph type="dt" idx="1"/>
          </p:nvPr>
        </p:nvSpPr>
        <p:spPr/>
        <p:txBody>
          <a:bodyPr/>
          <a:lstStyle/>
          <a:p>
            <a:pPr rtl="0"/>
            <a:fld id="{F0FE51CE-157E-4294-ACC8-C8FB7FDA6E7F}" type="datetime1">
              <a:rPr lang="es-ES" smtClean="0"/>
              <a:t>05/12/2023</a:t>
            </a:fld>
            <a:endParaRPr lang="es-ES"/>
          </a:p>
        </p:txBody>
      </p:sp>
    </p:spTree>
    <p:extLst>
      <p:ext uri="{BB962C8B-B14F-4D97-AF65-F5344CB8AC3E}">
        <p14:creationId xmlns:p14="http://schemas.microsoft.com/office/powerpoint/2010/main" val="2100331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1983A999-5E0E-42CA-8400-604AE921FF7C}" type="slidenum">
              <a:rPr lang="es-ES" smtClean="0"/>
              <a:t>15</a:t>
            </a:fld>
            <a:endParaRPr lang="es-ES"/>
          </a:p>
        </p:txBody>
      </p:sp>
      <p:sp>
        <p:nvSpPr>
          <p:cNvPr id="5" name="Marcador de fecha 4">
            <a:extLst>
              <a:ext uri="{FF2B5EF4-FFF2-40B4-BE49-F238E27FC236}">
                <a16:creationId xmlns:a16="http://schemas.microsoft.com/office/drawing/2014/main" id="{1A9573AE-68D0-4E10-8315-94E1F19EB580}"/>
              </a:ext>
            </a:extLst>
          </p:cNvPr>
          <p:cNvSpPr>
            <a:spLocks noGrp="1"/>
          </p:cNvSpPr>
          <p:nvPr>
            <p:ph type="dt" idx="1"/>
          </p:nvPr>
        </p:nvSpPr>
        <p:spPr/>
        <p:txBody>
          <a:bodyPr/>
          <a:lstStyle/>
          <a:p>
            <a:pPr rtl="0"/>
            <a:fld id="{B4FD4C5C-2FD6-4AC2-8BC3-5FB1B1CB3532}" type="datetime1">
              <a:rPr lang="es-ES" smtClean="0"/>
              <a:t>05/12/2023</a:t>
            </a:fld>
            <a:endParaRPr lang="es-ES"/>
          </a:p>
        </p:txBody>
      </p:sp>
    </p:spTree>
    <p:extLst>
      <p:ext uri="{BB962C8B-B14F-4D97-AF65-F5344CB8AC3E}">
        <p14:creationId xmlns:p14="http://schemas.microsoft.com/office/powerpoint/2010/main" val="396330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1983A999-5E0E-42CA-8400-604AE921FF7C}" type="slidenum">
              <a:rPr lang="es-ES" smtClean="0"/>
              <a:t>16</a:t>
            </a:fld>
            <a:endParaRPr lang="es-ES"/>
          </a:p>
        </p:txBody>
      </p:sp>
      <p:sp>
        <p:nvSpPr>
          <p:cNvPr id="5" name="Marcador de fecha 4">
            <a:extLst>
              <a:ext uri="{FF2B5EF4-FFF2-40B4-BE49-F238E27FC236}">
                <a16:creationId xmlns:a16="http://schemas.microsoft.com/office/drawing/2014/main" id="{1A9573AE-68D0-4E10-8315-94E1F19EB580}"/>
              </a:ext>
            </a:extLst>
          </p:cNvPr>
          <p:cNvSpPr>
            <a:spLocks noGrp="1"/>
          </p:cNvSpPr>
          <p:nvPr>
            <p:ph type="dt" idx="1"/>
          </p:nvPr>
        </p:nvSpPr>
        <p:spPr/>
        <p:txBody>
          <a:bodyPr/>
          <a:lstStyle/>
          <a:p>
            <a:pPr rtl="0"/>
            <a:fld id="{B4FD4C5C-2FD6-4AC2-8BC3-5FB1B1CB3532}" type="datetime1">
              <a:rPr lang="es-ES" smtClean="0"/>
              <a:t>05/12/2023</a:t>
            </a:fld>
            <a:endParaRPr lang="es-ES"/>
          </a:p>
        </p:txBody>
      </p:sp>
    </p:spTree>
    <p:extLst>
      <p:ext uri="{BB962C8B-B14F-4D97-AF65-F5344CB8AC3E}">
        <p14:creationId xmlns:p14="http://schemas.microsoft.com/office/powerpoint/2010/main" val="3493717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10"/>
          </p:nvPr>
        </p:nvSpPr>
        <p:spPr/>
        <p:txBody>
          <a:bodyPr rtlCol="0"/>
          <a:lstStyle/>
          <a:p>
            <a:pPr rtl="0"/>
            <a:fld id="{32DC0559-D619-4E56-BF6F-3712370C2150}" type="slidenum">
              <a:rPr lang="es-ES" smtClean="0"/>
              <a:t>17</a:t>
            </a:fld>
            <a:endParaRPr lang="es-ES"/>
          </a:p>
        </p:txBody>
      </p:sp>
      <p:sp>
        <p:nvSpPr>
          <p:cNvPr id="5" name="Marcador de fecha 4">
            <a:extLst>
              <a:ext uri="{FF2B5EF4-FFF2-40B4-BE49-F238E27FC236}">
                <a16:creationId xmlns:a16="http://schemas.microsoft.com/office/drawing/2014/main" id="{715C649D-2A27-4622-ADC3-122576274F1C}"/>
              </a:ext>
            </a:extLst>
          </p:cNvPr>
          <p:cNvSpPr>
            <a:spLocks noGrp="1"/>
          </p:cNvSpPr>
          <p:nvPr>
            <p:ph type="dt" idx="1"/>
          </p:nvPr>
        </p:nvSpPr>
        <p:spPr/>
        <p:txBody>
          <a:bodyPr/>
          <a:lstStyle/>
          <a:p>
            <a:pPr rtl="0"/>
            <a:fld id="{4D8F4E6A-E35F-442E-A544-AD74ACC7AACF}" type="datetime1">
              <a:rPr lang="es-ES" smtClean="0"/>
              <a:t>05/12/2023</a:t>
            </a:fld>
            <a:endParaRPr lang="es-ES"/>
          </a:p>
        </p:txBody>
      </p:sp>
    </p:spTree>
    <p:extLst>
      <p:ext uri="{BB962C8B-B14F-4D97-AF65-F5344CB8AC3E}">
        <p14:creationId xmlns:p14="http://schemas.microsoft.com/office/powerpoint/2010/main" val="514541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ítulo">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es-ES" sz="4800"/>
              <a:t>Flotante en 3D</a:t>
            </a:r>
          </a:p>
        </p:txBody>
      </p:sp>
      <p:sp>
        <p:nvSpPr>
          <p:cNvPr id="14" name="Marcador de posición de imagen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es-ES"/>
              <a:t>Haga clic en el icono para agregar una imagen</a:t>
            </a:r>
          </a:p>
        </p:txBody>
      </p:sp>
      <p:sp>
        <p:nvSpPr>
          <p:cNvPr id="8" name="Elipse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nvGrpSpPr>
          <p:cNvPr id="9" name="Grupo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orma libre: Forma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1" name="Elipse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3" name="Marcador de texto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es-ES"/>
              <a:t>Haga clic para modificar los estilos de texto del patrón</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lumna de contenido 3">
    <p:spTree>
      <p:nvGrpSpPr>
        <p:cNvPr id="1" name=""/>
        <p:cNvGrpSpPr/>
        <p:nvPr/>
      </p:nvGrpSpPr>
      <p:grpSpPr>
        <a:xfrm>
          <a:off x="0" y="0"/>
          <a:ext cx="0" cy="0"/>
          <a:chOff x="0" y="0"/>
          <a:chExt cx="0" cy="0"/>
        </a:xfrm>
      </p:grpSpPr>
      <p:grpSp>
        <p:nvGrpSpPr>
          <p:cNvPr id="34" name="Grupo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orma libre: Forma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dirty="0"/>
            </a:p>
          </p:txBody>
        </p:sp>
        <p:sp>
          <p:nvSpPr>
            <p:cNvPr id="36" name="Forma libre: Forma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dirty="0">
                <a:solidFill>
                  <a:schemeClr val="tx1"/>
                </a:solidFill>
              </a:endParaRPr>
            </a:p>
          </p:txBody>
        </p:sp>
        <p:sp>
          <p:nvSpPr>
            <p:cNvPr id="37" name="Elips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38" name="Elips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19" name="Forma libre: Forma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0" name="Elipse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5" name="Elipse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5" name="Título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s-ES" sz="4800" dirty="0"/>
            </a:lvl1pPr>
          </a:lstStyle>
          <a:p>
            <a:pPr lvl="0" rtl="0">
              <a:lnSpc>
                <a:spcPct val="100000"/>
              </a:lnSpc>
            </a:pPr>
            <a:r>
              <a:rPr lang="es-ES"/>
              <a:t>Haga clic para modificar el estilo de título del patrón</a:t>
            </a:r>
          </a:p>
        </p:txBody>
      </p:sp>
      <p:sp>
        <p:nvSpPr>
          <p:cNvPr id="16" name="Marcador de texto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a:t>Haga clic para modificar los estilos de texto del patrón</a:t>
            </a:r>
          </a:p>
        </p:txBody>
      </p:sp>
      <p:sp>
        <p:nvSpPr>
          <p:cNvPr id="17" name="Marcador de contenido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ES" dirty="0"/>
          </a:p>
        </p:txBody>
      </p:sp>
      <p:sp>
        <p:nvSpPr>
          <p:cNvPr id="22" name="Marcador de texto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s-ES" sz="2000" b="0" cap="all" spc="200" baseline="0" dirty="0">
                <a:solidFill>
                  <a:schemeClr val="tx1"/>
                </a:solidFill>
              </a:defRPr>
            </a:lvl1pPr>
          </a:lstStyle>
          <a:p>
            <a:pPr marL="228600" lvl="0" indent="-228600" rtl="0"/>
            <a:r>
              <a:rPr lang="es-ES"/>
              <a:t>Haga clic para modificar los estilos de texto del patrón</a:t>
            </a:r>
          </a:p>
        </p:txBody>
      </p:sp>
      <p:sp>
        <p:nvSpPr>
          <p:cNvPr id="23" name="Marcador de contenido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18" name="Marcador de texto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s-ES" sz="2000" b="0" cap="all" spc="200" baseline="0" dirty="0">
                <a:solidFill>
                  <a:schemeClr val="tx1"/>
                </a:solidFill>
              </a:defRPr>
            </a:lvl1pPr>
          </a:lstStyle>
          <a:p>
            <a:pPr marL="228600" lvl="0" indent="-228600" rtl="0"/>
            <a:r>
              <a:rPr lang="es-ES"/>
              <a:t>Haga clic para EDITAR</a:t>
            </a:r>
          </a:p>
        </p:txBody>
      </p:sp>
      <p:sp>
        <p:nvSpPr>
          <p:cNvPr id="21" name="Marcador de contenido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4" name="Marcador de fecha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es-ES"/>
              <a:t>Martes, 2 de febrero de 20XX</a:t>
            </a:r>
            <a:endParaRPr lang="es-ES" dirty="0"/>
          </a:p>
        </p:txBody>
      </p:sp>
      <p:sp>
        <p:nvSpPr>
          <p:cNvPr id="5" name="Marcador de pie de página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es-ES"/>
              <a:t>Ejemplo de Texto de pie de página</a:t>
            </a:r>
          </a:p>
        </p:txBody>
      </p:sp>
      <p:sp>
        <p:nvSpPr>
          <p:cNvPr id="6" name="Marcador de número de diapositiva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Resumen">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es-ES"/>
              <a:t>Haga clic para modificar el estilo de título del patrón</a:t>
            </a:r>
          </a:p>
        </p:txBody>
      </p:sp>
      <p:sp>
        <p:nvSpPr>
          <p:cNvPr id="10" name="Marcador de posición de imagen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es-ES"/>
              <a:t>Haga clic en el icono para agregar una imagen</a:t>
            </a:r>
          </a:p>
        </p:txBody>
      </p:sp>
      <p:sp>
        <p:nvSpPr>
          <p:cNvPr id="7" name="Marcador de contenido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es-ES"/>
              <a:t>Haga clic para modificar los estilos de texto del patrón</a:t>
            </a:r>
          </a:p>
        </p:txBody>
      </p:sp>
      <p:sp>
        <p:nvSpPr>
          <p:cNvPr id="2" name="Marcador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s-ES"/>
              <a:t>Martes, 2 de febrero de 20XX</a:t>
            </a:r>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s-ES"/>
              <a:t>Ejemplo de Texto de pie de página</a:t>
            </a:r>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
        <p:nvSpPr>
          <p:cNvPr id="8" name="Elipse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ierre">
    <p:spTree>
      <p:nvGrpSpPr>
        <p:cNvPr id="1" name=""/>
        <p:cNvGrpSpPr/>
        <p:nvPr/>
      </p:nvGrpSpPr>
      <p:grpSpPr>
        <a:xfrm>
          <a:off x="0" y="0"/>
          <a:ext cx="0" cy="0"/>
          <a:chOff x="0" y="0"/>
          <a:chExt cx="0" cy="0"/>
        </a:xfrm>
      </p:grpSpPr>
      <p:sp>
        <p:nvSpPr>
          <p:cNvPr id="28" name="Título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es-ES"/>
              <a:t>Haga clic para modificar el estilo de título del patrón</a:t>
            </a:r>
            <a:endParaRPr lang="es-ES" dirty="0"/>
          </a:p>
        </p:txBody>
      </p:sp>
      <p:sp>
        <p:nvSpPr>
          <p:cNvPr id="31" name="Subtítulo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es-ES">
                <a:solidFill>
                  <a:schemeClr val="tx1">
                    <a:alpha val="60000"/>
                  </a:schemeClr>
                </a:solidFill>
              </a:rPr>
              <a:t>Haga clic para modificar el estilo de subtítulo del patrón</a:t>
            </a:r>
            <a:endParaRPr lang="es-ES" dirty="0">
              <a:solidFill>
                <a:schemeClr val="tx1">
                  <a:alpha val="60000"/>
                </a:schemeClr>
              </a:solidFill>
            </a:endParaRPr>
          </a:p>
        </p:txBody>
      </p:sp>
      <p:sp>
        <p:nvSpPr>
          <p:cNvPr id="40" name="Marcador de posición de imagen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es-ES"/>
              <a:t>Haga clic en el icono para agregar una imagen</a:t>
            </a:r>
            <a:endParaRPr lang="es-ES" dirty="0"/>
          </a:p>
        </p:txBody>
      </p:sp>
      <p:sp>
        <p:nvSpPr>
          <p:cNvPr id="42" name="Marcador de posición de imagen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es-ES"/>
              <a:t>Haga clic en el icono para agregar una imagen</a:t>
            </a:r>
          </a:p>
        </p:txBody>
      </p:sp>
      <p:grpSp>
        <p:nvGrpSpPr>
          <p:cNvPr id="43" name="Grupo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orma libre: Forma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a:solidFill>
                  <a:schemeClr val="tx1"/>
                </a:solidFill>
              </a:endParaRPr>
            </a:p>
          </p:txBody>
        </p:sp>
        <p:sp>
          <p:nvSpPr>
            <p:cNvPr id="45" name="Elipse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46" name="Forma libre: Forma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a:solidFill>
                  <a:schemeClr val="tx1"/>
                </a:solidFill>
              </a:endParaRPr>
            </a:p>
          </p:txBody>
        </p:sp>
      </p:grpSp>
      <p:grpSp>
        <p:nvGrpSpPr>
          <p:cNvPr id="15" name="Grupo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orma libre: Forma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1" name="Elipse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5" name="Marcador de fecha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es-ES"/>
              <a:t>Martes, 2 de febrero de 20XX</a:t>
            </a:r>
          </a:p>
        </p:txBody>
      </p:sp>
      <p:sp>
        <p:nvSpPr>
          <p:cNvPr id="6" name="Marcador de pie de página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es-ES"/>
              <a:t>Ejemplo de Texto de pie de página</a:t>
            </a:r>
          </a:p>
        </p:txBody>
      </p:sp>
      <p:sp>
        <p:nvSpPr>
          <p:cNvPr id="7" name="Marcador de número de diapositiva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
        <p:nvSpPr>
          <p:cNvPr id="17" name="Elipse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vl1pPr>
          </a:lstStyle>
          <a:p>
            <a:pPr rtl="0"/>
            <a:r>
              <a:rPr lang="es-ES"/>
              <a:t>Haga clic para modificar el estilo de título del patrón</a:t>
            </a:r>
            <a:endParaRPr lang="es-ES" dirty="0"/>
          </a:p>
        </p:txBody>
      </p:sp>
      <p:sp>
        <p:nvSpPr>
          <p:cNvPr id="3" name="Subtítulo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a:t>Haga clic para modificar el estilo de subtítulo del patrón</a:t>
            </a:r>
            <a:endParaRPr lang="es-ES" dirty="0"/>
          </a:p>
        </p:txBody>
      </p:sp>
      <p:sp>
        <p:nvSpPr>
          <p:cNvPr id="4" name="Marcador de fecha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es-ES"/>
              <a:t>Martes, 2 de febrero de 20XX</a:t>
            </a:r>
            <a:endParaRPr lang="es-ES" dirty="0"/>
          </a:p>
        </p:txBody>
      </p:sp>
      <p:sp>
        <p:nvSpPr>
          <p:cNvPr id="5" name="Marcador de pie de página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es-ES"/>
              <a:t>Ejemplo de Texto de pie de página</a:t>
            </a:r>
          </a:p>
        </p:txBody>
      </p:sp>
      <p:sp>
        <p:nvSpPr>
          <p:cNvPr id="6" name="Marcador de número de diapositiva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
        <p:nvSpPr>
          <p:cNvPr id="19" name="Forma libre: Forma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0" name="Elipse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5" name="Elipse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nvGrpSpPr>
          <p:cNvPr id="34" name="Grupo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orma libre: Forma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dirty="0"/>
            </a:p>
          </p:txBody>
        </p:sp>
        <p:sp>
          <p:nvSpPr>
            <p:cNvPr id="36" name="Forma libre: Forma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dirty="0">
                <a:solidFill>
                  <a:schemeClr val="tx1"/>
                </a:solidFill>
              </a:endParaRPr>
            </a:p>
          </p:txBody>
        </p:sp>
        <p:sp>
          <p:nvSpPr>
            <p:cNvPr id="37" name="Elips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38" name="Elips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2" name="Elipse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nvGrpSpPr>
          <p:cNvPr id="13" name="Grupo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orma libre: Forma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1" name="Elipse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2" name="Título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vl1pPr>
          </a:lstStyle>
          <a:p>
            <a:pPr rtl="0"/>
            <a:r>
              <a:rPr lang="es-ES"/>
              <a:t>Haga clic para modificar el estilo de título del patrón</a:t>
            </a:r>
            <a:endParaRPr lang="es-ES" dirty="0"/>
          </a:p>
        </p:txBody>
      </p:sp>
      <p:sp>
        <p:nvSpPr>
          <p:cNvPr id="3" name="Marcador de contenido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ES" dirty="0"/>
          </a:p>
        </p:txBody>
      </p:sp>
      <p:sp>
        <p:nvSpPr>
          <p:cNvPr id="4" name="Marcador de contenido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ES" dirty="0"/>
          </a:p>
        </p:txBody>
      </p:sp>
      <p:sp>
        <p:nvSpPr>
          <p:cNvPr id="5" name="Marcador de fecha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p>
            <a:pPr rtl="0"/>
            <a:r>
              <a:rPr lang="es-ES"/>
              <a:t>Martes, 2 de febrero de 20XX</a:t>
            </a:r>
          </a:p>
        </p:txBody>
      </p:sp>
      <p:sp>
        <p:nvSpPr>
          <p:cNvPr id="6" name="Marcador de pie de página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noAutofit/>
          </a:bodyPr>
          <a:lstStyle/>
          <a:p>
            <a:pPr rtl="0"/>
            <a:r>
              <a:rPr lang="es-ES"/>
              <a:t>Ejemplo de Texto de pie de página</a:t>
            </a:r>
          </a:p>
        </p:txBody>
      </p:sp>
      <p:sp>
        <p:nvSpPr>
          <p:cNvPr id="7" name="Marcador de número de diapositiva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s-ES"/>
              <a:t>Martes, 2 de febrero de 20XX</a:t>
            </a:r>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s-ES"/>
              <a:t>Ejemplo de Texto de pie de página</a:t>
            </a:r>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8" name="Grupo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orma libre: Forma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2" name="Elipse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2" name="Título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vl1pPr>
          </a:lstStyle>
          <a:p>
            <a:pPr rtl="0"/>
            <a:r>
              <a:rPr lang="es-ES"/>
              <a:t>Haga clic para modificar el estilo de título del patrón</a:t>
            </a:r>
            <a:endParaRPr lang="es-ES" dirty="0"/>
          </a:p>
        </p:txBody>
      </p:sp>
      <p:sp>
        <p:nvSpPr>
          <p:cNvPr id="3" name="Marcador de contenido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ES" dirty="0"/>
          </a:p>
        </p:txBody>
      </p:sp>
      <p:sp>
        <p:nvSpPr>
          <p:cNvPr id="4" name="Marcador de texto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a:t>Haga clic para modificar los estilos de texto del patrón</a:t>
            </a:r>
          </a:p>
        </p:txBody>
      </p:sp>
      <p:sp>
        <p:nvSpPr>
          <p:cNvPr id="5" name="Marcador de fecha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p>
            <a:pPr rtl="0"/>
            <a:r>
              <a:rPr lang="es-ES"/>
              <a:t>Martes, 2 de febrero de 20XX</a:t>
            </a:r>
          </a:p>
        </p:txBody>
      </p:sp>
      <p:sp>
        <p:nvSpPr>
          <p:cNvPr id="6" name="Marcador de pie de página 5">
            <a:extLst>
              <a:ext uri="{FF2B5EF4-FFF2-40B4-BE49-F238E27FC236}">
                <a16:creationId xmlns:a16="http://schemas.microsoft.com/office/drawing/2014/main" id="{5BA9D15F-B6ED-46E1-9840-0B625880EE4B}"/>
              </a:ext>
            </a:extLst>
          </p:cNvPr>
          <p:cNvSpPr>
            <a:spLocks noGrp="1"/>
          </p:cNvSpPr>
          <p:nvPr>
            <p:ph type="ftr" sz="quarter" idx="11"/>
          </p:nvPr>
        </p:nvSpPr>
        <p:spPr/>
        <p:txBody>
          <a:bodyPr rtlCol="0">
            <a:noAutofit/>
          </a:bodyPr>
          <a:lstStyle/>
          <a:p>
            <a:pPr rtl="0"/>
            <a:r>
              <a:rPr lang="es-ES"/>
              <a:t>Ejemplo de Texto de pie de página</a:t>
            </a:r>
          </a:p>
        </p:txBody>
      </p:sp>
      <p:sp>
        <p:nvSpPr>
          <p:cNvPr id="7" name="Marcador de número de diapositiva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9835628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s-ES" noProof="0"/>
              <a:t>Haga clic para modificar el estilo de título del patrón</a:t>
            </a:r>
            <a:endParaRPr lang="es-MX" noProof="0"/>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MX" noProof="0"/>
              <a:t>Haga clic para editar el estilo de subtítulo del patrón</a:t>
            </a:r>
          </a:p>
        </p:txBody>
      </p:sp>
      <p:sp>
        <p:nvSpPr>
          <p:cNvPr id="4" name="Marcador de fech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20DEF857-DA8F-4439-98D4-119A7351E455}" type="datetime1">
              <a:rPr lang="es-MX" noProof="0" smtClean="0"/>
              <a:t>05/12/2023</a:t>
            </a:fld>
            <a:endParaRPr lang="es-MX" noProof="0"/>
          </a:p>
        </p:txBody>
      </p:sp>
      <p:sp>
        <p:nvSpPr>
          <p:cNvPr id="5" name="Marcador de pie de pá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s-MX" noProof="0"/>
          </a:p>
        </p:txBody>
      </p:sp>
      <p:sp>
        <p:nvSpPr>
          <p:cNvPr id="6" name="Marcador de número de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15931983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Rectá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endParaRPr lang="es-MX" noProof="0"/>
          </a:p>
        </p:txBody>
      </p:sp>
      <p:sp>
        <p:nvSpPr>
          <p:cNvPr id="3" name="Marcador de contenido 2"/>
          <p:cNvSpPr>
            <a:spLocks noGrp="1"/>
          </p:cNvSpPr>
          <p:nvPr>
            <p:ph idx="1" hasCustomPrompt="1"/>
          </p:nvPr>
        </p:nvSpPr>
        <p:spPr>
          <a:xfrm>
            <a:off x="581192" y="2180496"/>
            <a:ext cx="11029615" cy="3678303"/>
          </a:xfrm>
        </p:spPr>
        <p:txBody>
          <a:bodyPr rtlCol="0"/>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fecha 3"/>
          <p:cNvSpPr>
            <a:spLocks noGrp="1"/>
          </p:cNvSpPr>
          <p:nvPr>
            <p:ph type="dt" sz="half" idx="10"/>
          </p:nvPr>
        </p:nvSpPr>
        <p:spPr/>
        <p:txBody>
          <a:bodyPr rtlCol="0"/>
          <a:lstStyle/>
          <a:p>
            <a:pPr rtl="0"/>
            <a:fld id="{721131E1-3BD0-460E-BA82-FC23801633FC}" type="datetime1">
              <a:rPr lang="es-MX" noProof="0" smtClean="0"/>
              <a:t>05/12/2023</a:t>
            </a:fld>
            <a:endParaRPr lang="es-MX" noProof="0"/>
          </a:p>
        </p:txBody>
      </p:sp>
      <p:sp>
        <p:nvSpPr>
          <p:cNvPr id="5" name="Marcador de pie de página 4"/>
          <p:cNvSpPr>
            <a:spLocks noGrp="1"/>
          </p:cNvSpPr>
          <p:nvPr>
            <p:ph type="ftr" sz="quarter" idx="11"/>
          </p:nvPr>
        </p:nvSpPr>
        <p:spPr/>
        <p:txBody>
          <a:bodyPr rtlCol="0"/>
          <a:lstStyle/>
          <a:p>
            <a:pPr rtl="0"/>
            <a:endParaRPr lang="es-MX" noProof="0"/>
          </a:p>
        </p:txBody>
      </p:sp>
      <p:sp>
        <p:nvSpPr>
          <p:cNvPr id="6" name="Marcador de número de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1785785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ángu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s-ES" noProof="0"/>
              <a:t>Haga clic para modificar el estilo de título del patrón</a:t>
            </a:r>
            <a:endParaRPr lang="es-MX" noProof="0"/>
          </a:p>
        </p:txBody>
      </p:sp>
      <p:sp>
        <p:nvSpPr>
          <p:cNvPr id="3" name="Marcador de tex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MX" noProof="0"/>
              <a:t>Editar estilos de texto del patrón</a:t>
            </a:r>
          </a:p>
        </p:txBody>
      </p:sp>
      <p:sp>
        <p:nvSpPr>
          <p:cNvPr id="4" name="Marcador de fecha 3"/>
          <p:cNvSpPr>
            <a:spLocks noGrp="1"/>
          </p:cNvSpPr>
          <p:nvPr>
            <p:ph type="dt" sz="half" idx="10"/>
          </p:nvPr>
        </p:nvSpPr>
        <p:spPr/>
        <p:txBody>
          <a:bodyPr rtlCol="0"/>
          <a:lstStyle>
            <a:lvl1pPr>
              <a:defRPr>
                <a:solidFill>
                  <a:schemeClr val="accent1">
                    <a:lumMod val="75000"/>
                    <a:lumOff val="25000"/>
                  </a:schemeClr>
                </a:solidFill>
              </a:defRPr>
            </a:lvl1pPr>
          </a:lstStyle>
          <a:p>
            <a:pPr rtl="0"/>
            <a:fld id="{66AD931A-E78D-42E6-B12F-6684BAA6AF27}" type="datetime1">
              <a:rPr lang="es-MX" noProof="0" smtClean="0"/>
              <a:t>05/12/2023</a:t>
            </a:fld>
            <a:endParaRPr lang="es-MX" noProof="0"/>
          </a:p>
        </p:txBody>
      </p:sp>
      <p:sp>
        <p:nvSpPr>
          <p:cNvPr id="5" name="Marcador de pie de pá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MX" noProof="0"/>
          </a:p>
        </p:txBody>
      </p:sp>
      <p:sp>
        <p:nvSpPr>
          <p:cNvPr id="6" name="Marcador de número de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3452384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es-ES"/>
              <a:t>Haga clic para agregar un título</a:t>
            </a:r>
          </a:p>
        </p:txBody>
      </p:sp>
      <p:sp>
        <p:nvSpPr>
          <p:cNvPr id="7" name="Marcador de contenido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es-ES" sz="1600"/>
              <a:t>Haga clic para agregar texto</a:t>
            </a:r>
          </a:p>
        </p:txBody>
      </p:sp>
      <p:sp>
        <p:nvSpPr>
          <p:cNvPr id="17" name="Marcador de posición de imagen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es-ES"/>
              <a:t>Haga clic en el icono para agregar una imagen</a:t>
            </a:r>
          </a:p>
        </p:txBody>
      </p:sp>
      <p:sp>
        <p:nvSpPr>
          <p:cNvPr id="22" name="Marcador de posición de imagen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es-ES"/>
              <a:t>Haga clic en el icono para agregar una imagen</a:t>
            </a:r>
          </a:p>
        </p:txBody>
      </p:sp>
      <p:sp>
        <p:nvSpPr>
          <p:cNvPr id="25" name="Marcador de posición de imagen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es-ES"/>
              <a:t>Haga clic en el icono para agregar una imagen</a:t>
            </a:r>
          </a:p>
        </p:txBody>
      </p:sp>
      <p:sp>
        <p:nvSpPr>
          <p:cNvPr id="2" name="Marcador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s-ES"/>
              <a:t>Martes, 2 de febrero de 20XX</a:t>
            </a:r>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s-ES"/>
              <a:t>Ejemplo de Texto de pie de página</a:t>
            </a:r>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
        <p:nvSpPr>
          <p:cNvPr id="6" name="Elipse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nvGrpSpPr>
          <p:cNvPr id="10" name="Grupo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orma libre: Forma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2" name="Elipse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8" name="Rectángu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endParaRPr lang="es-MX" noProof="0"/>
          </a:p>
        </p:txBody>
      </p:sp>
      <p:sp>
        <p:nvSpPr>
          <p:cNvPr id="3" name="Marcador de contenido 2"/>
          <p:cNvSpPr>
            <a:spLocks noGrp="1"/>
          </p:cNvSpPr>
          <p:nvPr>
            <p:ph sz="half" idx="1" hasCustomPrompt="1"/>
          </p:nvPr>
        </p:nvSpPr>
        <p:spPr>
          <a:xfrm>
            <a:off x="581193" y="2228003"/>
            <a:ext cx="5422390" cy="3633047"/>
          </a:xfrm>
        </p:spPr>
        <p:txBody>
          <a:bodyPr rtlCol="0">
            <a:normAutofit/>
          </a:bodyPr>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contenido 3"/>
          <p:cNvSpPr>
            <a:spLocks noGrp="1"/>
          </p:cNvSpPr>
          <p:nvPr>
            <p:ph sz="half" idx="2" hasCustomPrompt="1"/>
          </p:nvPr>
        </p:nvSpPr>
        <p:spPr>
          <a:xfrm>
            <a:off x="6188417" y="2228003"/>
            <a:ext cx="5422392" cy="3633047"/>
          </a:xfrm>
        </p:spPr>
        <p:txBody>
          <a:bodyPr rtlCol="0">
            <a:normAutofit/>
          </a:bodyPr>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5" name="Marcador de fecha 4"/>
          <p:cNvSpPr>
            <a:spLocks noGrp="1"/>
          </p:cNvSpPr>
          <p:nvPr>
            <p:ph type="dt" sz="half" idx="10"/>
          </p:nvPr>
        </p:nvSpPr>
        <p:spPr/>
        <p:txBody>
          <a:bodyPr rtlCol="0"/>
          <a:lstStyle/>
          <a:p>
            <a:pPr rtl="0"/>
            <a:fld id="{2EB21643-1C8A-4D2C-BA22-463B171FBC68}" type="datetime1">
              <a:rPr lang="es-MX" noProof="0" smtClean="0"/>
              <a:t>05/12/2023</a:t>
            </a:fld>
            <a:endParaRPr lang="es-MX" noProof="0"/>
          </a:p>
        </p:txBody>
      </p:sp>
      <p:sp>
        <p:nvSpPr>
          <p:cNvPr id="6" name="Marcador de posición de pie de página 5"/>
          <p:cNvSpPr>
            <a:spLocks noGrp="1"/>
          </p:cNvSpPr>
          <p:nvPr>
            <p:ph type="ftr" sz="quarter" idx="11"/>
          </p:nvPr>
        </p:nvSpPr>
        <p:spPr/>
        <p:txBody>
          <a:bodyPr rtlCol="0"/>
          <a:lstStyle/>
          <a:p>
            <a:pPr rtl="0"/>
            <a:endParaRPr lang="es-MX"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12457304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ángu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endParaRPr lang="es-MX" noProof="0"/>
          </a:p>
        </p:txBody>
      </p:sp>
      <p:sp>
        <p:nvSpPr>
          <p:cNvPr id="3" name="Marcador de texto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Editar estilos de texto del patrón</a:t>
            </a:r>
          </a:p>
        </p:txBody>
      </p:sp>
      <p:sp>
        <p:nvSpPr>
          <p:cNvPr id="4" name="Marcador de contenido 3"/>
          <p:cNvSpPr>
            <a:spLocks noGrp="1"/>
          </p:cNvSpPr>
          <p:nvPr>
            <p:ph sz="half" idx="2" hasCustomPrompt="1"/>
          </p:nvPr>
        </p:nvSpPr>
        <p:spPr>
          <a:xfrm>
            <a:off x="581194" y="2926052"/>
            <a:ext cx="5393100" cy="2934999"/>
          </a:xfrm>
        </p:spPr>
        <p:txBody>
          <a:bodyPr rtlCol="0" anchor="t">
            <a:normAutofit/>
          </a:bodyPr>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5" name="Marcador de texto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Editar estilos de texto del patrón</a:t>
            </a:r>
          </a:p>
        </p:txBody>
      </p:sp>
      <p:sp>
        <p:nvSpPr>
          <p:cNvPr id="6" name="Marcador de contenido 5"/>
          <p:cNvSpPr>
            <a:spLocks noGrp="1"/>
          </p:cNvSpPr>
          <p:nvPr>
            <p:ph sz="quarter" idx="4" hasCustomPrompt="1"/>
          </p:nvPr>
        </p:nvSpPr>
        <p:spPr>
          <a:xfrm>
            <a:off x="6217709" y="2926052"/>
            <a:ext cx="5393100" cy="2934999"/>
          </a:xfrm>
        </p:spPr>
        <p:txBody>
          <a:bodyPr rtlCol="0" anchor="t">
            <a:normAutofit/>
          </a:bodyPr>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7" name="Marcador de fecha 6"/>
          <p:cNvSpPr>
            <a:spLocks noGrp="1"/>
          </p:cNvSpPr>
          <p:nvPr>
            <p:ph type="dt" sz="half" idx="10"/>
          </p:nvPr>
        </p:nvSpPr>
        <p:spPr/>
        <p:txBody>
          <a:bodyPr rtlCol="0"/>
          <a:lstStyle/>
          <a:p>
            <a:pPr rtl="0"/>
            <a:fld id="{0B338924-A0A5-4959-B0C7-BF88A8B970C6}" type="datetime1">
              <a:rPr lang="es-MX" noProof="0" smtClean="0"/>
              <a:t>05/12/2023</a:t>
            </a:fld>
            <a:endParaRPr lang="es-MX" noProof="0"/>
          </a:p>
        </p:txBody>
      </p:sp>
      <p:sp>
        <p:nvSpPr>
          <p:cNvPr id="8" name="Marcador de pie de página 7"/>
          <p:cNvSpPr>
            <a:spLocks noGrp="1"/>
          </p:cNvSpPr>
          <p:nvPr>
            <p:ph type="ftr" sz="quarter" idx="11"/>
          </p:nvPr>
        </p:nvSpPr>
        <p:spPr/>
        <p:txBody>
          <a:bodyPr rtlCol="0"/>
          <a:lstStyle/>
          <a:p>
            <a:pPr rtl="0"/>
            <a:endParaRPr lang="es-MX"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21668183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rtlCol="0"/>
          <a:lstStyle/>
          <a:p>
            <a:pPr rtl="0"/>
            <a:fld id="{BB896A21-D44E-4B50-9C1A-F3021CA46749}" type="datetime1">
              <a:rPr lang="es-MX" noProof="0" smtClean="0"/>
              <a:t>05/12/2023</a:t>
            </a:fld>
            <a:endParaRPr lang="es-MX" noProof="0"/>
          </a:p>
        </p:txBody>
      </p:sp>
      <p:sp>
        <p:nvSpPr>
          <p:cNvPr id="4" name="Marcador de pie de página 3"/>
          <p:cNvSpPr>
            <a:spLocks noGrp="1"/>
          </p:cNvSpPr>
          <p:nvPr>
            <p:ph type="ftr" sz="quarter" idx="11"/>
          </p:nvPr>
        </p:nvSpPr>
        <p:spPr/>
        <p:txBody>
          <a:bodyPr rtlCol="0"/>
          <a:lstStyle/>
          <a:p>
            <a:pPr rtl="0"/>
            <a:endParaRPr lang="es-MX" noProof="0"/>
          </a:p>
        </p:txBody>
      </p:sp>
      <p:sp>
        <p:nvSpPr>
          <p:cNvPr id="5" name="Marcador de número de diapositiva 4"/>
          <p:cNvSpPr>
            <a:spLocks noGrp="1"/>
          </p:cNvSpPr>
          <p:nvPr>
            <p:ph type="sldNum" sz="quarter" idx="12"/>
          </p:nvPr>
        </p:nvSpPr>
        <p:spPr/>
        <p:txBody>
          <a:bodyPr rtlCol="0"/>
          <a:lstStyle/>
          <a:p>
            <a:pPr rtl="0"/>
            <a:fld id="{D57F1E4F-1CFF-5643-939E-217C01CDF565}" type="slidenum">
              <a:rPr lang="es-MX" noProof="0" smtClean="0"/>
              <a:pPr rtl="0"/>
              <a:t>‹Nº›</a:t>
            </a:fld>
            <a:endParaRPr lang="es-MX" noProof="0"/>
          </a:p>
        </p:txBody>
      </p:sp>
      <p:sp>
        <p:nvSpPr>
          <p:cNvPr id="7" name="Rectángu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ítulo 1"/>
          <p:cNvSpPr>
            <a:spLocks noGrp="1"/>
          </p:cNvSpPr>
          <p:nvPr>
            <p:ph type="title"/>
          </p:nvPr>
        </p:nvSpPr>
        <p:spPr>
          <a:xfrm>
            <a:off x="575894" y="729658"/>
            <a:ext cx="11029616" cy="988332"/>
          </a:xfrm>
        </p:spPr>
        <p:txBody>
          <a:bodyPr rtlCol="0"/>
          <a:lstStyle/>
          <a:p>
            <a:pPr rtl="0"/>
            <a:r>
              <a:rPr lang="es-ES" noProof="0"/>
              <a:t>Haga clic para modificar el estilo de título del patrón</a:t>
            </a:r>
            <a:endParaRPr lang="es-MX" noProof="0"/>
          </a:p>
        </p:txBody>
      </p:sp>
    </p:spTree>
    <p:extLst>
      <p:ext uri="{BB962C8B-B14F-4D97-AF65-F5344CB8AC3E}">
        <p14:creationId xmlns:p14="http://schemas.microsoft.com/office/powerpoint/2010/main" val="33968030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19FB3CFC-2F50-4731-88BC-F499B3DDC9F1}" type="datetime1">
              <a:rPr lang="es-MX" noProof="0" smtClean="0"/>
              <a:t>05/12/2023</a:t>
            </a:fld>
            <a:endParaRPr lang="es-MX" noProof="0"/>
          </a:p>
        </p:txBody>
      </p:sp>
      <p:sp>
        <p:nvSpPr>
          <p:cNvPr id="3" name="Marcador de pie de página 2"/>
          <p:cNvSpPr>
            <a:spLocks noGrp="1"/>
          </p:cNvSpPr>
          <p:nvPr>
            <p:ph type="ftr" sz="quarter" idx="11"/>
          </p:nvPr>
        </p:nvSpPr>
        <p:spPr/>
        <p:txBody>
          <a:bodyPr rtlCol="0"/>
          <a:lstStyle/>
          <a:p>
            <a:pPr rtl="0"/>
            <a:endParaRPr lang="es-MX"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26508652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ángu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s-ES" noProof="0"/>
              <a:t>Haga clic para modificar el estilo de título del patrón</a:t>
            </a:r>
            <a:endParaRPr lang="es-MX" noProof="0"/>
          </a:p>
        </p:txBody>
      </p:sp>
      <p:sp>
        <p:nvSpPr>
          <p:cNvPr id="3" name="Marcador de contenido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texto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MX" noProof="0"/>
              <a:t>Editar estilos de texto del patrón</a:t>
            </a:r>
          </a:p>
        </p:txBody>
      </p:sp>
      <p:sp>
        <p:nvSpPr>
          <p:cNvPr id="5" name="Marcador de fecha 4"/>
          <p:cNvSpPr>
            <a:spLocks noGrp="1"/>
          </p:cNvSpPr>
          <p:nvPr>
            <p:ph type="dt" sz="half" idx="10"/>
          </p:nvPr>
        </p:nvSpPr>
        <p:spPr/>
        <p:txBody>
          <a:bodyPr rtlCol="0"/>
          <a:lstStyle>
            <a:lvl1pPr>
              <a:defRPr>
                <a:solidFill>
                  <a:schemeClr val="accent1">
                    <a:lumMod val="75000"/>
                    <a:lumOff val="25000"/>
                  </a:schemeClr>
                </a:solidFill>
              </a:defRPr>
            </a:lvl1pPr>
          </a:lstStyle>
          <a:p>
            <a:pPr rtl="0"/>
            <a:fld id="{A0228AB8-0EDD-44A2-BD0C-4DFA9597124E}" type="datetime1">
              <a:rPr lang="es-MX" noProof="0" smtClean="0"/>
              <a:t>05/12/2023</a:t>
            </a:fld>
            <a:endParaRPr lang="es-MX" noProof="0"/>
          </a:p>
        </p:txBody>
      </p:sp>
      <p:sp>
        <p:nvSpPr>
          <p:cNvPr id="6" name="Marcador de posición de pie de pá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MX" noProof="0"/>
          </a:p>
        </p:txBody>
      </p:sp>
      <p:sp>
        <p:nvSpPr>
          <p:cNvPr id="7" name="Marcador de número de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5337113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s-ES" noProof="0"/>
              <a:t>Haga clic para modificar el estilo de título del patrón</a:t>
            </a:r>
            <a:endParaRPr lang="es-MX" noProof="0"/>
          </a:p>
        </p:txBody>
      </p:sp>
      <p:sp>
        <p:nvSpPr>
          <p:cNvPr id="3" name="Marcador de posición de imagen 2"/>
          <p:cNvSpPr>
            <a:spLocks noGrp="1" noChangeAspect="1"/>
          </p:cNvSpPr>
          <p:nvPr>
            <p:ph type="pic" idx="1" hasCustomPrompt="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MX" noProof="0"/>
              <a:t>Haz clic en el ícono para agregar una imagen</a:t>
            </a:r>
          </a:p>
        </p:txBody>
      </p:sp>
      <p:sp>
        <p:nvSpPr>
          <p:cNvPr id="4" name="Marcador de texto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MX" noProof="0"/>
              <a:t>Editar estilos de texto del patrón</a:t>
            </a:r>
          </a:p>
        </p:txBody>
      </p:sp>
      <p:sp>
        <p:nvSpPr>
          <p:cNvPr id="5" name="Marcador de fecha 4"/>
          <p:cNvSpPr>
            <a:spLocks noGrp="1"/>
          </p:cNvSpPr>
          <p:nvPr>
            <p:ph type="dt" sz="half" idx="10"/>
          </p:nvPr>
        </p:nvSpPr>
        <p:spPr/>
        <p:txBody>
          <a:bodyPr rtlCol="0"/>
          <a:lstStyle/>
          <a:p>
            <a:pPr rtl="0"/>
            <a:fld id="{26D352A9-1247-4C43-978C-EFE731D087A6}" type="datetime1">
              <a:rPr lang="es-MX" noProof="0" smtClean="0"/>
              <a:t>05/12/2023</a:t>
            </a:fld>
            <a:endParaRPr lang="es-MX" noProof="0"/>
          </a:p>
        </p:txBody>
      </p:sp>
      <p:sp>
        <p:nvSpPr>
          <p:cNvPr id="6" name="Marcador de posición de pie de página 5"/>
          <p:cNvSpPr>
            <a:spLocks noGrp="1"/>
          </p:cNvSpPr>
          <p:nvPr>
            <p:ph type="ftr" sz="quarter" idx="11"/>
          </p:nvPr>
        </p:nvSpPr>
        <p:spPr/>
        <p:txBody>
          <a:bodyPr rtlCol="0"/>
          <a:lstStyle/>
          <a:p>
            <a:pPr rtl="0"/>
            <a:endParaRPr lang="es-MX"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41528034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ángu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endParaRPr lang="es-MX" noProof="0"/>
          </a:p>
        </p:txBody>
      </p:sp>
      <p:sp>
        <p:nvSpPr>
          <p:cNvPr id="3" name="Marcador de posición de texto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fecha 3"/>
          <p:cNvSpPr>
            <a:spLocks noGrp="1"/>
          </p:cNvSpPr>
          <p:nvPr>
            <p:ph type="dt" sz="half" idx="10"/>
          </p:nvPr>
        </p:nvSpPr>
        <p:spPr/>
        <p:txBody>
          <a:bodyPr rtlCol="0"/>
          <a:lstStyle/>
          <a:p>
            <a:pPr rtl="0"/>
            <a:fld id="{BD0932E2-0636-48CC-883C-3BBC48C9B14E}" type="datetime1">
              <a:rPr lang="es-MX" noProof="0" smtClean="0"/>
              <a:t>05/12/2023</a:t>
            </a:fld>
            <a:endParaRPr lang="es-MX" noProof="0"/>
          </a:p>
        </p:txBody>
      </p:sp>
      <p:sp>
        <p:nvSpPr>
          <p:cNvPr id="5" name="Marcador de pie de página 4"/>
          <p:cNvSpPr>
            <a:spLocks noGrp="1"/>
          </p:cNvSpPr>
          <p:nvPr>
            <p:ph type="ftr" sz="quarter" idx="11"/>
          </p:nvPr>
        </p:nvSpPr>
        <p:spPr/>
        <p:txBody>
          <a:bodyPr rtlCol="0"/>
          <a:lstStyle/>
          <a:p>
            <a:pPr rtl="0"/>
            <a:endParaRPr lang="es-MX"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11858483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ángu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p:nvPr>
        </p:nvSpPr>
        <p:spPr>
          <a:xfrm>
            <a:off x="8839201" y="675726"/>
            <a:ext cx="2004164" cy="5183073"/>
          </a:xfrm>
        </p:spPr>
        <p:txBody>
          <a:bodyPr vert="eaVert" rtlCol="0"/>
          <a:lstStyle/>
          <a:p>
            <a:pPr rtl="0"/>
            <a:r>
              <a:rPr lang="es-ES" noProof="0"/>
              <a:t>Haga clic para modificar el estilo de título del patrón</a:t>
            </a:r>
            <a:endParaRPr lang="es-MX" noProof="0"/>
          </a:p>
        </p:txBody>
      </p:sp>
      <p:sp>
        <p:nvSpPr>
          <p:cNvPr id="3" name="Marcador de posición de texto vertical 2"/>
          <p:cNvSpPr>
            <a:spLocks noGrp="1"/>
          </p:cNvSpPr>
          <p:nvPr>
            <p:ph type="body" orient="vert" idx="1" hasCustomPrompt="1"/>
          </p:nvPr>
        </p:nvSpPr>
        <p:spPr>
          <a:xfrm>
            <a:off x="774923" y="675726"/>
            <a:ext cx="7896279" cy="5183073"/>
          </a:xfrm>
        </p:spPr>
        <p:txBody>
          <a:bodyPr vert="eaVert" rtlCol="0" anchor="t"/>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fech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43EA9BAE-AB85-46D2-8596-23E804B52F3A}" type="datetime1">
              <a:rPr lang="es-MX" noProof="0" smtClean="0"/>
              <a:t>05/12/2023</a:t>
            </a:fld>
            <a:endParaRPr lang="es-MX" noProof="0"/>
          </a:p>
        </p:txBody>
      </p:sp>
      <p:sp>
        <p:nvSpPr>
          <p:cNvPr id="5" name="Marcador de pie de página 4"/>
          <p:cNvSpPr>
            <a:spLocks noGrp="1"/>
          </p:cNvSpPr>
          <p:nvPr>
            <p:ph type="ftr" sz="quarter" idx="11"/>
          </p:nvPr>
        </p:nvSpPr>
        <p:spPr>
          <a:xfrm>
            <a:off x="774923" y="5951811"/>
            <a:ext cx="7896279" cy="365125"/>
          </a:xfrm>
        </p:spPr>
        <p:txBody>
          <a:bodyPr rtlCol="0"/>
          <a:lstStyle/>
          <a:p>
            <a:pPr rtl="0"/>
            <a:endParaRPr lang="es-MX" noProof="0"/>
          </a:p>
        </p:txBody>
      </p:sp>
      <p:sp>
        <p:nvSpPr>
          <p:cNvPr id="6" name="Marcador de número de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2952809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ción">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es-ES"/>
              <a:t>Haga clic para modificar el estilo de título del patrón</a:t>
            </a:r>
            <a:endParaRPr lang="es-ES" dirty="0"/>
          </a:p>
        </p:txBody>
      </p:sp>
      <p:sp>
        <p:nvSpPr>
          <p:cNvPr id="12" name="Marcador de posición de imagen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es-ES"/>
              <a:t>Haga clic en el icono para agregar una imagen</a:t>
            </a:r>
          </a:p>
        </p:txBody>
      </p:sp>
      <p:sp>
        <p:nvSpPr>
          <p:cNvPr id="18" name="Marcador de posición de imagen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es-ES"/>
              <a:t>Haga clic en el icono para agregar una imagen</a:t>
            </a:r>
          </a:p>
        </p:txBody>
      </p:sp>
      <p:sp>
        <p:nvSpPr>
          <p:cNvPr id="19" name="Marcador de posición de imagen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es-ES"/>
              <a:t>Haga clic en el icono para agregar una imagen</a:t>
            </a:r>
          </a:p>
        </p:txBody>
      </p:sp>
      <p:sp>
        <p:nvSpPr>
          <p:cNvPr id="20" name="Marcador de posición de imagen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es-ES"/>
              <a:t>Haga clic en el icono para agregar una imagen</a:t>
            </a:r>
          </a:p>
        </p:txBody>
      </p:sp>
      <p:sp>
        <p:nvSpPr>
          <p:cNvPr id="2" name="Marcador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s-ES"/>
              <a:t>Martes, 2 de febrero de 20XX</a:t>
            </a:r>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s-ES"/>
              <a:t>Ejemplo de Texto de pie de página</a:t>
            </a:r>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
        <p:nvSpPr>
          <p:cNvPr id="11" name="Marcador de contenido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es-ES"/>
              <a:t>Haga clic para modificar los estilos de texto del patrón</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alto de sección">
    <p:bg>
      <p:bgRef idx="1001">
        <a:schemeClr val="bg1"/>
      </p:bgRef>
    </p:bg>
    <p:spTree>
      <p:nvGrpSpPr>
        <p:cNvPr id="1" name=""/>
        <p:cNvGrpSpPr/>
        <p:nvPr/>
      </p:nvGrpSpPr>
      <p:grpSpPr>
        <a:xfrm>
          <a:off x="0" y="0"/>
          <a:ext cx="0" cy="0"/>
          <a:chOff x="0" y="0"/>
          <a:chExt cx="0" cy="0"/>
        </a:xfrm>
      </p:grpSpPr>
      <p:sp>
        <p:nvSpPr>
          <p:cNvPr id="8" name="Marcador de posición de imagen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es-ES"/>
              <a:t>Haga clic en el icono para agregar una imagen</a:t>
            </a:r>
          </a:p>
        </p:txBody>
      </p:sp>
      <p:sp>
        <p:nvSpPr>
          <p:cNvPr id="4" name="Marcador de fecha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es-ES"/>
              <a:t>Martes, 2 de febrero de 20XX</a:t>
            </a:r>
          </a:p>
        </p:txBody>
      </p:sp>
      <p:sp>
        <p:nvSpPr>
          <p:cNvPr id="5" name="Marcador de pie de página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es-ES"/>
              <a:t>Ejemplo de Texto de pie de página</a:t>
            </a:r>
          </a:p>
        </p:txBody>
      </p:sp>
      <p:sp>
        <p:nvSpPr>
          <p:cNvPr id="6" name="Marcador de número de diapositiva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es-ES" smtClean="0"/>
              <a:t>‹Nº›</a:t>
            </a:fld>
            <a:endParaRPr lang="es-ES"/>
          </a:p>
        </p:txBody>
      </p:sp>
      <p:sp>
        <p:nvSpPr>
          <p:cNvPr id="13" name="Rectángulo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4" name="Rectángulo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5" name="Título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es-ES"/>
              <a:t>Haga clic para modificar el estilo de título del patrón</a:t>
            </a:r>
            <a:endParaRPr lang="es-ES" dirty="0"/>
          </a:p>
        </p:txBody>
      </p:sp>
      <p:sp>
        <p:nvSpPr>
          <p:cNvPr id="16" name="Subtítulo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es-ES">
                <a:solidFill>
                  <a:schemeClr val="tx1">
                    <a:alpha val="60000"/>
                  </a:schemeClr>
                </a:solidFill>
              </a:rPr>
              <a:t>Haga clic para modificar el estilo de subtítulo del patrón</a:t>
            </a:r>
            <a:endParaRPr lang="es-E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alto de sección">
    <p:bg>
      <p:bgRef idx="1001">
        <a:schemeClr val="bg1"/>
      </p:bgRef>
    </p:bg>
    <p:spTree>
      <p:nvGrpSpPr>
        <p:cNvPr id="1" name=""/>
        <p:cNvGrpSpPr/>
        <p:nvPr/>
      </p:nvGrpSpPr>
      <p:grpSpPr>
        <a:xfrm>
          <a:off x="0" y="0"/>
          <a:ext cx="0" cy="0"/>
          <a:chOff x="0" y="0"/>
          <a:chExt cx="0" cy="0"/>
        </a:xfrm>
      </p:grpSpPr>
      <p:sp>
        <p:nvSpPr>
          <p:cNvPr id="8" name="Marcador de posición de imagen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es-ES"/>
              <a:t>Haga clic en el icono para agregar una imagen</a:t>
            </a:r>
          </a:p>
        </p:txBody>
      </p:sp>
      <p:sp>
        <p:nvSpPr>
          <p:cNvPr id="16" name="Subtítulo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es-ES">
                <a:solidFill>
                  <a:schemeClr val="tx1">
                    <a:alpha val="60000"/>
                  </a:schemeClr>
                </a:solidFill>
              </a:rPr>
              <a:t>Haga clic para modificar el estilo de subtítulo del patrón</a:t>
            </a:r>
            <a:endParaRPr lang="es-ES" dirty="0">
              <a:solidFill>
                <a:schemeClr val="tx1">
                  <a:alpha val="60000"/>
                </a:schemeClr>
              </a:solidFill>
            </a:endParaRPr>
          </a:p>
        </p:txBody>
      </p:sp>
      <p:sp>
        <p:nvSpPr>
          <p:cNvPr id="15" name="Título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es-ES"/>
              <a:t>Haga clic para modificar el estilo de título del patrón</a:t>
            </a:r>
            <a:endParaRPr lang="es-E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Escala de tiempo de tabla y gráfico">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orma libre: Forma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dirty="0">
                <a:solidFill>
                  <a:schemeClr val="tx1"/>
                </a:solidFill>
              </a:endParaRPr>
            </a:p>
          </p:txBody>
        </p:sp>
        <p:sp>
          <p:nvSpPr>
            <p:cNvPr id="14" name="Elipse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5" name="Elipse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6" name="Forma libre: Forma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dirty="0">
                <a:solidFill>
                  <a:schemeClr val="tx1"/>
                </a:solidFill>
              </a:endParaRPr>
            </a:p>
          </p:txBody>
        </p:sp>
      </p:grpSp>
      <p:sp>
        <p:nvSpPr>
          <p:cNvPr id="2" name="Título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s-ES" dirty="0"/>
            </a:lvl1pPr>
          </a:lstStyle>
          <a:p>
            <a:pPr lvl="0" rtl="0">
              <a:lnSpc>
                <a:spcPct val="100000"/>
              </a:lnSpc>
            </a:pPr>
            <a:r>
              <a:rPr lang="es-ES"/>
              <a:t>Haga clic para modificar el estilo de título del patrón</a:t>
            </a:r>
          </a:p>
        </p:txBody>
      </p:sp>
      <p:sp>
        <p:nvSpPr>
          <p:cNvPr id="3" name="Marcador de contenido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rtlCol="0">
            <a:noAutofit/>
          </a:body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ES" dirty="0"/>
          </a:p>
        </p:txBody>
      </p:sp>
      <p:sp>
        <p:nvSpPr>
          <p:cNvPr id="4" name="Marcador de fecha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p>
            <a:pPr rtl="0"/>
            <a:r>
              <a:rPr lang="es-ES"/>
              <a:t>Martes, 2 de febrero de 20XX</a:t>
            </a:r>
          </a:p>
        </p:txBody>
      </p:sp>
      <p:sp>
        <p:nvSpPr>
          <p:cNvPr id="5" name="Marcador de pie de página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noAutofit/>
          </a:bodyPr>
          <a:lstStyle/>
          <a:p>
            <a:pPr rtl="0"/>
            <a:r>
              <a:rPr lang="es-ES"/>
              <a:t>Ejemplo de Texto de pie de página</a:t>
            </a:r>
          </a:p>
        </p:txBody>
      </p:sp>
      <p:sp>
        <p:nvSpPr>
          <p:cNvPr id="6" name="Marcador de número de diapositiva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ita">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es-ES"/>
              <a:t>Haga clic para modificar el estilo de título del patrón</a:t>
            </a:r>
            <a:endParaRPr lang="es-ES" dirty="0"/>
          </a:p>
        </p:txBody>
      </p:sp>
      <p:grpSp>
        <p:nvGrpSpPr>
          <p:cNvPr id="8" name="Grupo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orma libre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0" name="Forma libre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1" name="Forma libre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12" name="Elipse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7" name="Marcador de contenido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es-ES"/>
              <a:t>Haga clic para modificar los estilos de texto del patrón</a:t>
            </a:r>
          </a:p>
        </p:txBody>
      </p:sp>
      <p:sp>
        <p:nvSpPr>
          <p:cNvPr id="15" name="Marcador de posición de imagen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es-ES"/>
              <a:t>Haga clic en el icono para agregar una imagen</a:t>
            </a:r>
          </a:p>
        </p:txBody>
      </p:sp>
      <p:sp>
        <p:nvSpPr>
          <p:cNvPr id="2" name="Marcador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s-ES"/>
              <a:t>Martes, 2 de febrero de 20XX</a:t>
            </a:r>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s-ES"/>
              <a:t>Ejemplo de Texto de pie de página</a:t>
            </a:r>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Equipo">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a:p>
        </p:txBody>
      </p:sp>
      <p:sp>
        <p:nvSpPr>
          <p:cNvPr id="34" name="Elipse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40" name="Título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es-ES"/>
              <a:t>Equipo</a:t>
            </a:r>
          </a:p>
        </p:txBody>
      </p:sp>
      <p:grpSp>
        <p:nvGrpSpPr>
          <p:cNvPr id="51" name="Grupo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orma libre: Forma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a:p>
          </p:txBody>
        </p:sp>
        <p:sp>
          <p:nvSpPr>
            <p:cNvPr id="53" name="Forma libre: Forma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a:solidFill>
                  <a:schemeClr val="tx1"/>
                </a:solidFill>
              </a:endParaRPr>
            </a:p>
          </p:txBody>
        </p:sp>
        <p:sp>
          <p:nvSpPr>
            <p:cNvPr id="54" name="Elipse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55" name="Elipse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56" name="Marcador de posición de imagen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es-ES"/>
              <a:t>Haga clic en el icono para agregar una imagen</a:t>
            </a:r>
          </a:p>
        </p:txBody>
      </p:sp>
      <p:sp>
        <p:nvSpPr>
          <p:cNvPr id="57" name="Marcador de posición de imagen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es-ES"/>
              <a:t>Haga clic en el icono para agregar una imagen</a:t>
            </a:r>
          </a:p>
        </p:txBody>
      </p:sp>
      <p:sp>
        <p:nvSpPr>
          <p:cNvPr id="58" name="Marcador de posición de imagen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es-ES"/>
              <a:t>Haga clic en el icono para agregar una imagen</a:t>
            </a:r>
            <a:endParaRPr lang="es-ES" dirty="0"/>
          </a:p>
        </p:txBody>
      </p:sp>
      <p:sp>
        <p:nvSpPr>
          <p:cNvPr id="59" name="Marcador de posición de imagen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es-ES"/>
              <a:t>Haga clic en el icono para agregar una imagen</a:t>
            </a:r>
          </a:p>
        </p:txBody>
      </p:sp>
      <p:sp>
        <p:nvSpPr>
          <p:cNvPr id="63" name="Marcador de texto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es-ES"/>
              <a:t>Nombre</a:t>
            </a:r>
          </a:p>
        </p:txBody>
      </p:sp>
      <p:sp>
        <p:nvSpPr>
          <p:cNvPr id="61" name="Marcador de texto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es-ES"/>
              <a:t>Título</a:t>
            </a:r>
          </a:p>
        </p:txBody>
      </p:sp>
      <p:sp>
        <p:nvSpPr>
          <p:cNvPr id="65" name="Marcador de texto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es-ES"/>
              <a:t>Nombre</a:t>
            </a:r>
          </a:p>
        </p:txBody>
      </p:sp>
      <p:sp>
        <p:nvSpPr>
          <p:cNvPr id="64" name="Marcador de texto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es-ES"/>
              <a:t>Título</a:t>
            </a:r>
          </a:p>
        </p:txBody>
      </p:sp>
      <p:sp>
        <p:nvSpPr>
          <p:cNvPr id="67" name="Marcador de texto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es-ES"/>
              <a:t>Nombre</a:t>
            </a:r>
          </a:p>
        </p:txBody>
      </p:sp>
      <p:sp>
        <p:nvSpPr>
          <p:cNvPr id="66" name="Marcador de texto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es-ES"/>
              <a:t>Título</a:t>
            </a:r>
          </a:p>
        </p:txBody>
      </p:sp>
      <p:sp>
        <p:nvSpPr>
          <p:cNvPr id="69" name="Marcador de texto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es-ES"/>
              <a:t>Nombre</a:t>
            </a:r>
          </a:p>
        </p:txBody>
      </p:sp>
      <p:sp>
        <p:nvSpPr>
          <p:cNvPr id="68" name="Marcador de texto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es-ES"/>
              <a:t>Título</a:t>
            </a:r>
          </a:p>
        </p:txBody>
      </p:sp>
      <p:sp>
        <p:nvSpPr>
          <p:cNvPr id="4" name="Marcador de fecha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es-ES"/>
              <a:t>Martes, 2 de febrero de 20XX</a:t>
            </a:r>
            <a:endParaRPr lang="es-ES" dirty="0"/>
          </a:p>
        </p:txBody>
      </p:sp>
      <p:sp>
        <p:nvSpPr>
          <p:cNvPr id="5" name="Marcador de pie de página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es-ES"/>
              <a:t>Ejemplo de Texto de pie de página</a:t>
            </a:r>
          </a:p>
        </p:txBody>
      </p:sp>
      <p:sp>
        <p:nvSpPr>
          <p:cNvPr id="6" name="Marcador de número de diapositiva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ido y columna 2 (diapositiva de comparación)">
    <p:spTree>
      <p:nvGrpSpPr>
        <p:cNvPr id="1" name=""/>
        <p:cNvGrpSpPr/>
        <p:nvPr/>
      </p:nvGrpSpPr>
      <p:grpSpPr>
        <a:xfrm>
          <a:off x="0" y="0"/>
          <a:ext cx="0" cy="0"/>
          <a:chOff x="0" y="0"/>
          <a:chExt cx="0" cy="0"/>
        </a:xfrm>
      </p:grpSpPr>
      <p:sp>
        <p:nvSpPr>
          <p:cNvPr id="12" name="Elipse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1" name="Rectángulo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a:p>
        </p:txBody>
      </p:sp>
      <p:sp>
        <p:nvSpPr>
          <p:cNvPr id="2" name="Título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s-ES" sz="4800" dirty="0"/>
            </a:lvl1pPr>
          </a:lstStyle>
          <a:p>
            <a:pPr lvl="0" rtl="0">
              <a:lnSpc>
                <a:spcPct val="100000"/>
              </a:lnSpc>
            </a:pPr>
            <a:r>
              <a:rPr lang="es-ES"/>
              <a:t>Haga clic para modificar el estilo de título del patrón</a:t>
            </a:r>
          </a:p>
        </p:txBody>
      </p:sp>
      <p:sp>
        <p:nvSpPr>
          <p:cNvPr id="3" name="Marcador de texto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a:t>Haga clic para modificar los estilos de texto del patrón</a:t>
            </a:r>
          </a:p>
        </p:txBody>
      </p:sp>
      <p:sp>
        <p:nvSpPr>
          <p:cNvPr id="4" name="Marcador de contenido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5" name="Marcador de texto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s-ES" sz="1400" b="0" cap="all" spc="200" baseline="0" dirty="0">
                <a:solidFill>
                  <a:schemeClr val="tx1"/>
                </a:solidFill>
              </a:defRPr>
            </a:lvl1pPr>
          </a:lstStyle>
          <a:p>
            <a:pPr marL="228600" lvl="0" indent="-228600" rtl="0"/>
            <a:r>
              <a:rPr lang="es-ES"/>
              <a:t>Haga clic para modificar los estilos de texto del patrón</a:t>
            </a:r>
          </a:p>
        </p:txBody>
      </p:sp>
      <p:sp>
        <p:nvSpPr>
          <p:cNvPr id="6" name="Marcador de contenido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7" name="Marcador de fecha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p>
            <a:pPr rtl="0"/>
            <a:r>
              <a:rPr lang="es-ES"/>
              <a:t>Martes, 2 de febrero de 20XX</a:t>
            </a:r>
          </a:p>
        </p:txBody>
      </p:sp>
      <p:sp>
        <p:nvSpPr>
          <p:cNvPr id="8" name="Marcador de pie de página 7">
            <a:extLst>
              <a:ext uri="{FF2B5EF4-FFF2-40B4-BE49-F238E27FC236}">
                <a16:creationId xmlns:a16="http://schemas.microsoft.com/office/drawing/2014/main" id="{3D10D1EE-83A0-4FB5-9B25-8A73DE891A87}"/>
              </a:ext>
            </a:extLst>
          </p:cNvPr>
          <p:cNvSpPr>
            <a:spLocks noGrp="1"/>
          </p:cNvSpPr>
          <p:nvPr>
            <p:ph type="ftr" sz="quarter" idx="11"/>
          </p:nvPr>
        </p:nvSpPr>
        <p:spPr/>
        <p:txBody>
          <a:bodyPr rtlCol="0">
            <a:noAutofit/>
          </a:bodyPr>
          <a:lstStyle/>
          <a:p>
            <a:pPr rtl="0"/>
            <a:r>
              <a:rPr lang="es-ES"/>
              <a:t>Ejemplo de Texto de pie de página</a:t>
            </a:r>
          </a:p>
        </p:txBody>
      </p:sp>
      <p:sp>
        <p:nvSpPr>
          <p:cNvPr id="9" name="Marcador de número de diapositiva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es-ES"/>
              <a:t>Haga clic para modificar el estilo de título del patrón</a:t>
            </a:r>
            <a:endParaRPr lang="es-ES" dirty="0"/>
          </a:p>
        </p:txBody>
      </p:sp>
      <p:sp>
        <p:nvSpPr>
          <p:cNvPr id="3" name="Marcador de texto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4" name="Marcador de fecha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s-ES"/>
              <a:t>Martes, 2 de febrero de 20XX</a:t>
            </a:r>
            <a:endParaRPr lang="es-ES" dirty="0"/>
          </a:p>
        </p:txBody>
      </p:sp>
      <p:sp>
        <p:nvSpPr>
          <p:cNvPr id="5" name="Marcador de pie de página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s-ES"/>
              <a:t>Ejemplo de Texto de pie de página</a:t>
            </a:r>
            <a:endParaRPr lang="es-ES" dirty="0"/>
          </a:p>
        </p:txBody>
      </p:sp>
      <p:sp>
        <p:nvSpPr>
          <p:cNvPr id="6" name="Marcador de número de diapositiva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pPr rtl="0"/>
            <a:fld id="{DBA1B0FB-D917-4C8C-928F-313BD683BF39}" type="slidenum">
              <a:rPr lang="es-ES" smtClean="0"/>
              <a:pPr rtl="0"/>
              <a:t>‹Nº›</a:t>
            </a:fld>
            <a:endParaRPr lang="es-E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s-E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s-MX" noProof="0"/>
              <a:t>Haga clic para modificar el estilo de título del patrón</a:t>
            </a:r>
          </a:p>
        </p:txBody>
      </p:sp>
      <p:sp>
        <p:nvSpPr>
          <p:cNvPr id="3" name="Marcador de tex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fech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EBFB8F8B-610F-451B-BF60-DC0410C03F50}" type="datetime1">
              <a:rPr lang="es-MX" noProof="0" smtClean="0"/>
              <a:t>05/12/2023</a:t>
            </a:fld>
            <a:endParaRPr lang="es-MX" noProof="0"/>
          </a:p>
        </p:txBody>
      </p:sp>
      <p:sp>
        <p:nvSpPr>
          <p:cNvPr id="5" name="Marcador de pie de pá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s-MX" noProof="0"/>
          </a:p>
        </p:txBody>
      </p:sp>
      <p:sp>
        <p:nvSpPr>
          <p:cNvPr id="6" name="Marcador de número de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s-MX" noProof="0" smtClean="0"/>
              <a:pPr rtl="0"/>
              <a:t>‹Nº›</a:t>
            </a:fld>
            <a:endParaRPr lang="es-MX" noProof="0"/>
          </a:p>
        </p:txBody>
      </p:sp>
      <p:sp>
        <p:nvSpPr>
          <p:cNvPr id="9" name="Rectá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á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á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77445553"/>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customXml" Target="../ink/ink5.xml"/><Relationship Id="rId3" Type="http://schemas.openxmlformats.org/officeDocument/2006/relationships/image" Target="../media/image8.jpeg"/><Relationship Id="rId7" Type="http://schemas.openxmlformats.org/officeDocument/2006/relationships/customXml" Target="../ink/ink2.xml"/><Relationship Id="rId12" Type="http://schemas.openxmlformats.org/officeDocument/2006/relationships/image" Target="../media/image6.png"/><Relationship Id="rId2" Type="http://schemas.openxmlformats.org/officeDocument/2006/relationships/notesSlide" Target="../notesSlides/notesSlide6.xml"/><Relationship Id="rId16" Type="http://schemas.openxmlformats.org/officeDocument/2006/relationships/image" Target="../media/image11.jpeg"/><Relationship Id="rId1" Type="http://schemas.openxmlformats.org/officeDocument/2006/relationships/slideLayout" Target="../slideLayouts/slideLayout3.xml"/><Relationship Id="rId6" Type="http://schemas.openxmlformats.org/officeDocument/2006/relationships/image" Target="../media/image3.png"/><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image" Target="../media/image10.jpeg"/><Relationship Id="rId10" Type="http://schemas.openxmlformats.org/officeDocument/2006/relationships/image" Target="../media/image50.png"/><Relationship Id="rId4" Type="http://schemas.openxmlformats.org/officeDocument/2006/relationships/image" Target="../media/image9.jpeg"/><Relationship Id="rId9" Type="http://schemas.openxmlformats.org/officeDocument/2006/relationships/customXml" Target="../ink/ink3.xml"/><Relationship Id="rId14" Type="http://schemas.openxmlformats.org/officeDocument/2006/relationships/image" Target="../media/image70.png"/></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7.jpeg"/></Relationships>
</file>

<file path=ppt/slides/_rels/slide17.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20.jpeg"/><Relationship Id="rId3" Type="http://schemas.openxmlformats.org/officeDocument/2006/relationships/customXml" Target="../ink/ink6.xml"/><Relationship Id="rId7" Type="http://schemas.openxmlformats.org/officeDocument/2006/relationships/customXml" Target="../ink/ink8.xml"/><Relationship Id="rId12" Type="http://schemas.openxmlformats.org/officeDocument/2006/relationships/image" Target="../media/image70.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customXml" Target="../ink/ink10.xml"/><Relationship Id="rId5" Type="http://schemas.openxmlformats.org/officeDocument/2006/relationships/customXml" Target="../ink/ink7.xml"/><Relationship Id="rId15" Type="http://schemas.openxmlformats.org/officeDocument/2006/relationships/image" Target="../media/image22.jpe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customXml" Target="../ink/ink9.xml"/><Relationship Id="rId14" Type="http://schemas.openxmlformats.org/officeDocument/2006/relationships/image" Target="../media/image21.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23.jpeg"/><Relationship Id="rId3" Type="http://schemas.openxmlformats.org/officeDocument/2006/relationships/customXml" Target="../ink/ink11.xml"/><Relationship Id="rId7" Type="http://schemas.openxmlformats.org/officeDocument/2006/relationships/customXml" Target="../ink/ink13.xml"/><Relationship Id="rId12" Type="http://schemas.openxmlformats.org/officeDocument/2006/relationships/image" Target="../media/image70.png"/><Relationship Id="rId2" Type="http://schemas.openxmlformats.org/officeDocument/2006/relationships/notesSlide" Target="../notesSlides/notesSlide11.xml"/><Relationship Id="rId16" Type="http://schemas.openxmlformats.org/officeDocument/2006/relationships/image" Target="../media/image26.png"/><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customXml" Target="../ink/ink15.xml"/><Relationship Id="rId5" Type="http://schemas.openxmlformats.org/officeDocument/2006/relationships/customXml" Target="../ink/ink12.xml"/><Relationship Id="rId15" Type="http://schemas.openxmlformats.org/officeDocument/2006/relationships/image" Target="../media/image25.jpe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customXml" Target="../ink/ink14.xml"/><Relationship Id="rId14" Type="http://schemas.openxmlformats.org/officeDocument/2006/relationships/image" Target="../media/image2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CBD4F8-608A-4A91-F3D2-E409751E1061}"/>
              </a:ext>
            </a:extLst>
          </p:cNvPr>
          <p:cNvSpPr>
            <a:spLocks noGrp="1"/>
          </p:cNvSpPr>
          <p:nvPr>
            <p:ph type="title"/>
          </p:nvPr>
        </p:nvSpPr>
        <p:spPr>
          <a:xfrm>
            <a:off x="549537" y="366737"/>
            <a:ext cx="11091600" cy="3046359"/>
          </a:xfrm>
        </p:spPr>
        <p:txBody>
          <a:bodyPr/>
          <a:lstStyle/>
          <a:p>
            <a:pPr algn="ctr"/>
            <a:r>
              <a:rPr lang="es-ES" sz="4000" dirty="0"/>
              <a:t>"PROPUESTA DE DISEÑO Y DESARROLLO DE UNA PÁGINA WEB ACCESIBLE</a:t>
            </a:r>
            <a:br>
              <a:rPr lang="es-ES" sz="4000" dirty="0"/>
            </a:br>
            <a:r>
              <a:rPr lang="es-ES" sz="4000" dirty="0"/>
              <a:t>PARA PERSONAS CON CAPACIDADES ESPECIALES: UNA REVISIÓN</a:t>
            </a:r>
            <a:br>
              <a:rPr lang="es-ES" sz="4000" dirty="0"/>
            </a:br>
            <a:r>
              <a:rPr lang="es-ES" sz="4000" dirty="0"/>
              <a:t>SISTEMÁTICA DE MEJORES PRÁCTICAS."</a:t>
            </a:r>
            <a:endParaRPr lang="es-SV" sz="4000" dirty="0"/>
          </a:p>
        </p:txBody>
      </p:sp>
      <p:sp>
        <p:nvSpPr>
          <p:cNvPr id="6" name="Marcador de número de diapositiva 5">
            <a:extLst>
              <a:ext uri="{FF2B5EF4-FFF2-40B4-BE49-F238E27FC236}">
                <a16:creationId xmlns:a16="http://schemas.microsoft.com/office/drawing/2014/main" id="{C0001EC9-2076-A0AC-E047-D8E8EB25147A}"/>
              </a:ext>
            </a:extLst>
          </p:cNvPr>
          <p:cNvSpPr>
            <a:spLocks noGrp="1"/>
          </p:cNvSpPr>
          <p:nvPr>
            <p:ph type="sldNum" sz="quarter" idx="12"/>
          </p:nvPr>
        </p:nvSpPr>
        <p:spPr/>
        <p:txBody>
          <a:bodyPr/>
          <a:lstStyle/>
          <a:p>
            <a:pPr rtl="0"/>
            <a:fld id="{DBA1B0FB-D917-4C8C-928F-313BD683BF39}" type="slidenum">
              <a:rPr lang="es-ES" smtClean="0"/>
              <a:t>1</a:t>
            </a:fld>
            <a:endParaRPr lang="es-ES"/>
          </a:p>
        </p:txBody>
      </p:sp>
      <p:pic>
        <p:nvPicPr>
          <p:cNvPr id="8" name="Imagen 7">
            <a:extLst>
              <a:ext uri="{FF2B5EF4-FFF2-40B4-BE49-F238E27FC236}">
                <a16:creationId xmlns:a16="http://schemas.microsoft.com/office/drawing/2014/main" id="{527E2419-5E15-1623-13DE-BD88E18BC16A}"/>
              </a:ext>
            </a:extLst>
          </p:cNvPr>
          <p:cNvPicPr>
            <a:picLocks noChangeAspect="1"/>
          </p:cNvPicPr>
          <p:nvPr/>
        </p:nvPicPr>
        <p:blipFill>
          <a:blip r:embed="rId2"/>
          <a:stretch>
            <a:fillRect/>
          </a:stretch>
        </p:blipFill>
        <p:spPr>
          <a:xfrm>
            <a:off x="2946315" y="3279838"/>
            <a:ext cx="6298043" cy="3381262"/>
          </a:xfrm>
          <a:prstGeom prst="rect">
            <a:avLst/>
          </a:prstGeom>
        </p:spPr>
      </p:pic>
    </p:spTree>
    <p:extLst>
      <p:ext uri="{BB962C8B-B14F-4D97-AF65-F5344CB8AC3E}">
        <p14:creationId xmlns:p14="http://schemas.microsoft.com/office/powerpoint/2010/main" val="2142082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rtlCol="0" anchor="b">
            <a:normAutofit/>
          </a:bodyPr>
          <a:lstStyle/>
          <a:p>
            <a:pPr rtl="0"/>
            <a:r>
              <a:rPr lang="es-SV" dirty="0"/>
              <a:t>Que es un sitio web</a:t>
            </a:r>
            <a:endParaRPr lang="es-MX" dirty="0"/>
          </a:p>
        </p:txBody>
      </p:sp>
      <p:pic>
        <p:nvPicPr>
          <p:cNvPr id="1032" name="Picture 8" descr="Diseño páginas web – Enova Informática y Comunicaciones">
            <a:extLst>
              <a:ext uri="{FF2B5EF4-FFF2-40B4-BE49-F238E27FC236}">
                <a16:creationId xmlns:a16="http://schemas.microsoft.com/office/drawing/2014/main" id="{210C2AE2-1FBE-D971-D1D8-E2FC579312E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1191" y="2356807"/>
            <a:ext cx="4928655" cy="3375437"/>
          </a:xfrm>
          <a:prstGeom prst="rect">
            <a:avLst/>
          </a:prstGeom>
          <a:solidFill>
            <a:srgbClr val="FFFFFF"/>
          </a:solidFill>
        </p:spPr>
      </p:pic>
      <p:sp>
        <p:nvSpPr>
          <p:cNvPr id="1033" name="Content Placeholder 3">
            <a:extLst>
              <a:ext uri="{FF2B5EF4-FFF2-40B4-BE49-F238E27FC236}">
                <a16:creationId xmlns:a16="http://schemas.microsoft.com/office/drawing/2014/main" id="{1B7B0A3E-40BF-4EBB-1042-2AD7C8E64D47}"/>
              </a:ext>
            </a:extLst>
          </p:cNvPr>
          <p:cNvSpPr>
            <a:spLocks noGrp="1"/>
          </p:cNvSpPr>
          <p:nvPr>
            <p:ph sz="half" idx="2"/>
          </p:nvPr>
        </p:nvSpPr>
        <p:spPr>
          <a:xfrm>
            <a:off x="5509846" y="2228001"/>
            <a:ext cx="6100963" cy="3900341"/>
          </a:xfrm>
        </p:spPr>
        <p:txBody>
          <a:bodyPr anchor="ctr">
            <a:normAutofit/>
          </a:bodyPr>
          <a:lstStyle/>
          <a:p>
            <a:pPr algn="just"/>
            <a:r>
              <a:rPr lang="es-SV" sz="2800" dirty="0"/>
              <a:t>Un sitio web es, básicamente, un espacio digital en Internet con información que todo el mundo puede obtener online. </a:t>
            </a:r>
          </a:p>
          <a:p>
            <a:pPr algn="just"/>
            <a:r>
              <a:rPr lang="es-MX" sz="2800" dirty="0"/>
              <a:t>Todo sitio web está constituido por contenido en distintos formatos: texto, fotos, videos, etc. </a:t>
            </a:r>
            <a:endParaRPr lang="en-US" sz="2800" dirty="0"/>
          </a:p>
        </p:txBody>
      </p:sp>
    </p:spTree>
    <p:extLst>
      <p:ext uri="{BB962C8B-B14F-4D97-AF65-F5344CB8AC3E}">
        <p14:creationId xmlns:p14="http://schemas.microsoft.com/office/powerpoint/2010/main" val="497607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ángulo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
        <p:nvSpPr>
          <p:cNvPr id="12" name="Rectángulo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grpSp>
        <p:nvGrpSpPr>
          <p:cNvPr id="14" name="Grupo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ángulo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ángulo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7" name="Rectángulo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grpSp>
      <p:sp>
        <p:nvSpPr>
          <p:cNvPr id="6" name="Título 5">
            <a:extLst>
              <a:ext uri="{FF2B5EF4-FFF2-40B4-BE49-F238E27FC236}">
                <a16:creationId xmlns:a16="http://schemas.microsoft.com/office/drawing/2014/main" id="{A98469E9-1A9E-AE14-297D-398A8ADF668F}"/>
              </a:ext>
            </a:extLst>
          </p:cNvPr>
          <p:cNvSpPr>
            <a:spLocks noGrp="1"/>
          </p:cNvSpPr>
          <p:nvPr>
            <p:ph type="ctrTitle"/>
          </p:nvPr>
        </p:nvSpPr>
        <p:spPr>
          <a:xfrm>
            <a:off x="446533" y="858519"/>
            <a:ext cx="10993549" cy="810471"/>
          </a:xfrm>
        </p:spPr>
        <p:txBody>
          <a:bodyPr/>
          <a:lstStyle/>
          <a:p>
            <a:r>
              <a:rPr lang="es-MX" dirty="0"/>
              <a:t>Accesibilidad web</a:t>
            </a:r>
          </a:p>
        </p:txBody>
      </p:sp>
      <p:sp>
        <p:nvSpPr>
          <p:cNvPr id="8" name="Subtítulo 7">
            <a:extLst>
              <a:ext uri="{FF2B5EF4-FFF2-40B4-BE49-F238E27FC236}">
                <a16:creationId xmlns:a16="http://schemas.microsoft.com/office/drawing/2014/main" id="{69C2D82A-F12A-C399-AA6A-27E26AED979A}"/>
              </a:ext>
            </a:extLst>
          </p:cNvPr>
          <p:cNvSpPr>
            <a:spLocks noGrp="1"/>
          </p:cNvSpPr>
          <p:nvPr>
            <p:ph type="subTitle" idx="1"/>
          </p:nvPr>
        </p:nvSpPr>
        <p:spPr>
          <a:xfrm>
            <a:off x="581194" y="1975311"/>
            <a:ext cx="7014421" cy="4024169"/>
          </a:xfrm>
        </p:spPr>
        <p:txBody>
          <a:bodyPr>
            <a:normAutofit lnSpcReduction="10000"/>
          </a:bodyPr>
          <a:lstStyle/>
          <a:p>
            <a:pPr algn="just">
              <a:lnSpc>
                <a:spcPct val="150000"/>
              </a:lnSpc>
            </a:pPr>
            <a:r>
              <a:rPr lang="es-SV" sz="2000" dirty="0">
                <a:solidFill>
                  <a:schemeClr val="tx1"/>
                </a:solidFill>
              </a:rPr>
              <a:t>la Accesibilidad web, considera todas las herramientas y tecnologías para el acceso de todas y todos, con foco en las personas con discapacidad, generando que puedan percibir, comprender navegar e interactuar con la web. Considerando para ello a toda la comunidad con discapacidad sensorial (auditiva y visuales), cognitiva, neurológica, física y de producción oral o del habla.</a:t>
            </a:r>
            <a:endParaRPr lang="es-MX" sz="2000" dirty="0">
              <a:solidFill>
                <a:schemeClr val="tx1"/>
              </a:solidFill>
            </a:endParaRPr>
          </a:p>
        </p:txBody>
      </p:sp>
      <p:pic>
        <p:nvPicPr>
          <p:cNvPr id="1026" name="Picture 2" descr="Qué es la Accesibilidad Web y cómo se logra? - Iberdrola">
            <a:extLst>
              <a:ext uri="{FF2B5EF4-FFF2-40B4-BE49-F238E27FC236}">
                <a16:creationId xmlns:a16="http://schemas.microsoft.com/office/drawing/2014/main" id="{33C1D1B0-F275-04A1-32E9-FCADCF2049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3341" y="1263754"/>
            <a:ext cx="3100932" cy="17365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uía para las pruebas de accesibilidad">
            <a:extLst>
              <a:ext uri="{FF2B5EF4-FFF2-40B4-BE49-F238E27FC236}">
                <a16:creationId xmlns:a16="http://schemas.microsoft.com/office/drawing/2014/main" id="{75174746-B8EB-A8A6-0EA5-D6BFCBBBEB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3341" y="4265461"/>
            <a:ext cx="3100932" cy="1550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1347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rtlCol="0" anchor="b">
            <a:normAutofit/>
          </a:bodyPr>
          <a:lstStyle/>
          <a:p>
            <a:pPr rtl="0"/>
            <a:r>
              <a:rPr lang="es-SV" dirty="0"/>
              <a:t>¿Qué es la accesibilidad web? </a:t>
            </a:r>
            <a:endParaRPr lang="es-MX" dirty="0"/>
          </a:p>
        </p:txBody>
      </p:sp>
      <p:pic>
        <p:nvPicPr>
          <p:cNvPr id="2050" name="Picture 2" descr="Interfaz de usuario gráfica, Aplicación&#10;&#10;Descripción generada automáticamente">
            <a:extLst>
              <a:ext uri="{FF2B5EF4-FFF2-40B4-BE49-F238E27FC236}">
                <a16:creationId xmlns:a16="http://schemas.microsoft.com/office/drawing/2014/main" id="{CDB34389-25DB-2B88-3267-9FEA5F55986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95925" y="2228002"/>
            <a:ext cx="2838229" cy="3445966"/>
          </a:xfrm>
          <a:prstGeom prst="rect">
            <a:avLst/>
          </a:prstGeom>
          <a:solidFill>
            <a:srgbClr val="FFFFFF"/>
          </a:solidFill>
        </p:spPr>
      </p:pic>
      <p:sp>
        <p:nvSpPr>
          <p:cNvPr id="2055" name="Content Placeholder 3">
            <a:extLst>
              <a:ext uri="{FF2B5EF4-FFF2-40B4-BE49-F238E27FC236}">
                <a16:creationId xmlns:a16="http://schemas.microsoft.com/office/drawing/2014/main" id="{CD7453F8-7E7C-4EA2-5788-9917532FB64F}"/>
              </a:ext>
            </a:extLst>
          </p:cNvPr>
          <p:cNvSpPr>
            <a:spLocks noGrp="1"/>
          </p:cNvSpPr>
          <p:nvPr>
            <p:ph sz="half" idx="2"/>
          </p:nvPr>
        </p:nvSpPr>
        <p:spPr>
          <a:xfrm>
            <a:off x="3634154" y="2205173"/>
            <a:ext cx="7976655" cy="4172798"/>
          </a:xfrm>
        </p:spPr>
        <p:txBody>
          <a:bodyPr>
            <a:normAutofit/>
          </a:bodyPr>
          <a:lstStyle/>
          <a:p>
            <a:pPr algn="just"/>
            <a:r>
              <a:rPr lang="es-SV" sz="2450" dirty="0"/>
              <a:t>El concepto de accesibilidad se entiende “como el conjunto de características que debe disponer un entorno, producto o servicio para ser utilizable en condiciones de confort, seguridad e igualdad por todas las personas, independientemente de sus capacidades técnicas, cognitivas o físicas” </a:t>
            </a:r>
          </a:p>
          <a:p>
            <a:pPr algn="just"/>
            <a:r>
              <a:rPr lang="es-SV" sz="2450" dirty="0"/>
              <a:t>A partir de este concepto nace la accesibilidad web que trata aspectos relacionados con la codificación y la presentación de información en el diseño de un sitio web.</a:t>
            </a:r>
          </a:p>
          <a:p>
            <a:endParaRPr lang="en-US" dirty="0"/>
          </a:p>
        </p:txBody>
      </p:sp>
    </p:spTree>
    <p:extLst>
      <p:ext uri="{BB962C8B-B14F-4D97-AF65-F5344CB8AC3E}">
        <p14:creationId xmlns:p14="http://schemas.microsoft.com/office/powerpoint/2010/main" val="602849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rtlCol="0" anchor="b">
            <a:normAutofit/>
          </a:bodyPr>
          <a:lstStyle/>
          <a:p>
            <a:pPr rtl="0"/>
            <a:r>
              <a:rPr lang="es-SV"/>
              <a:t>Las Pautas de Accesibilidad al Contenido Web (WCAG 2.0)</a:t>
            </a:r>
            <a:endParaRPr lang="es-MX"/>
          </a:p>
        </p:txBody>
      </p:sp>
      <p:sp>
        <p:nvSpPr>
          <p:cNvPr id="2055" name="Content Placeholder 3">
            <a:extLst>
              <a:ext uri="{FF2B5EF4-FFF2-40B4-BE49-F238E27FC236}">
                <a16:creationId xmlns:a16="http://schemas.microsoft.com/office/drawing/2014/main" id="{CD7453F8-7E7C-4EA2-5788-9917532FB64F}"/>
              </a:ext>
            </a:extLst>
          </p:cNvPr>
          <p:cNvSpPr>
            <a:spLocks noGrp="1"/>
          </p:cNvSpPr>
          <p:nvPr>
            <p:ph sz="half" idx="1"/>
          </p:nvPr>
        </p:nvSpPr>
        <p:spPr>
          <a:xfrm>
            <a:off x="581193" y="2089983"/>
            <a:ext cx="10860530" cy="4357710"/>
          </a:xfrm>
        </p:spPr>
        <p:txBody>
          <a:bodyPr anchor="ctr">
            <a:normAutofit fontScale="77500" lnSpcReduction="20000"/>
          </a:bodyPr>
          <a:lstStyle/>
          <a:p>
            <a:pPr algn="just">
              <a:lnSpc>
                <a:spcPct val="170000"/>
              </a:lnSpc>
            </a:pPr>
            <a:r>
              <a:rPr lang="es-SV" sz="2800" dirty="0"/>
              <a:t>La W3C es una organización internacional que trabaja en el desarrollo de estándares web, y que recibe el apoyo de la industria y los gobiernos del mundo. En 1997 se funda La iniciativa de Accesibilidad a la Web del W3C (WAI).</a:t>
            </a:r>
          </a:p>
          <a:p>
            <a:pPr algn="just">
              <a:lnSpc>
                <a:spcPct val="170000"/>
              </a:lnSpc>
            </a:pPr>
            <a:r>
              <a:rPr lang="es-SV" sz="2800" dirty="0"/>
              <a:t>Entre sus áreas de trabajo se encuentran:</a:t>
            </a:r>
          </a:p>
          <a:p>
            <a:pPr algn="just">
              <a:lnSpc>
                <a:spcPct val="170000"/>
              </a:lnSpc>
            </a:pPr>
            <a:r>
              <a:rPr lang="es-SV" sz="2800" dirty="0"/>
              <a:t>Asegurar que las tecnologías web den soporte a la accesibilidad</a:t>
            </a:r>
          </a:p>
          <a:p>
            <a:pPr algn="just">
              <a:lnSpc>
                <a:spcPct val="170000"/>
              </a:lnSpc>
            </a:pPr>
            <a:r>
              <a:rPr lang="es-MX" sz="2800" dirty="0"/>
              <a:t>Desarrollar pautas de accesibilidad</a:t>
            </a:r>
          </a:p>
          <a:p>
            <a:pPr algn="just">
              <a:lnSpc>
                <a:spcPct val="170000"/>
              </a:lnSpc>
            </a:pPr>
            <a:r>
              <a:rPr lang="es-SV" sz="2800" dirty="0"/>
              <a:t>•Desarrollar materiales para la educación y difusión</a:t>
            </a:r>
          </a:p>
          <a:p>
            <a:pPr marL="0" indent="0" algn="just">
              <a:buNone/>
            </a:pPr>
            <a:endParaRPr lang="en-US" sz="2400" dirty="0"/>
          </a:p>
        </p:txBody>
      </p:sp>
      <p:pic>
        <p:nvPicPr>
          <p:cNvPr id="9" name="Imagen 8" descr="Un dibujo de un personaje de caricatura&#10;&#10;Descripción generada automáticamente con confianza baja">
            <a:extLst>
              <a:ext uri="{FF2B5EF4-FFF2-40B4-BE49-F238E27FC236}">
                <a16:creationId xmlns:a16="http://schemas.microsoft.com/office/drawing/2014/main" id="{E5728ED7-7DBD-45B0-7401-46CB6CD2B2F1}"/>
              </a:ext>
            </a:extLst>
          </p:cNvPr>
          <p:cNvPicPr>
            <a:picLocks noChangeAspect="1"/>
          </p:cNvPicPr>
          <p:nvPr/>
        </p:nvPicPr>
        <p:blipFill>
          <a:blip r:embed="rId3"/>
          <a:stretch>
            <a:fillRect/>
          </a:stretch>
        </p:blipFill>
        <p:spPr>
          <a:xfrm>
            <a:off x="8540038" y="3644015"/>
            <a:ext cx="3070769" cy="2006508"/>
          </a:xfrm>
          <a:prstGeom prst="rect">
            <a:avLst/>
          </a:prstGeom>
          <a:noFill/>
        </p:spPr>
      </p:pic>
    </p:spTree>
    <p:extLst>
      <p:ext uri="{BB962C8B-B14F-4D97-AF65-F5344CB8AC3E}">
        <p14:creationId xmlns:p14="http://schemas.microsoft.com/office/powerpoint/2010/main" val="1120951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rtlCol="0"/>
          <a:lstStyle/>
          <a:p>
            <a:pPr rtl="0"/>
            <a:r>
              <a:rPr lang="es-ES" dirty="0"/>
              <a:t>Tipos de Discapacidades</a:t>
            </a:r>
          </a:p>
        </p:txBody>
      </p:sp>
      <p:pic>
        <p:nvPicPr>
          <p:cNvPr id="1028" name="Picture 4" descr="Vector gratuito personas ciegas con ilustración del concepto de perro">
            <a:extLst>
              <a:ext uri="{FF2B5EF4-FFF2-40B4-BE49-F238E27FC236}">
                <a16:creationId xmlns:a16="http://schemas.microsoft.com/office/drawing/2014/main" id="{600C7B41-6F68-20F4-5F2A-377F99E2B199}"/>
              </a:ext>
            </a:extLst>
          </p:cNvPr>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l="9563" r="9563"/>
          <a:stretch>
            <a:fillRect/>
          </a:stretch>
        </p:blipFill>
        <p:spPr bwMode="auto">
          <a:xfrm>
            <a:off x="48279" y="0"/>
            <a:ext cx="3054096" cy="377647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Vector gratuito enfermera cuidando paciente plana">
            <a:extLst>
              <a:ext uri="{FF2B5EF4-FFF2-40B4-BE49-F238E27FC236}">
                <a16:creationId xmlns:a16="http://schemas.microsoft.com/office/drawing/2014/main" id="{32BB67C0-2168-79C1-0C33-E2D97505B642}"/>
              </a:ext>
            </a:extLst>
          </p:cNvPr>
          <p:cNvPicPr>
            <a:picLocks noGrp="1" noChangeAspect="1" noChangeArrowheads="1"/>
          </p:cNvPicPr>
          <p:nvPr>
            <p:ph type="pic" sz="quarter" idx="14"/>
          </p:nvPr>
        </p:nvPicPr>
        <p:blipFill>
          <a:blip r:embed="rId4">
            <a:extLst>
              <a:ext uri="{28A0092B-C50C-407E-A947-70E740481C1C}">
                <a14:useLocalDpi xmlns:a14="http://schemas.microsoft.com/office/drawing/2010/main" val="0"/>
              </a:ext>
            </a:extLst>
          </a:blip>
          <a:srcRect l="9563" r="9563"/>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5">
            <p14:nvContentPartPr>
              <p14:cNvPr id="10" name="Entrada de lápiz 9">
                <a:extLst>
                  <a:ext uri="{FF2B5EF4-FFF2-40B4-BE49-F238E27FC236}">
                    <a16:creationId xmlns:a16="http://schemas.microsoft.com/office/drawing/2014/main" id="{16FFC007-0A76-ECBC-86F8-0F523410B884}"/>
                  </a:ext>
                </a:extLst>
              </p14:cNvPr>
              <p14:cNvContentPartPr/>
              <p14:nvPr/>
            </p14:nvContentPartPr>
            <p14:xfrm>
              <a:off x="3641655" y="3330285"/>
              <a:ext cx="1678320" cy="319680"/>
            </p14:xfrm>
          </p:contentPart>
        </mc:Choice>
        <mc:Fallback xmlns="">
          <p:pic>
            <p:nvPicPr>
              <p:cNvPr id="10" name="Entrada de lápiz 9">
                <a:extLst>
                  <a:ext uri="{FF2B5EF4-FFF2-40B4-BE49-F238E27FC236}">
                    <a16:creationId xmlns:a16="http://schemas.microsoft.com/office/drawing/2014/main" id="{16FFC007-0A76-ECBC-86F8-0F523410B884}"/>
                  </a:ext>
                </a:extLst>
              </p:cNvPr>
              <p:cNvPicPr/>
              <p:nvPr/>
            </p:nvPicPr>
            <p:blipFill>
              <a:blip r:embed="rId6"/>
              <a:stretch>
                <a:fillRect/>
              </a:stretch>
            </p:blipFill>
            <p:spPr>
              <a:xfrm>
                <a:off x="3633015" y="3321645"/>
                <a:ext cx="1695960" cy="3373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Entrada de lápiz 12">
                <a:extLst>
                  <a:ext uri="{FF2B5EF4-FFF2-40B4-BE49-F238E27FC236}">
                    <a16:creationId xmlns:a16="http://schemas.microsoft.com/office/drawing/2014/main" id="{1A1311D9-79ED-1360-028A-6BAD66090D26}"/>
                  </a:ext>
                </a:extLst>
              </p14:cNvPr>
              <p14:cNvContentPartPr/>
              <p14:nvPr/>
            </p14:nvContentPartPr>
            <p14:xfrm>
              <a:off x="4409895" y="3514245"/>
              <a:ext cx="949680" cy="105840"/>
            </p14:xfrm>
          </p:contentPart>
        </mc:Choice>
        <mc:Fallback xmlns="">
          <p:pic>
            <p:nvPicPr>
              <p:cNvPr id="13" name="Entrada de lápiz 12">
                <a:extLst>
                  <a:ext uri="{FF2B5EF4-FFF2-40B4-BE49-F238E27FC236}">
                    <a16:creationId xmlns:a16="http://schemas.microsoft.com/office/drawing/2014/main" id="{1A1311D9-79ED-1360-028A-6BAD66090D26}"/>
                  </a:ext>
                </a:extLst>
              </p:cNvPr>
              <p:cNvPicPr/>
              <p:nvPr/>
            </p:nvPicPr>
            <p:blipFill>
              <a:blip r:embed="rId8"/>
              <a:stretch>
                <a:fillRect/>
              </a:stretch>
            </p:blipFill>
            <p:spPr>
              <a:xfrm>
                <a:off x="4355895" y="3406605"/>
                <a:ext cx="1057320" cy="321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Entrada de lápiz 13">
                <a:extLst>
                  <a:ext uri="{FF2B5EF4-FFF2-40B4-BE49-F238E27FC236}">
                    <a16:creationId xmlns:a16="http://schemas.microsoft.com/office/drawing/2014/main" id="{3FEE2149-8B0D-EDF6-BD8E-3BFA9FD2801D}"/>
                  </a:ext>
                </a:extLst>
              </p14:cNvPr>
              <p14:cNvContentPartPr/>
              <p14:nvPr/>
            </p14:nvContentPartPr>
            <p14:xfrm>
              <a:off x="3692775" y="3356205"/>
              <a:ext cx="1808640" cy="312480"/>
            </p14:xfrm>
          </p:contentPart>
        </mc:Choice>
        <mc:Fallback xmlns="">
          <p:pic>
            <p:nvPicPr>
              <p:cNvPr id="14" name="Entrada de lápiz 13">
                <a:extLst>
                  <a:ext uri="{FF2B5EF4-FFF2-40B4-BE49-F238E27FC236}">
                    <a16:creationId xmlns:a16="http://schemas.microsoft.com/office/drawing/2014/main" id="{3FEE2149-8B0D-EDF6-BD8E-3BFA9FD2801D}"/>
                  </a:ext>
                </a:extLst>
              </p:cNvPr>
              <p:cNvPicPr/>
              <p:nvPr/>
            </p:nvPicPr>
            <p:blipFill>
              <a:blip r:embed="rId10"/>
              <a:stretch>
                <a:fillRect/>
              </a:stretch>
            </p:blipFill>
            <p:spPr>
              <a:xfrm>
                <a:off x="3629775" y="3293565"/>
                <a:ext cx="1934280" cy="438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Entrada de lápiz 16">
                <a:extLst>
                  <a:ext uri="{FF2B5EF4-FFF2-40B4-BE49-F238E27FC236}">
                    <a16:creationId xmlns:a16="http://schemas.microsoft.com/office/drawing/2014/main" id="{73B33379-940A-6FFA-F60C-385D17E3092A}"/>
                  </a:ext>
                </a:extLst>
              </p14:cNvPr>
              <p14:cNvContentPartPr/>
              <p14:nvPr/>
            </p14:nvContentPartPr>
            <p14:xfrm>
              <a:off x="4436175" y="3446205"/>
              <a:ext cx="344520" cy="21600"/>
            </p14:xfrm>
          </p:contentPart>
        </mc:Choice>
        <mc:Fallback xmlns="">
          <p:pic>
            <p:nvPicPr>
              <p:cNvPr id="17" name="Entrada de lápiz 16">
                <a:extLst>
                  <a:ext uri="{FF2B5EF4-FFF2-40B4-BE49-F238E27FC236}">
                    <a16:creationId xmlns:a16="http://schemas.microsoft.com/office/drawing/2014/main" id="{73B33379-940A-6FFA-F60C-385D17E3092A}"/>
                  </a:ext>
                </a:extLst>
              </p:cNvPr>
              <p:cNvPicPr/>
              <p:nvPr/>
            </p:nvPicPr>
            <p:blipFill>
              <a:blip r:embed="rId12"/>
              <a:stretch>
                <a:fillRect/>
              </a:stretch>
            </p:blipFill>
            <p:spPr>
              <a:xfrm>
                <a:off x="4373535" y="3383565"/>
                <a:ext cx="47016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9" name="Entrada de lápiz 18">
                <a:extLst>
                  <a:ext uri="{FF2B5EF4-FFF2-40B4-BE49-F238E27FC236}">
                    <a16:creationId xmlns:a16="http://schemas.microsoft.com/office/drawing/2014/main" id="{D579ACE2-CD69-A446-9353-94140147094D}"/>
                  </a:ext>
                </a:extLst>
              </p14:cNvPr>
              <p14:cNvContentPartPr/>
              <p14:nvPr/>
            </p14:nvContentPartPr>
            <p14:xfrm>
              <a:off x="4848015" y="3655725"/>
              <a:ext cx="276840" cy="11520"/>
            </p14:xfrm>
          </p:contentPart>
        </mc:Choice>
        <mc:Fallback xmlns="">
          <p:pic>
            <p:nvPicPr>
              <p:cNvPr id="19" name="Entrada de lápiz 18">
                <a:extLst>
                  <a:ext uri="{FF2B5EF4-FFF2-40B4-BE49-F238E27FC236}">
                    <a16:creationId xmlns:a16="http://schemas.microsoft.com/office/drawing/2014/main" id="{D579ACE2-CD69-A446-9353-94140147094D}"/>
                  </a:ext>
                </a:extLst>
              </p:cNvPr>
              <p:cNvPicPr/>
              <p:nvPr/>
            </p:nvPicPr>
            <p:blipFill>
              <a:blip r:embed="rId14"/>
              <a:stretch>
                <a:fillRect/>
              </a:stretch>
            </p:blipFill>
            <p:spPr>
              <a:xfrm>
                <a:off x="4785015" y="3593085"/>
                <a:ext cx="402480" cy="137160"/>
              </a:xfrm>
              <a:prstGeom prst="rect">
                <a:avLst/>
              </a:prstGeom>
            </p:spPr>
          </p:pic>
        </mc:Fallback>
      </mc:AlternateContent>
      <p:pic>
        <p:nvPicPr>
          <p:cNvPr id="1038" name="Picture 14" descr="Vector mujer deprimida sentada en el suelo y sosteniendo sus rodillas concepto irritación ira depresión ansiedad trastornos mentales ilustración vectorial">
            <a:extLst>
              <a:ext uri="{FF2B5EF4-FFF2-40B4-BE49-F238E27FC236}">
                <a16:creationId xmlns:a16="http://schemas.microsoft.com/office/drawing/2014/main" id="{43FFA4F8-AA2F-0286-BE8A-049C133E0B50}"/>
              </a:ext>
            </a:extLst>
          </p:cNvPr>
          <p:cNvPicPr>
            <a:picLocks noGrp="1" noChangeAspect="1" noChangeArrowheads="1"/>
          </p:cNvPicPr>
          <p:nvPr>
            <p:ph type="pic" sz="quarter" idx="15"/>
          </p:nvPr>
        </p:nvPicPr>
        <p:blipFill>
          <a:blip r:embed="rId15">
            <a:extLst>
              <a:ext uri="{28A0092B-C50C-407E-A947-70E740481C1C}">
                <a14:useLocalDpi xmlns:a14="http://schemas.microsoft.com/office/drawing/2010/main" val="0"/>
              </a:ext>
            </a:extLst>
          </a:blip>
          <a:srcRect l="23063" r="23063"/>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D23886AE-D810-91BE-B034-E9DAFFD0FC75}"/>
              </a:ext>
            </a:extLst>
          </p:cNvPr>
          <p:cNvPicPr>
            <a:picLocks noGrp="1" noChangeAspect="1" noChangeArrowheads="1"/>
          </p:cNvPicPr>
          <p:nvPr>
            <p:ph type="pic" sz="quarter" idx="16"/>
          </p:nvPr>
        </p:nvPicPr>
        <p:blipFill>
          <a:blip r:embed="rId16">
            <a:extLst>
              <a:ext uri="{28A0092B-C50C-407E-A947-70E740481C1C}">
                <a14:useLocalDpi xmlns:a14="http://schemas.microsoft.com/office/drawing/2010/main" val="0"/>
              </a:ext>
            </a:extLst>
          </a:blip>
          <a:srcRect l="9563" r="9563"/>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8886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Marcador de texto 40">
            <a:extLst>
              <a:ext uri="{FF2B5EF4-FFF2-40B4-BE49-F238E27FC236}">
                <a16:creationId xmlns:a16="http://schemas.microsoft.com/office/drawing/2014/main" id="{91181F6D-A54F-4289-8C36-80ECE3B2C8E2}"/>
              </a:ext>
            </a:extLst>
          </p:cNvPr>
          <p:cNvSpPr>
            <a:spLocks noGrp="1"/>
          </p:cNvSpPr>
          <p:nvPr>
            <p:ph type="body" sz="quarter" idx="18"/>
          </p:nvPr>
        </p:nvSpPr>
        <p:spPr>
          <a:xfrm>
            <a:off x="904821" y="3749812"/>
            <a:ext cx="1711325" cy="365760"/>
          </a:xfrm>
        </p:spPr>
        <p:txBody>
          <a:bodyPr rtlCol="0"/>
          <a:lstStyle/>
          <a:p>
            <a:pPr rtl="0"/>
            <a:r>
              <a:rPr lang="es-ES" dirty="0"/>
              <a:t>Discapacidad Física</a:t>
            </a:r>
          </a:p>
        </p:txBody>
      </p:sp>
      <p:sp>
        <p:nvSpPr>
          <p:cNvPr id="43" name="Marcador de texto 42">
            <a:extLst>
              <a:ext uri="{FF2B5EF4-FFF2-40B4-BE49-F238E27FC236}">
                <a16:creationId xmlns:a16="http://schemas.microsoft.com/office/drawing/2014/main" id="{E4387CED-5FBE-4AFF-B64D-975B5574F16F}"/>
              </a:ext>
            </a:extLst>
          </p:cNvPr>
          <p:cNvSpPr>
            <a:spLocks noGrp="1"/>
          </p:cNvSpPr>
          <p:nvPr>
            <p:ph type="body" sz="quarter" idx="20"/>
          </p:nvPr>
        </p:nvSpPr>
        <p:spPr>
          <a:xfrm>
            <a:off x="3558540" y="3749812"/>
            <a:ext cx="1711325" cy="365760"/>
          </a:xfrm>
        </p:spPr>
        <p:txBody>
          <a:bodyPr rtlCol="0"/>
          <a:lstStyle/>
          <a:p>
            <a:pPr rtl="0"/>
            <a:r>
              <a:rPr lang="es-ES" dirty="0"/>
              <a:t>Discapacidad Intelectual</a:t>
            </a:r>
          </a:p>
        </p:txBody>
      </p:sp>
      <p:sp>
        <p:nvSpPr>
          <p:cNvPr id="45" name="Marcador de texto 44">
            <a:extLst>
              <a:ext uri="{FF2B5EF4-FFF2-40B4-BE49-F238E27FC236}">
                <a16:creationId xmlns:a16="http://schemas.microsoft.com/office/drawing/2014/main" id="{FE5CD03B-066A-46AF-8FB8-E8A78074ABEF}"/>
              </a:ext>
            </a:extLst>
          </p:cNvPr>
          <p:cNvSpPr>
            <a:spLocks noGrp="1"/>
          </p:cNvSpPr>
          <p:nvPr>
            <p:ph type="body" sz="quarter" idx="22"/>
          </p:nvPr>
        </p:nvSpPr>
        <p:spPr>
          <a:xfrm>
            <a:off x="6415233" y="3805829"/>
            <a:ext cx="1711325" cy="365760"/>
          </a:xfrm>
        </p:spPr>
        <p:txBody>
          <a:bodyPr rtlCol="0"/>
          <a:lstStyle/>
          <a:p>
            <a:pPr rtl="0"/>
            <a:r>
              <a:rPr lang="es-ES" dirty="0"/>
              <a:t>Discapacidad Múltiple</a:t>
            </a:r>
          </a:p>
        </p:txBody>
      </p:sp>
      <p:sp>
        <p:nvSpPr>
          <p:cNvPr id="47" name="Marcador de texto 46">
            <a:extLst>
              <a:ext uri="{FF2B5EF4-FFF2-40B4-BE49-F238E27FC236}">
                <a16:creationId xmlns:a16="http://schemas.microsoft.com/office/drawing/2014/main" id="{F4640D91-CB97-4FCC-8FEF-F4B22B844DC4}"/>
              </a:ext>
            </a:extLst>
          </p:cNvPr>
          <p:cNvSpPr>
            <a:spLocks noGrp="1"/>
          </p:cNvSpPr>
          <p:nvPr>
            <p:ph type="body" sz="quarter" idx="24"/>
          </p:nvPr>
        </p:nvSpPr>
        <p:spPr>
          <a:xfrm>
            <a:off x="9093200" y="3805829"/>
            <a:ext cx="1711325" cy="365760"/>
          </a:xfrm>
        </p:spPr>
        <p:txBody>
          <a:bodyPr rtlCol="0"/>
          <a:lstStyle/>
          <a:p>
            <a:pPr rtl="0"/>
            <a:r>
              <a:rPr lang="es-ES" dirty="0"/>
              <a:t>Discapacidad Auditiva</a:t>
            </a:r>
          </a:p>
        </p:txBody>
      </p:sp>
      <p:pic>
        <p:nvPicPr>
          <p:cNvPr id="2050" name="Picture 2">
            <a:extLst>
              <a:ext uri="{FF2B5EF4-FFF2-40B4-BE49-F238E27FC236}">
                <a16:creationId xmlns:a16="http://schemas.microsoft.com/office/drawing/2014/main" id="{97369E3E-47EB-199A-C777-66CA778B45E5}"/>
              </a:ext>
            </a:extLst>
          </p:cNvPr>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l="10761" r="10761"/>
          <a:stretch>
            <a:fillRect/>
          </a:stretch>
        </p:blipFill>
        <p:spPr bwMode="auto">
          <a:xfrm>
            <a:off x="1017112" y="1993392"/>
            <a:ext cx="1691640" cy="143560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Neurodiversity as human mind variation and differences tiny person concept. Mental awareness and psychological issues about sociability, learning, attention, mood and disorders vector illustration.">
            <a:extLst>
              <a:ext uri="{FF2B5EF4-FFF2-40B4-BE49-F238E27FC236}">
                <a16:creationId xmlns:a16="http://schemas.microsoft.com/office/drawing/2014/main" id="{86DC6C4F-CBC2-F6FE-8D8D-829FB0357126}"/>
              </a:ext>
            </a:extLst>
          </p:cNvPr>
          <p:cNvPicPr>
            <a:picLocks noGrp="1" noChangeAspect="1" noChangeArrowheads="1"/>
          </p:cNvPicPr>
          <p:nvPr>
            <p:ph type="pic" sz="quarter" idx="14"/>
          </p:nvPr>
        </p:nvPicPr>
        <p:blipFill>
          <a:blip r:embed="rId4">
            <a:extLst>
              <a:ext uri="{28A0092B-C50C-407E-A947-70E740481C1C}">
                <a14:useLocalDpi xmlns:a14="http://schemas.microsoft.com/office/drawing/2010/main" val="0"/>
              </a:ext>
            </a:extLst>
          </a:blip>
          <a:srcRect l="19200" r="19200"/>
          <a:stretch>
            <a:fillRect/>
          </a:stretch>
        </p:blipFill>
        <p:spPr bwMode="auto">
          <a:xfrm>
            <a:off x="3910564" y="1993392"/>
            <a:ext cx="1691640" cy="143560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Vector gratuito voluntarios ayudando a amigos discapacitados a caminar al aire libre">
            <a:extLst>
              <a:ext uri="{FF2B5EF4-FFF2-40B4-BE49-F238E27FC236}">
                <a16:creationId xmlns:a16="http://schemas.microsoft.com/office/drawing/2014/main" id="{E6076BB7-56EC-2915-41D2-DE9AAA771288}"/>
              </a:ext>
            </a:extLst>
          </p:cNvPr>
          <p:cNvPicPr>
            <a:picLocks noGrp="1" noChangeAspect="1" noChangeArrowheads="1"/>
          </p:cNvPicPr>
          <p:nvPr>
            <p:ph type="pic" sz="quarter" idx="15"/>
          </p:nvPr>
        </p:nvPicPr>
        <p:blipFill>
          <a:blip r:embed="rId5">
            <a:extLst>
              <a:ext uri="{28A0092B-C50C-407E-A947-70E740481C1C}">
                <a14:useLocalDpi xmlns:a14="http://schemas.microsoft.com/office/drawing/2010/main" val="0"/>
              </a:ext>
            </a:extLst>
          </a:blip>
          <a:srcRect l="13208" r="13208"/>
          <a:stretch>
            <a:fillRect/>
          </a:stretch>
        </p:blipFill>
        <p:spPr bwMode="auto">
          <a:xfrm>
            <a:off x="6629233" y="1993392"/>
            <a:ext cx="1691640" cy="1435608"/>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Vector gratuito par de personas sordas hablando con gestos con las manos, oído enorme y mudo firmar en segundo plano. ilustración de vector de pérdida auditiva, comunicación, concepto de lenguaje de señas">
            <a:extLst>
              <a:ext uri="{FF2B5EF4-FFF2-40B4-BE49-F238E27FC236}">
                <a16:creationId xmlns:a16="http://schemas.microsoft.com/office/drawing/2014/main" id="{727CB803-EEB7-A644-7FD1-417183FCCBBD}"/>
              </a:ext>
            </a:extLst>
          </p:cNvPr>
          <p:cNvPicPr>
            <a:picLocks noGrp="1" noChangeAspect="1" noChangeArrowheads="1"/>
          </p:cNvPicPr>
          <p:nvPr>
            <p:ph type="pic" sz="quarter" idx="16"/>
          </p:nvPr>
        </p:nvPicPr>
        <p:blipFill>
          <a:blip r:embed="rId6">
            <a:extLst>
              <a:ext uri="{28A0092B-C50C-407E-A947-70E740481C1C}">
                <a14:useLocalDpi xmlns:a14="http://schemas.microsoft.com/office/drawing/2010/main" val="0"/>
              </a:ext>
            </a:extLst>
          </a:blip>
          <a:srcRect l="10725" r="10725"/>
          <a:stretch>
            <a:fillRect/>
          </a:stretch>
        </p:blipFill>
        <p:spPr bwMode="auto">
          <a:xfrm>
            <a:off x="9347902" y="2029968"/>
            <a:ext cx="1691640" cy="1435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9876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Marcador de texto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rtlCol="0"/>
          <a:lstStyle/>
          <a:p>
            <a:pPr rtl="0"/>
            <a:r>
              <a:rPr lang="es-ES" dirty="0"/>
              <a:t>Discapacidad Visual</a:t>
            </a:r>
          </a:p>
        </p:txBody>
      </p:sp>
      <p:sp>
        <p:nvSpPr>
          <p:cNvPr id="43" name="Marcador de texto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rtlCol="0"/>
          <a:lstStyle/>
          <a:p>
            <a:pPr rtl="0"/>
            <a:r>
              <a:rPr lang="es-ES" dirty="0"/>
              <a:t>Discapacidad Sensorial</a:t>
            </a:r>
          </a:p>
        </p:txBody>
      </p:sp>
      <p:sp>
        <p:nvSpPr>
          <p:cNvPr id="45" name="Marcador de texto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rtlCol="0"/>
          <a:lstStyle/>
          <a:p>
            <a:pPr rtl="0"/>
            <a:r>
              <a:rPr lang="es-ES" dirty="0"/>
              <a:t>Discapacidad Mental</a:t>
            </a:r>
          </a:p>
        </p:txBody>
      </p:sp>
      <p:sp>
        <p:nvSpPr>
          <p:cNvPr id="47" name="Marcador de texto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rtlCol="0"/>
          <a:lstStyle/>
          <a:p>
            <a:pPr rtl="0"/>
            <a:r>
              <a:rPr lang="es-ES" dirty="0"/>
              <a:t>Discapacidad Psicosocial</a:t>
            </a:r>
          </a:p>
        </p:txBody>
      </p:sp>
      <p:pic>
        <p:nvPicPr>
          <p:cNvPr id="3074" name="Picture 2" descr="Vector gratuito personas ciegas con ilustración del concepto de bastón para caminar">
            <a:extLst>
              <a:ext uri="{FF2B5EF4-FFF2-40B4-BE49-F238E27FC236}">
                <a16:creationId xmlns:a16="http://schemas.microsoft.com/office/drawing/2014/main" id="{7853C98A-CF35-3E20-6506-234E5225E2E1}"/>
              </a:ext>
            </a:extLst>
          </p:cNvPr>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t="7559" b="755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A29BF728-0645-C357-8B1D-DA02928AAC3E}"/>
              </a:ext>
            </a:extLst>
          </p:cNvPr>
          <p:cNvPicPr>
            <a:picLocks noGrp="1" noChangeAspect="1" noChangeArrowheads="1"/>
          </p:cNvPicPr>
          <p:nvPr>
            <p:ph type="pic" sz="quarter" idx="14"/>
          </p:nvPr>
        </p:nvPicPr>
        <p:blipFill>
          <a:blip r:embed="rId4">
            <a:extLst>
              <a:ext uri="{28A0092B-C50C-407E-A947-70E740481C1C}">
                <a14:useLocalDpi xmlns:a14="http://schemas.microsoft.com/office/drawing/2010/main" val="0"/>
              </a:ext>
            </a:extLst>
          </a:blip>
          <a:srcRect t="7747" b="7747"/>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6EA613D0-E236-C131-D829-072AD058FBBE}"/>
              </a:ext>
            </a:extLst>
          </p:cNvPr>
          <p:cNvPicPr>
            <a:picLocks noGrp="1" noChangeAspect="1" noChangeArrowheads="1"/>
          </p:cNvPicPr>
          <p:nvPr>
            <p:ph type="pic" sz="quarter" idx="15"/>
          </p:nvPr>
        </p:nvPicPr>
        <p:blipFill>
          <a:blip r:embed="rId5">
            <a:extLst>
              <a:ext uri="{28A0092B-C50C-407E-A947-70E740481C1C}">
                <a14:useLocalDpi xmlns:a14="http://schemas.microsoft.com/office/drawing/2010/main" val="0"/>
              </a:ext>
            </a:extLst>
          </a:blip>
          <a:srcRect l="2838" r="283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6BBFEC0B-EB9E-2032-8AF4-1FAE300020D6}"/>
              </a:ext>
            </a:extLst>
          </p:cNvPr>
          <p:cNvPicPr>
            <a:picLocks noGrp="1" noChangeAspect="1" noChangeArrowheads="1"/>
          </p:cNvPicPr>
          <p:nvPr>
            <p:ph type="pic" sz="quarter" idx="16"/>
          </p:nvPr>
        </p:nvPicPr>
        <p:blipFill>
          <a:blip r:embed="rId6">
            <a:extLst>
              <a:ext uri="{28A0092B-C50C-407E-A947-70E740481C1C}">
                <a14:useLocalDpi xmlns:a14="http://schemas.microsoft.com/office/drawing/2010/main" val="0"/>
              </a:ext>
            </a:extLst>
          </a:blip>
          <a:srcRect t="12071" b="12071"/>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46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715823C9-B448-3A30-27D3-A6141F5A9942}"/>
              </a:ext>
            </a:extLst>
          </p:cNvPr>
          <p:cNvSpPr>
            <a:spLocks noGrp="1"/>
          </p:cNvSpPr>
          <p:nvPr>
            <p:ph type="title"/>
          </p:nvPr>
        </p:nvSpPr>
        <p:spPr>
          <a:xfrm>
            <a:off x="1033101" y="4868706"/>
            <a:ext cx="7081187" cy="755917"/>
          </a:xfrm>
        </p:spPr>
        <p:txBody>
          <a:bodyPr rtlCol="0"/>
          <a:lstStyle/>
          <a:p>
            <a:pPr rtl="0"/>
            <a:r>
              <a:rPr lang="es-ES" sz="5400" dirty="0"/>
              <a:t>Necesidades Especiales</a:t>
            </a:r>
          </a:p>
        </p:txBody>
      </p:sp>
      <mc:AlternateContent xmlns:mc="http://schemas.openxmlformats.org/markup-compatibility/2006" xmlns:p14="http://schemas.microsoft.com/office/powerpoint/2010/main">
        <mc:Choice Requires="p14">
          <p:contentPart p14:bwMode="auto" r:id="rId3">
            <p14:nvContentPartPr>
              <p14:cNvPr id="14" name="Entrada de lápiz 13">
                <a:extLst>
                  <a:ext uri="{FF2B5EF4-FFF2-40B4-BE49-F238E27FC236}">
                    <a16:creationId xmlns:a16="http://schemas.microsoft.com/office/drawing/2014/main" id="{042FB5BA-4122-3C13-18BF-32BB22B0626E}"/>
                  </a:ext>
                </a:extLst>
              </p14:cNvPr>
              <p14:cNvContentPartPr/>
              <p14:nvPr/>
            </p14:nvContentPartPr>
            <p14:xfrm>
              <a:off x="3367335" y="3330285"/>
              <a:ext cx="1678320" cy="319680"/>
            </p14:xfrm>
          </p:contentPart>
        </mc:Choice>
        <mc:Fallback xmlns="">
          <p:pic>
            <p:nvPicPr>
              <p:cNvPr id="14" name="Entrada de lápiz 13">
                <a:extLst>
                  <a:ext uri="{FF2B5EF4-FFF2-40B4-BE49-F238E27FC236}">
                    <a16:creationId xmlns:a16="http://schemas.microsoft.com/office/drawing/2014/main" id="{042FB5BA-4122-3C13-18BF-32BB22B0626E}"/>
                  </a:ext>
                </a:extLst>
              </p:cNvPr>
              <p:cNvPicPr/>
              <p:nvPr/>
            </p:nvPicPr>
            <p:blipFill>
              <a:blip r:embed="rId4"/>
              <a:stretch>
                <a:fillRect/>
              </a:stretch>
            </p:blipFill>
            <p:spPr>
              <a:xfrm>
                <a:off x="3358695" y="3321645"/>
                <a:ext cx="1695960" cy="337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Entrada de lápiz 14">
                <a:extLst>
                  <a:ext uri="{FF2B5EF4-FFF2-40B4-BE49-F238E27FC236}">
                    <a16:creationId xmlns:a16="http://schemas.microsoft.com/office/drawing/2014/main" id="{2D64534B-5095-82D1-6A89-3D7EB9E98280}"/>
                  </a:ext>
                </a:extLst>
              </p14:cNvPr>
              <p14:cNvContentPartPr/>
              <p14:nvPr/>
            </p14:nvContentPartPr>
            <p14:xfrm>
              <a:off x="4135575" y="3514245"/>
              <a:ext cx="949680" cy="105840"/>
            </p14:xfrm>
          </p:contentPart>
        </mc:Choice>
        <mc:Fallback xmlns="">
          <p:pic>
            <p:nvPicPr>
              <p:cNvPr id="15" name="Entrada de lápiz 14">
                <a:extLst>
                  <a:ext uri="{FF2B5EF4-FFF2-40B4-BE49-F238E27FC236}">
                    <a16:creationId xmlns:a16="http://schemas.microsoft.com/office/drawing/2014/main" id="{2D64534B-5095-82D1-6A89-3D7EB9E98280}"/>
                  </a:ext>
                </a:extLst>
              </p:cNvPr>
              <p:cNvPicPr/>
              <p:nvPr/>
            </p:nvPicPr>
            <p:blipFill>
              <a:blip r:embed="rId6"/>
              <a:stretch>
                <a:fillRect/>
              </a:stretch>
            </p:blipFill>
            <p:spPr>
              <a:xfrm>
                <a:off x="4081575" y="3406605"/>
                <a:ext cx="1057320" cy="321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6" name="Entrada de lápiz 15">
                <a:extLst>
                  <a:ext uri="{FF2B5EF4-FFF2-40B4-BE49-F238E27FC236}">
                    <a16:creationId xmlns:a16="http://schemas.microsoft.com/office/drawing/2014/main" id="{24B1FA16-ADCD-A273-9DAC-5536FA67D652}"/>
                  </a:ext>
                </a:extLst>
              </p14:cNvPr>
              <p14:cNvContentPartPr/>
              <p14:nvPr/>
            </p14:nvContentPartPr>
            <p14:xfrm>
              <a:off x="3418455" y="3356205"/>
              <a:ext cx="1808640" cy="312480"/>
            </p14:xfrm>
          </p:contentPart>
        </mc:Choice>
        <mc:Fallback xmlns="">
          <p:pic>
            <p:nvPicPr>
              <p:cNvPr id="16" name="Entrada de lápiz 15">
                <a:extLst>
                  <a:ext uri="{FF2B5EF4-FFF2-40B4-BE49-F238E27FC236}">
                    <a16:creationId xmlns:a16="http://schemas.microsoft.com/office/drawing/2014/main" id="{24B1FA16-ADCD-A273-9DAC-5536FA67D652}"/>
                  </a:ext>
                </a:extLst>
              </p:cNvPr>
              <p:cNvPicPr/>
              <p:nvPr/>
            </p:nvPicPr>
            <p:blipFill>
              <a:blip r:embed="rId8"/>
              <a:stretch>
                <a:fillRect/>
              </a:stretch>
            </p:blipFill>
            <p:spPr>
              <a:xfrm>
                <a:off x="3355455" y="3293565"/>
                <a:ext cx="1934280" cy="438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 name="Entrada de lápiz 16">
                <a:extLst>
                  <a:ext uri="{FF2B5EF4-FFF2-40B4-BE49-F238E27FC236}">
                    <a16:creationId xmlns:a16="http://schemas.microsoft.com/office/drawing/2014/main" id="{219C11B4-35EB-23FB-52A7-C52104552232}"/>
                  </a:ext>
                </a:extLst>
              </p14:cNvPr>
              <p14:cNvContentPartPr/>
              <p14:nvPr/>
            </p14:nvContentPartPr>
            <p14:xfrm>
              <a:off x="4161855" y="3446205"/>
              <a:ext cx="344520" cy="21600"/>
            </p14:xfrm>
          </p:contentPart>
        </mc:Choice>
        <mc:Fallback xmlns="">
          <p:pic>
            <p:nvPicPr>
              <p:cNvPr id="17" name="Entrada de lápiz 16">
                <a:extLst>
                  <a:ext uri="{FF2B5EF4-FFF2-40B4-BE49-F238E27FC236}">
                    <a16:creationId xmlns:a16="http://schemas.microsoft.com/office/drawing/2014/main" id="{219C11B4-35EB-23FB-52A7-C52104552232}"/>
                  </a:ext>
                </a:extLst>
              </p:cNvPr>
              <p:cNvPicPr/>
              <p:nvPr/>
            </p:nvPicPr>
            <p:blipFill>
              <a:blip r:embed="rId10"/>
              <a:stretch>
                <a:fillRect/>
              </a:stretch>
            </p:blipFill>
            <p:spPr>
              <a:xfrm>
                <a:off x="4099215" y="3383565"/>
                <a:ext cx="47016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Entrada de lápiz 17">
                <a:extLst>
                  <a:ext uri="{FF2B5EF4-FFF2-40B4-BE49-F238E27FC236}">
                    <a16:creationId xmlns:a16="http://schemas.microsoft.com/office/drawing/2014/main" id="{7DC63756-057E-B6F6-2911-32DF15A732B4}"/>
                  </a:ext>
                </a:extLst>
              </p14:cNvPr>
              <p14:cNvContentPartPr/>
              <p14:nvPr/>
            </p14:nvContentPartPr>
            <p14:xfrm>
              <a:off x="4573695" y="3655725"/>
              <a:ext cx="276840" cy="11520"/>
            </p14:xfrm>
          </p:contentPart>
        </mc:Choice>
        <mc:Fallback xmlns="">
          <p:pic>
            <p:nvPicPr>
              <p:cNvPr id="18" name="Entrada de lápiz 17">
                <a:extLst>
                  <a:ext uri="{FF2B5EF4-FFF2-40B4-BE49-F238E27FC236}">
                    <a16:creationId xmlns:a16="http://schemas.microsoft.com/office/drawing/2014/main" id="{7DC63756-057E-B6F6-2911-32DF15A732B4}"/>
                  </a:ext>
                </a:extLst>
              </p:cNvPr>
              <p:cNvPicPr/>
              <p:nvPr/>
            </p:nvPicPr>
            <p:blipFill>
              <a:blip r:embed="rId12"/>
              <a:stretch>
                <a:fillRect/>
              </a:stretch>
            </p:blipFill>
            <p:spPr>
              <a:xfrm>
                <a:off x="4510695" y="3593085"/>
                <a:ext cx="402480" cy="137160"/>
              </a:xfrm>
              <a:prstGeom prst="rect">
                <a:avLst/>
              </a:prstGeom>
            </p:spPr>
          </p:pic>
        </mc:Fallback>
      </mc:AlternateContent>
      <p:pic>
        <p:nvPicPr>
          <p:cNvPr id="4098" name="Picture 2" descr="Qué es la accesibilidad web y cómo puede beneficiar a tu proyecto y a la  sociedad">
            <a:extLst>
              <a:ext uri="{FF2B5EF4-FFF2-40B4-BE49-F238E27FC236}">
                <a16:creationId xmlns:a16="http://schemas.microsoft.com/office/drawing/2014/main" id="{61D4391D-8A80-8B38-5DF4-048B592C275E}"/>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20254" r="21968"/>
          <a:stretch/>
        </p:blipFill>
        <p:spPr bwMode="auto">
          <a:xfrm>
            <a:off x="0" y="0"/>
            <a:ext cx="3949888" cy="38214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otos de Navegacion Intuitiva, +77.000 Fotos de stock gratuitas de gran  calidad">
            <a:extLst>
              <a:ext uri="{FF2B5EF4-FFF2-40B4-BE49-F238E27FC236}">
                <a16:creationId xmlns:a16="http://schemas.microsoft.com/office/drawing/2014/main" id="{3C4B89F8-47FC-A448-1E20-46B333CD5715}"/>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11634" t="2687" r="18139" b="151"/>
          <a:stretch/>
        </p:blipFill>
        <p:spPr bwMode="auto">
          <a:xfrm>
            <a:off x="3949887" y="0"/>
            <a:ext cx="4019029" cy="38214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la pareja está hablando entre sí. 11214008 Vector en Vecteezy">
            <a:extLst>
              <a:ext uri="{FF2B5EF4-FFF2-40B4-BE49-F238E27FC236}">
                <a16:creationId xmlns:a16="http://schemas.microsoft.com/office/drawing/2014/main" id="{5E79DC53-6D8E-C385-3EE2-BEC9E836D712}"/>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l="12011" r="4818"/>
          <a:stretch/>
        </p:blipFill>
        <p:spPr bwMode="auto">
          <a:xfrm>
            <a:off x="7968916" y="1"/>
            <a:ext cx="4223084" cy="382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630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contenido 8">
            <a:extLst>
              <a:ext uri="{FF2B5EF4-FFF2-40B4-BE49-F238E27FC236}">
                <a16:creationId xmlns:a16="http://schemas.microsoft.com/office/drawing/2014/main" id="{704DDF84-A1A3-A346-46E2-919F3D204CFC}"/>
              </a:ext>
            </a:extLst>
          </p:cNvPr>
          <p:cNvSpPr txBox="1">
            <a:spLocks/>
          </p:cNvSpPr>
          <p:nvPr/>
        </p:nvSpPr>
        <p:spPr>
          <a:xfrm>
            <a:off x="538211" y="1323750"/>
            <a:ext cx="4721184" cy="4210499"/>
          </a:xfrm>
          <a:prstGeom prst="rect">
            <a:avLst/>
          </a:prstGeom>
        </p:spPr>
        <p:txBody>
          <a:bodyPr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SV" sz="2800" dirty="0"/>
              <a:t>Accesibilidad web</a:t>
            </a:r>
            <a:endParaRPr lang="es-ES" sz="2800" dirty="0"/>
          </a:p>
          <a:p>
            <a:r>
              <a:rPr lang="es-SV" sz="2800" dirty="0"/>
              <a:t>Subtítulos y transcripciones</a:t>
            </a:r>
          </a:p>
          <a:p>
            <a:r>
              <a:rPr lang="es-SV" sz="2800" dirty="0"/>
              <a:t>Navegación intuitiva</a:t>
            </a:r>
            <a:endParaRPr lang="es-ES" sz="2800" dirty="0"/>
          </a:p>
          <a:p>
            <a:r>
              <a:rPr lang="es-MX" sz="2800" dirty="0"/>
              <a:t>Compatibilidad con dispositivos de asistencia</a:t>
            </a:r>
            <a:endParaRPr lang="es-ES" sz="2800" dirty="0"/>
          </a:p>
          <a:p>
            <a:endParaRPr lang="es-ES" dirty="0"/>
          </a:p>
          <a:p>
            <a:endParaRPr lang="es-ES" dirty="0"/>
          </a:p>
        </p:txBody>
      </p:sp>
      <p:sp>
        <p:nvSpPr>
          <p:cNvPr id="16" name="Marcador de contenido 8">
            <a:extLst>
              <a:ext uri="{FF2B5EF4-FFF2-40B4-BE49-F238E27FC236}">
                <a16:creationId xmlns:a16="http://schemas.microsoft.com/office/drawing/2014/main" id="{088D257E-0F82-5C0F-6C45-4C2E0A59A190}"/>
              </a:ext>
            </a:extLst>
          </p:cNvPr>
          <p:cNvSpPr txBox="1">
            <a:spLocks/>
          </p:cNvSpPr>
          <p:nvPr/>
        </p:nvSpPr>
        <p:spPr>
          <a:xfrm>
            <a:off x="5561385" y="1323749"/>
            <a:ext cx="4721184" cy="4210499"/>
          </a:xfrm>
          <a:prstGeom prst="rect">
            <a:avLst/>
          </a:prstGeom>
        </p:spPr>
        <p:txBody>
          <a:bodyPr rtlCol="0">
            <a:normAutofit fontScale="92500"/>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dirty="0"/>
              <a:t>Formularios y elementos interactivos accesibles</a:t>
            </a:r>
            <a:endParaRPr lang="es-ES" sz="2800" dirty="0"/>
          </a:p>
          <a:p>
            <a:r>
              <a:rPr lang="es-SV" sz="2800" dirty="0"/>
              <a:t>Instrucciones claras y sencillas</a:t>
            </a:r>
          </a:p>
          <a:p>
            <a:r>
              <a:rPr lang="es-MX" sz="2800" dirty="0"/>
              <a:t>Compatibilidad con navegadores y dispositivos diversos</a:t>
            </a:r>
            <a:endParaRPr lang="es-ES" sz="2800" dirty="0"/>
          </a:p>
          <a:p>
            <a:r>
              <a:rPr lang="es-SV" sz="2800" dirty="0"/>
              <a:t>Adaptabilidad de contenido</a:t>
            </a:r>
            <a:endParaRPr lang="es-ES" sz="2800" dirty="0"/>
          </a:p>
          <a:p>
            <a:endParaRPr lang="es-ES" dirty="0"/>
          </a:p>
          <a:p>
            <a:endParaRPr lang="es-ES" dirty="0"/>
          </a:p>
        </p:txBody>
      </p:sp>
    </p:spTree>
    <p:extLst>
      <p:ext uri="{BB962C8B-B14F-4D97-AF65-F5344CB8AC3E}">
        <p14:creationId xmlns:p14="http://schemas.microsoft.com/office/powerpoint/2010/main" val="2592926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rtlCol="0"/>
          <a:lstStyle/>
          <a:p>
            <a:pPr rtl="0"/>
            <a:r>
              <a:rPr lang="es-ES" dirty="0"/>
              <a:t>Tecnologías de Asistencia</a:t>
            </a:r>
          </a:p>
        </p:txBody>
      </p:sp>
      <mc:AlternateContent xmlns:mc="http://schemas.openxmlformats.org/markup-compatibility/2006" xmlns:p14="http://schemas.microsoft.com/office/powerpoint/2010/main">
        <mc:Choice Requires="p14">
          <p:contentPart p14:bwMode="auto" r:id="rId3">
            <p14:nvContentPartPr>
              <p14:cNvPr id="10" name="Entrada de lápiz 9">
                <a:extLst>
                  <a:ext uri="{FF2B5EF4-FFF2-40B4-BE49-F238E27FC236}">
                    <a16:creationId xmlns:a16="http://schemas.microsoft.com/office/drawing/2014/main" id="{16FFC007-0A76-ECBC-86F8-0F523410B884}"/>
                  </a:ext>
                </a:extLst>
              </p14:cNvPr>
              <p14:cNvContentPartPr/>
              <p14:nvPr/>
            </p14:nvContentPartPr>
            <p14:xfrm>
              <a:off x="3641655" y="3330285"/>
              <a:ext cx="1678320" cy="319680"/>
            </p14:xfrm>
          </p:contentPart>
        </mc:Choice>
        <mc:Fallback xmlns="">
          <p:pic>
            <p:nvPicPr>
              <p:cNvPr id="10" name="Entrada de lápiz 9">
                <a:extLst>
                  <a:ext uri="{FF2B5EF4-FFF2-40B4-BE49-F238E27FC236}">
                    <a16:creationId xmlns:a16="http://schemas.microsoft.com/office/drawing/2014/main" id="{16FFC007-0A76-ECBC-86F8-0F523410B884}"/>
                  </a:ext>
                </a:extLst>
              </p:cNvPr>
              <p:cNvPicPr/>
              <p:nvPr/>
            </p:nvPicPr>
            <p:blipFill>
              <a:blip r:embed="rId4"/>
              <a:stretch>
                <a:fillRect/>
              </a:stretch>
            </p:blipFill>
            <p:spPr>
              <a:xfrm>
                <a:off x="3633015" y="3321645"/>
                <a:ext cx="1695960" cy="337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Entrada de lápiz 12">
                <a:extLst>
                  <a:ext uri="{FF2B5EF4-FFF2-40B4-BE49-F238E27FC236}">
                    <a16:creationId xmlns:a16="http://schemas.microsoft.com/office/drawing/2014/main" id="{1A1311D9-79ED-1360-028A-6BAD66090D26}"/>
                  </a:ext>
                </a:extLst>
              </p14:cNvPr>
              <p14:cNvContentPartPr/>
              <p14:nvPr/>
            </p14:nvContentPartPr>
            <p14:xfrm>
              <a:off x="4409895" y="3514245"/>
              <a:ext cx="949680" cy="105840"/>
            </p14:xfrm>
          </p:contentPart>
        </mc:Choice>
        <mc:Fallback xmlns="">
          <p:pic>
            <p:nvPicPr>
              <p:cNvPr id="13" name="Entrada de lápiz 12">
                <a:extLst>
                  <a:ext uri="{FF2B5EF4-FFF2-40B4-BE49-F238E27FC236}">
                    <a16:creationId xmlns:a16="http://schemas.microsoft.com/office/drawing/2014/main" id="{1A1311D9-79ED-1360-028A-6BAD66090D26}"/>
                  </a:ext>
                </a:extLst>
              </p:cNvPr>
              <p:cNvPicPr/>
              <p:nvPr/>
            </p:nvPicPr>
            <p:blipFill>
              <a:blip r:embed="rId6"/>
              <a:stretch>
                <a:fillRect/>
              </a:stretch>
            </p:blipFill>
            <p:spPr>
              <a:xfrm>
                <a:off x="4355895" y="3406605"/>
                <a:ext cx="1057320" cy="321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Entrada de lápiz 13">
                <a:extLst>
                  <a:ext uri="{FF2B5EF4-FFF2-40B4-BE49-F238E27FC236}">
                    <a16:creationId xmlns:a16="http://schemas.microsoft.com/office/drawing/2014/main" id="{3FEE2149-8B0D-EDF6-BD8E-3BFA9FD2801D}"/>
                  </a:ext>
                </a:extLst>
              </p14:cNvPr>
              <p14:cNvContentPartPr/>
              <p14:nvPr/>
            </p14:nvContentPartPr>
            <p14:xfrm>
              <a:off x="3692775" y="3356205"/>
              <a:ext cx="1808640" cy="312480"/>
            </p14:xfrm>
          </p:contentPart>
        </mc:Choice>
        <mc:Fallback xmlns="">
          <p:pic>
            <p:nvPicPr>
              <p:cNvPr id="14" name="Entrada de lápiz 13">
                <a:extLst>
                  <a:ext uri="{FF2B5EF4-FFF2-40B4-BE49-F238E27FC236}">
                    <a16:creationId xmlns:a16="http://schemas.microsoft.com/office/drawing/2014/main" id="{3FEE2149-8B0D-EDF6-BD8E-3BFA9FD2801D}"/>
                  </a:ext>
                </a:extLst>
              </p:cNvPr>
              <p:cNvPicPr/>
              <p:nvPr/>
            </p:nvPicPr>
            <p:blipFill>
              <a:blip r:embed="rId8"/>
              <a:stretch>
                <a:fillRect/>
              </a:stretch>
            </p:blipFill>
            <p:spPr>
              <a:xfrm>
                <a:off x="3629775" y="3293565"/>
                <a:ext cx="1934280" cy="438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 name="Entrada de lápiz 16">
                <a:extLst>
                  <a:ext uri="{FF2B5EF4-FFF2-40B4-BE49-F238E27FC236}">
                    <a16:creationId xmlns:a16="http://schemas.microsoft.com/office/drawing/2014/main" id="{73B33379-940A-6FFA-F60C-385D17E3092A}"/>
                  </a:ext>
                </a:extLst>
              </p14:cNvPr>
              <p14:cNvContentPartPr/>
              <p14:nvPr/>
            </p14:nvContentPartPr>
            <p14:xfrm>
              <a:off x="4436175" y="3446205"/>
              <a:ext cx="344520" cy="21600"/>
            </p14:xfrm>
          </p:contentPart>
        </mc:Choice>
        <mc:Fallback xmlns="">
          <p:pic>
            <p:nvPicPr>
              <p:cNvPr id="17" name="Entrada de lápiz 16">
                <a:extLst>
                  <a:ext uri="{FF2B5EF4-FFF2-40B4-BE49-F238E27FC236}">
                    <a16:creationId xmlns:a16="http://schemas.microsoft.com/office/drawing/2014/main" id="{73B33379-940A-6FFA-F60C-385D17E3092A}"/>
                  </a:ext>
                </a:extLst>
              </p:cNvPr>
              <p:cNvPicPr/>
              <p:nvPr/>
            </p:nvPicPr>
            <p:blipFill>
              <a:blip r:embed="rId10"/>
              <a:stretch>
                <a:fillRect/>
              </a:stretch>
            </p:blipFill>
            <p:spPr>
              <a:xfrm>
                <a:off x="4373535" y="3383565"/>
                <a:ext cx="47016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9" name="Entrada de lápiz 18">
                <a:extLst>
                  <a:ext uri="{FF2B5EF4-FFF2-40B4-BE49-F238E27FC236}">
                    <a16:creationId xmlns:a16="http://schemas.microsoft.com/office/drawing/2014/main" id="{D579ACE2-CD69-A446-9353-94140147094D}"/>
                  </a:ext>
                </a:extLst>
              </p14:cNvPr>
              <p14:cNvContentPartPr/>
              <p14:nvPr/>
            </p14:nvContentPartPr>
            <p14:xfrm>
              <a:off x="4848015" y="3655725"/>
              <a:ext cx="276840" cy="11520"/>
            </p14:xfrm>
          </p:contentPart>
        </mc:Choice>
        <mc:Fallback xmlns="">
          <p:pic>
            <p:nvPicPr>
              <p:cNvPr id="19" name="Entrada de lápiz 18">
                <a:extLst>
                  <a:ext uri="{FF2B5EF4-FFF2-40B4-BE49-F238E27FC236}">
                    <a16:creationId xmlns:a16="http://schemas.microsoft.com/office/drawing/2014/main" id="{D579ACE2-CD69-A446-9353-94140147094D}"/>
                  </a:ext>
                </a:extLst>
              </p:cNvPr>
              <p:cNvPicPr/>
              <p:nvPr/>
            </p:nvPicPr>
            <p:blipFill>
              <a:blip r:embed="rId12"/>
              <a:stretch>
                <a:fillRect/>
              </a:stretch>
            </p:blipFill>
            <p:spPr>
              <a:xfrm>
                <a:off x="4785015" y="3593085"/>
                <a:ext cx="402480" cy="137160"/>
              </a:xfrm>
              <a:prstGeom prst="rect">
                <a:avLst/>
              </a:prstGeom>
            </p:spPr>
          </p:pic>
        </mc:Fallback>
      </mc:AlternateContent>
      <p:pic>
        <p:nvPicPr>
          <p:cNvPr id="5122" name="Picture 2" descr="vector de logotipo de auriculares 13834048 Vector en Vecteezy">
            <a:extLst>
              <a:ext uri="{FF2B5EF4-FFF2-40B4-BE49-F238E27FC236}">
                <a16:creationId xmlns:a16="http://schemas.microsoft.com/office/drawing/2014/main" id="{31E54F4C-D968-944D-0F0C-C1E283771422}"/>
              </a:ext>
            </a:extLst>
          </p:cNvPr>
          <p:cNvPicPr>
            <a:picLocks noGrp="1" noChangeAspect="1" noChangeArrowheads="1"/>
          </p:cNvPicPr>
          <p:nvPr>
            <p:ph type="pic" sz="quarter" idx="13"/>
          </p:nvPr>
        </p:nvPicPr>
        <p:blipFill>
          <a:blip r:embed="rId13">
            <a:extLst>
              <a:ext uri="{28A0092B-C50C-407E-A947-70E740481C1C}">
                <a14:useLocalDpi xmlns:a14="http://schemas.microsoft.com/office/drawing/2010/main" val="0"/>
              </a:ext>
            </a:extLst>
          </a:blip>
          <a:srcRect l="9563" r="9563"/>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lustración de Icono De Tecnología De Pantalla Táctil Color Azul y más  Vectores Libres de Derechos de Ícono - iStock">
            <a:extLst>
              <a:ext uri="{FF2B5EF4-FFF2-40B4-BE49-F238E27FC236}">
                <a16:creationId xmlns:a16="http://schemas.microsoft.com/office/drawing/2014/main" id="{9224C3AF-E837-D702-5087-33571AB077FF}"/>
              </a:ext>
            </a:extLst>
          </p:cNvPr>
          <p:cNvPicPr>
            <a:picLocks noGrp="1" noChangeAspect="1" noChangeArrowheads="1"/>
          </p:cNvPicPr>
          <p:nvPr>
            <p:ph type="pic" sz="quarter" idx="14"/>
          </p:nvPr>
        </p:nvPicPr>
        <p:blipFill>
          <a:blip r:embed="rId14">
            <a:extLst>
              <a:ext uri="{28A0092B-C50C-407E-A947-70E740481C1C}">
                <a14:useLocalDpi xmlns:a14="http://schemas.microsoft.com/office/drawing/2010/main" val="0"/>
              </a:ext>
            </a:extLst>
          </a:blip>
          <a:srcRect l="9563" r="9563"/>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520+ Subtítulo Ilustraciones de Stock, gráficos vectoriales libres de  derechos y clip art - iStock">
            <a:extLst>
              <a:ext uri="{FF2B5EF4-FFF2-40B4-BE49-F238E27FC236}">
                <a16:creationId xmlns:a16="http://schemas.microsoft.com/office/drawing/2014/main" id="{3513B39F-D598-4A80-002E-A78E2CA535CF}"/>
              </a:ext>
            </a:extLst>
          </p:cNvPr>
          <p:cNvPicPr>
            <a:picLocks noGrp="1" noChangeAspect="1" noChangeArrowheads="1"/>
          </p:cNvPicPr>
          <p:nvPr>
            <p:ph type="pic" sz="quarter" idx="15"/>
          </p:nvPr>
        </p:nvPicPr>
        <p:blipFill>
          <a:blip r:embed="rId15">
            <a:extLst>
              <a:ext uri="{28A0092B-C50C-407E-A947-70E740481C1C}">
                <a14:useLocalDpi xmlns:a14="http://schemas.microsoft.com/office/drawing/2010/main" val="0"/>
              </a:ext>
            </a:extLst>
          </a:blip>
          <a:srcRect l="9563" r="9563"/>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Lectores de pantalla: Una gran ventana de accesibilidad para personas  ciegas - Lazarillo">
            <a:extLst>
              <a:ext uri="{FF2B5EF4-FFF2-40B4-BE49-F238E27FC236}">
                <a16:creationId xmlns:a16="http://schemas.microsoft.com/office/drawing/2014/main" id="{8ADC7933-61BD-60FA-537C-6BFC0770C105}"/>
              </a:ext>
            </a:extLst>
          </p:cNvPr>
          <p:cNvPicPr>
            <a:picLocks noGrp="1" noChangeAspect="1" noChangeArrowheads="1"/>
          </p:cNvPicPr>
          <p:nvPr>
            <p:ph type="pic" sz="quarter" idx="16"/>
          </p:nvPr>
        </p:nvPicPr>
        <p:blipFill>
          <a:blip r:embed="rId16">
            <a:extLst>
              <a:ext uri="{28A0092B-C50C-407E-A947-70E740481C1C}">
                <a14:useLocalDpi xmlns:a14="http://schemas.microsoft.com/office/drawing/2010/main" val="0"/>
              </a:ext>
            </a:extLst>
          </a:blip>
          <a:srcRect l="23028" r="2302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023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20B541-FE77-9708-A4AB-C1E95E86789D}"/>
              </a:ext>
            </a:extLst>
          </p:cNvPr>
          <p:cNvSpPr>
            <a:spLocks noGrp="1"/>
          </p:cNvSpPr>
          <p:nvPr>
            <p:ph type="title"/>
          </p:nvPr>
        </p:nvSpPr>
        <p:spPr>
          <a:xfrm>
            <a:off x="550863" y="742754"/>
            <a:ext cx="11091600" cy="694734"/>
          </a:xfrm>
        </p:spPr>
        <p:txBody>
          <a:bodyPr/>
          <a:lstStyle/>
          <a:p>
            <a:pPr algn="ctr"/>
            <a:r>
              <a:rPr lang="es-SV" sz="6000" dirty="0"/>
              <a:t>INTRODUCCIÓN</a:t>
            </a:r>
          </a:p>
        </p:txBody>
      </p:sp>
      <p:sp>
        <p:nvSpPr>
          <p:cNvPr id="3" name="Marcador de contenido 2">
            <a:extLst>
              <a:ext uri="{FF2B5EF4-FFF2-40B4-BE49-F238E27FC236}">
                <a16:creationId xmlns:a16="http://schemas.microsoft.com/office/drawing/2014/main" id="{F9DC1D4A-C50B-C625-D86D-A25D9EAEEF07}"/>
              </a:ext>
            </a:extLst>
          </p:cNvPr>
          <p:cNvSpPr>
            <a:spLocks noGrp="1"/>
          </p:cNvSpPr>
          <p:nvPr>
            <p:ph idx="1"/>
          </p:nvPr>
        </p:nvSpPr>
        <p:spPr>
          <a:xfrm>
            <a:off x="550863" y="2113199"/>
            <a:ext cx="11090274" cy="3713443"/>
          </a:xfrm>
        </p:spPr>
        <p:txBody>
          <a:bodyPr/>
          <a:lstStyle/>
          <a:p>
            <a:pPr algn="just"/>
            <a:r>
              <a:rPr lang="es-ES" sz="2400" dirty="0"/>
              <a:t>El presente trabajo se enmarca en la propuesta de diseño y desarrollo de una página web accesible para personas con capacidades especiales, con un enfoque centrado en realizar una revisión sistemática de las mejores prácticas en este ámbito. La accesibilidad web se presenta como un pilar fundamental en la sociedad contemporánea, buscando garantizar que todas las personas, independientemente de sus capacidades, puedan interactuar de manera efectiva con los sitios web. A pesar de los avances tecnológicos, persiste una brecha considerable en la accesibilidad de estas plataformas para individuos con discapacidad, lo que se convierte en el núcleo del problema abordado en esta investigación.</a:t>
            </a:r>
            <a:endParaRPr lang="es-SV" sz="2400" dirty="0"/>
          </a:p>
        </p:txBody>
      </p:sp>
      <p:sp>
        <p:nvSpPr>
          <p:cNvPr id="6" name="Marcador de número de diapositiva 5">
            <a:extLst>
              <a:ext uri="{FF2B5EF4-FFF2-40B4-BE49-F238E27FC236}">
                <a16:creationId xmlns:a16="http://schemas.microsoft.com/office/drawing/2014/main" id="{8FFE23FD-D4B8-E4DF-0F38-C6DD48FAA9EB}"/>
              </a:ext>
            </a:extLst>
          </p:cNvPr>
          <p:cNvSpPr>
            <a:spLocks noGrp="1"/>
          </p:cNvSpPr>
          <p:nvPr>
            <p:ph type="sldNum" sz="quarter" idx="12"/>
          </p:nvPr>
        </p:nvSpPr>
        <p:spPr/>
        <p:txBody>
          <a:bodyPr/>
          <a:lstStyle/>
          <a:p>
            <a:pPr rtl="0"/>
            <a:fld id="{DBA1B0FB-D917-4C8C-928F-313BD683BF39}" type="slidenum">
              <a:rPr lang="es-ES" smtClean="0"/>
              <a:t>2</a:t>
            </a:fld>
            <a:endParaRPr lang="es-ES"/>
          </a:p>
        </p:txBody>
      </p:sp>
    </p:spTree>
    <p:extLst>
      <p:ext uri="{BB962C8B-B14F-4D97-AF65-F5344CB8AC3E}">
        <p14:creationId xmlns:p14="http://schemas.microsoft.com/office/powerpoint/2010/main" val="460894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Sitios web accesibles para todas las personas">
            <a:extLst>
              <a:ext uri="{FF2B5EF4-FFF2-40B4-BE49-F238E27FC236}">
                <a16:creationId xmlns:a16="http://schemas.microsoft.com/office/drawing/2014/main" id="{956C1A5B-01D5-2A12-72A2-07EF8D694CAE}"/>
              </a:ext>
            </a:extLst>
          </p:cNvPr>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l="20444" r="20444"/>
          <a:stretch/>
        </p:blipFill>
        <p:spPr bwMode="auto">
          <a:xfrm>
            <a:off x="0" y="51"/>
            <a:ext cx="12192000" cy="6857897"/>
          </a:xfrm>
          <a:prstGeom prst="rect">
            <a:avLst/>
          </a:prstGeom>
          <a:solidFill>
            <a:srgbClr val="FFFFFF"/>
          </a:solidFill>
        </p:spPr>
      </p:pic>
      <p:sp>
        <p:nvSpPr>
          <p:cNvPr id="11" name="Título 10">
            <a:extLst>
              <a:ext uri="{FF2B5EF4-FFF2-40B4-BE49-F238E27FC236}">
                <a16:creationId xmlns:a16="http://schemas.microsoft.com/office/drawing/2014/main" id="{581E8936-2270-47FE-94A4-398CB123EF90}"/>
              </a:ext>
            </a:extLst>
          </p:cNvPr>
          <p:cNvSpPr>
            <a:spLocks noGrp="1"/>
          </p:cNvSpPr>
          <p:nvPr>
            <p:ph type="ctrTitle"/>
          </p:nvPr>
        </p:nvSpPr>
        <p:spPr>
          <a:xfrm>
            <a:off x="604837" y="297551"/>
            <a:ext cx="10982325" cy="930532"/>
          </a:xfrm>
        </p:spPr>
        <p:txBody>
          <a:bodyPr wrap="square" rtlCol="0" anchor="b">
            <a:normAutofit/>
          </a:bodyPr>
          <a:lstStyle/>
          <a:p>
            <a:pPr rtl="0"/>
            <a:r>
              <a:rPr lang="es-ES" b="1" dirty="0">
                <a:solidFill>
                  <a:schemeClr val="bg1"/>
                </a:solidFill>
                <a:latin typeface="+mn-lt"/>
              </a:rPr>
              <a:t>Beneficios de la accesibilidad</a:t>
            </a:r>
          </a:p>
        </p:txBody>
      </p:sp>
      <p:sp>
        <p:nvSpPr>
          <p:cNvPr id="13" name="Marcador de contenido 12">
            <a:extLst>
              <a:ext uri="{FF2B5EF4-FFF2-40B4-BE49-F238E27FC236}">
                <a16:creationId xmlns:a16="http://schemas.microsoft.com/office/drawing/2014/main" id="{C0287FEC-3826-4868-8D93-52429C6156F5}"/>
              </a:ext>
            </a:extLst>
          </p:cNvPr>
          <p:cNvSpPr>
            <a:spLocks noGrp="1"/>
          </p:cNvSpPr>
          <p:nvPr>
            <p:ph type="subTitle" idx="1"/>
          </p:nvPr>
        </p:nvSpPr>
        <p:spPr>
          <a:xfrm>
            <a:off x="658814" y="2094614"/>
            <a:ext cx="9112508" cy="3795823"/>
          </a:xfrm>
        </p:spPr>
        <p:txBody>
          <a:bodyPr wrap="square" rtlCol="0">
            <a:noAutofit/>
          </a:bodyPr>
          <a:lstStyle/>
          <a:p>
            <a:pPr rtl="0">
              <a:lnSpc>
                <a:spcPct val="100000"/>
              </a:lnSpc>
            </a:pPr>
            <a:r>
              <a:rPr lang="es-MX" sz="2800" b="1" dirty="0">
                <a:solidFill>
                  <a:schemeClr val="bg1"/>
                </a:solidFill>
              </a:rPr>
              <a:t>• Aumentar el número de visitantes potenciales. </a:t>
            </a:r>
          </a:p>
          <a:p>
            <a:pPr rtl="0">
              <a:lnSpc>
                <a:spcPct val="100000"/>
              </a:lnSpc>
            </a:pPr>
            <a:r>
              <a:rPr lang="es-MX" sz="2800" b="1" dirty="0">
                <a:solidFill>
                  <a:schemeClr val="bg1"/>
                </a:solidFill>
              </a:rPr>
              <a:t>• Potenciar la usabilidad del proyecto web. </a:t>
            </a:r>
          </a:p>
          <a:p>
            <a:pPr rtl="0">
              <a:lnSpc>
                <a:spcPct val="100000"/>
              </a:lnSpc>
            </a:pPr>
            <a:r>
              <a:rPr lang="es-MX" sz="2800" b="1" dirty="0">
                <a:solidFill>
                  <a:schemeClr val="bg1"/>
                </a:solidFill>
              </a:rPr>
              <a:t>• Cumplir con los requisitos web, permitiendo posicionar nuestra página en cualquier navegador.</a:t>
            </a:r>
          </a:p>
          <a:p>
            <a:pPr rtl="0">
              <a:lnSpc>
                <a:spcPct val="100000"/>
              </a:lnSpc>
            </a:pPr>
            <a:r>
              <a:rPr lang="es-MX" sz="2800" b="1" dirty="0">
                <a:solidFill>
                  <a:schemeClr val="bg1"/>
                </a:solidFill>
              </a:rPr>
              <a:t> • Mejorar la eficiencia y el tiempo de carga.</a:t>
            </a:r>
          </a:p>
          <a:p>
            <a:pPr rtl="0">
              <a:lnSpc>
                <a:spcPct val="100000"/>
              </a:lnSpc>
            </a:pPr>
            <a:r>
              <a:rPr lang="es-MX" sz="2800" b="1" dirty="0">
                <a:solidFill>
                  <a:schemeClr val="bg1"/>
                </a:solidFill>
              </a:rPr>
              <a:t> • Reducir costes de mantenimiento y desarrollo web. </a:t>
            </a:r>
            <a:endParaRPr lang="es-ES" sz="2800" b="1" dirty="0">
              <a:solidFill>
                <a:schemeClr val="bg1"/>
              </a:solidFill>
            </a:endParaRPr>
          </a:p>
        </p:txBody>
      </p:sp>
    </p:spTree>
    <p:extLst>
      <p:ext uri="{BB962C8B-B14F-4D97-AF65-F5344CB8AC3E}">
        <p14:creationId xmlns:p14="http://schemas.microsoft.com/office/powerpoint/2010/main" val="3521561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715823C9-B448-3A30-27D3-A6141F5A9942}"/>
              </a:ext>
            </a:extLst>
          </p:cNvPr>
          <p:cNvSpPr>
            <a:spLocks noGrp="1"/>
          </p:cNvSpPr>
          <p:nvPr>
            <p:ph type="ctrTitle"/>
          </p:nvPr>
        </p:nvSpPr>
        <p:spPr>
          <a:xfrm>
            <a:off x="8071985" y="1878865"/>
            <a:ext cx="3565524" cy="2384898"/>
          </a:xfrm>
        </p:spPr>
        <p:txBody>
          <a:bodyPr wrap="square" rtlCol="0" anchor="b">
            <a:normAutofit/>
          </a:bodyPr>
          <a:lstStyle/>
          <a:p>
            <a:pPr rtl="0"/>
            <a:r>
              <a:rPr lang="es-MX" sz="4400" dirty="0"/>
              <a:t>Prácticas para crear un sitio accesible </a:t>
            </a:r>
            <a:endParaRPr lang="es-ES" sz="4400" dirty="0"/>
          </a:p>
        </p:txBody>
      </p:sp>
      <p:pic>
        <p:nvPicPr>
          <p:cNvPr id="8207" name="Picture 8200" descr="Artículos de oficina en una mesa">
            <a:extLst>
              <a:ext uri="{FF2B5EF4-FFF2-40B4-BE49-F238E27FC236}">
                <a16:creationId xmlns:a16="http://schemas.microsoft.com/office/drawing/2014/main" id="{AE5346DC-4BA7-CEFA-48F6-19FF311BE3D5}"/>
              </a:ext>
            </a:extLst>
          </p:cNvPr>
          <p:cNvPicPr>
            <a:picLocks noChangeAspect="1"/>
          </p:cNvPicPr>
          <p:nvPr/>
        </p:nvPicPr>
        <p:blipFill rotWithShape="1">
          <a:blip r:embed="rId3"/>
          <a:srcRect l="13608" r="4350" b="2"/>
          <a:stretch/>
        </p:blipFill>
        <p:spPr>
          <a:xfrm>
            <a:off x="20" y="10"/>
            <a:ext cx="7452340" cy="6857990"/>
          </a:xfrm>
          <a:prstGeom prst="rect">
            <a:avLst/>
          </a:prstGeom>
          <a:noFill/>
        </p:spPr>
      </p:pic>
    </p:spTree>
    <p:extLst>
      <p:ext uri="{BB962C8B-B14F-4D97-AF65-F5344CB8AC3E}">
        <p14:creationId xmlns:p14="http://schemas.microsoft.com/office/powerpoint/2010/main" val="695221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651515F-E500-8225-2532-AFC6797521B0}"/>
              </a:ext>
            </a:extLst>
          </p:cNvPr>
          <p:cNvSpPr>
            <a:spLocks noGrp="1"/>
          </p:cNvSpPr>
          <p:nvPr>
            <p:ph type="title"/>
          </p:nvPr>
        </p:nvSpPr>
        <p:spPr>
          <a:xfrm>
            <a:off x="550199" y="350788"/>
            <a:ext cx="11091600" cy="1332000"/>
          </a:xfrm>
        </p:spPr>
        <p:txBody>
          <a:bodyPr wrap="square" anchor="t">
            <a:normAutofit fontScale="90000"/>
          </a:bodyPr>
          <a:lstStyle/>
          <a:p>
            <a:endParaRPr lang="es-SV" sz="1600" dirty="0"/>
          </a:p>
          <a:p>
            <a:pPr marL="342900" indent="-342900">
              <a:buFont typeface="Wingdings" panose="05000000000000000000" pitchFamily="2" charset="2"/>
              <a:buChar char="q"/>
            </a:pPr>
            <a:r>
              <a:rPr lang="es-MX" sz="2700" dirty="0"/>
              <a:t>Concentrarse en un público objetivo</a:t>
            </a:r>
            <a:br>
              <a:rPr lang="es-MX" sz="2700" dirty="0"/>
            </a:br>
            <a:endParaRPr lang="es-SV" sz="2700" dirty="0"/>
          </a:p>
          <a:p>
            <a:pPr marL="342900" indent="-342900">
              <a:buFont typeface="Wingdings" panose="05000000000000000000" pitchFamily="2" charset="2"/>
              <a:buChar char="q"/>
            </a:pPr>
            <a:r>
              <a:rPr lang="es-SV" sz="2700" dirty="0"/>
              <a:t>Simplificar el diseño</a:t>
            </a:r>
            <a:br>
              <a:rPr lang="es-SV" sz="2700" dirty="0"/>
            </a:br>
            <a:endParaRPr lang="es-SV" sz="2700" dirty="0"/>
          </a:p>
          <a:p>
            <a:pPr marL="342900" indent="-342900">
              <a:buFont typeface="Wingdings" panose="05000000000000000000" pitchFamily="2" charset="2"/>
              <a:buChar char="q"/>
            </a:pPr>
            <a:r>
              <a:rPr lang="es-SV" sz="2700" dirty="0"/>
              <a:t>Utilizar imágenes o videos de alta calidad</a:t>
            </a:r>
          </a:p>
          <a:p>
            <a:endParaRPr lang="es-SV" sz="1600" dirty="0"/>
          </a:p>
          <a:p>
            <a:endParaRPr lang="es-SV" sz="1600" dirty="0"/>
          </a:p>
        </p:txBody>
      </p:sp>
      <p:pic>
        <p:nvPicPr>
          <p:cNvPr id="9220" name="Picture 4" descr="Curso gratis de accesibilidad web - CardBiss">
            <a:extLst>
              <a:ext uri="{FF2B5EF4-FFF2-40B4-BE49-F238E27FC236}">
                <a16:creationId xmlns:a16="http://schemas.microsoft.com/office/drawing/2014/main" id="{5999E3C2-7D5F-CD74-988D-F819ECAE283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115007" y="2527587"/>
            <a:ext cx="5961985" cy="3979625"/>
          </a:xfrm>
          <a:prstGeom prst="rect">
            <a:avLst/>
          </a:prstGeom>
          <a:noFill/>
          <a:extLst>
            <a:ext uri="{909E8E84-426E-40DD-AFC4-6F175D3DCCD1}">
              <a14:hiddenFill xmlns:a14="http://schemas.microsoft.com/office/drawing/2010/main">
                <a:solidFill>
                  <a:srgbClr val="FFFFFF"/>
                </a:solidFill>
              </a14:hiddenFill>
            </a:ext>
          </a:extLst>
        </p:spPr>
      </p:pic>
      <p:sp>
        <p:nvSpPr>
          <p:cNvPr id="9" name="Marcador de número de diapositiva 8">
            <a:extLst>
              <a:ext uri="{FF2B5EF4-FFF2-40B4-BE49-F238E27FC236}">
                <a16:creationId xmlns:a16="http://schemas.microsoft.com/office/drawing/2014/main" id="{6D6FC04B-1A60-565C-60B8-2966180F0CAA}"/>
              </a:ext>
            </a:extLst>
          </p:cNvPr>
          <p:cNvSpPr>
            <a:spLocks noGrp="1"/>
          </p:cNvSpPr>
          <p:nvPr>
            <p:ph type="sldNum" sz="quarter" idx="12"/>
          </p:nvPr>
        </p:nvSpPr>
        <p:spPr>
          <a:xfrm>
            <a:off x="9948863" y="6507212"/>
            <a:ext cx="1692274" cy="153888"/>
          </a:xfrm>
        </p:spPr>
        <p:txBody>
          <a:bodyPr wrap="square" anchor="ctr">
            <a:normAutofit/>
          </a:bodyPr>
          <a:lstStyle/>
          <a:p>
            <a:pPr rtl="0">
              <a:spcAft>
                <a:spcPts val="600"/>
              </a:spcAft>
            </a:pPr>
            <a:fld id="{DBA1B0FB-D917-4C8C-928F-313BD683BF39}" type="slidenum">
              <a:rPr lang="es-ES" smtClean="0"/>
              <a:pPr rtl="0">
                <a:spcAft>
                  <a:spcPts val="600"/>
                </a:spcAft>
              </a:pPr>
              <a:t>22</a:t>
            </a:fld>
            <a:endParaRPr lang="es-ES"/>
          </a:p>
        </p:txBody>
      </p:sp>
    </p:spTree>
    <p:extLst>
      <p:ext uri="{BB962C8B-B14F-4D97-AF65-F5344CB8AC3E}">
        <p14:creationId xmlns:p14="http://schemas.microsoft.com/office/powerpoint/2010/main" val="39889673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DB6CCC-0B35-7D6C-972F-A0D170286BA9}"/>
              </a:ext>
            </a:extLst>
          </p:cNvPr>
          <p:cNvSpPr>
            <a:spLocks noGrp="1"/>
          </p:cNvSpPr>
          <p:nvPr>
            <p:ph type="title"/>
          </p:nvPr>
        </p:nvSpPr>
        <p:spPr>
          <a:xfrm>
            <a:off x="550863" y="379577"/>
            <a:ext cx="11091600" cy="647172"/>
          </a:xfrm>
        </p:spPr>
        <p:txBody>
          <a:bodyPr/>
          <a:lstStyle/>
          <a:p>
            <a:pPr algn="ctr"/>
            <a:r>
              <a:rPr lang="es-ES" dirty="0"/>
              <a:t>CAPITULO III</a:t>
            </a:r>
            <a:endParaRPr lang="es-SV" dirty="0"/>
          </a:p>
        </p:txBody>
      </p:sp>
      <p:sp>
        <p:nvSpPr>
          <p:cNvPr id="3" name="Marcador de contenido 2">
            <a:extLst>
              <a:ext uri="{FF2B5EF4-FFF2-40B4-BE49-F238E27FC236}">
                <a16:creationId xmlns:a16="http://schemas.microsoft.com/office/drawing/2014/main" id="{5CF452FF-5076-ED59-FC6F-4D2EFE830627}"/>
              </a:ext>
            </a:extLst>
          </p:cNvPr>
          <p:cNvSpPr>
            <a:spLocks noGrp="1"/>
          </p:cNvSpPr>
          <p:nvPr>
            <p:ph idx="1"/>
          </p:nvPr>
        </p:nvSpPr>
        <p:spPr>
          <a:xfrm>
            <a:off x="550863" y="1765005"/>
            <a:ext cx="11090274" cy="3327990"/>
          </a:xfrm>
        </p:spPr>
        <p:txBody>
          <a:bodyPr/>
          <a:lstStyle/>
          <a:p>
            <a:pPr algn="just"/>
            <a:r>
              <a:rPr lang="es-ES" sz="2400" dirty="0"/>
              <a:t>3.0 METODOLOGÍA</a:t>
            </a:r>
          </a:p>
          <a:p>
            <a:pPr algn="just"/>
            <a:r>
              <a:rPr lang="es-ES" sz="2400" dirty="0"/>
              <a:t>3.1 Tipo de investigación</a:t>
            </a:r>
          </a:p>
          <a:p>
            <a:pPr algn="just"/>
            <a:r>
              <a:rPr lang="es-ES" sz="2400" dirty="0"/>
              <a:t>Investigación Aplicada: El objetivo principal de esta investigación es aplicar los conocimientos teóricos y empíricos existentes para abordar un problema específico, en este caso, el diseño y desarrollo de una página web accesible. Se busca generar soluciones prácticas y directamente aplicables a la mejora de la accesibilidad web para personas con capacidades especiales.</a:t>
            </a:r>
          </a:p>
        </p:txBody>
      </p:sp>
      <p:sp>
        <p:nvSpPr>
          <p:cNvPr id="6" name="Marcador de número de diapositiva 5">
            <a:extLst>
              <a:ext uri="{FF2B5EF4-FFF2-40B4-BE49-F238E27FC236}">
                <a16:creationId xmlns:a16="http://schemas.microsoft.com/office/drawing/2014/main" id="{C4D86DD9-187E-7E3F-CC4D-3E968140F9E3}"/>
              </a:ext>
            </a:extLst>
          </p:cNvPr>
          <p:cNvSpPr>
            <a:spLocks noGrp="1"/>
          </p:cNvSpPr>
          <p:nvPr>
            <p:ph type="sldNum" sz="quarter" idx="12"/>
          </p:nvPr>
        </p:nvSpPr>
        <p:spPr/>
        <p:txBody>
          <a:bodyPr/>
          <a:lstStyle/>
          <a:p>
            <a:pPr rtl="0"/>
            <a:fld id="{DBA1B0FB-D917-4C8C-928F-313BD683BF39}" type="slidenum">
              <a:rPr lang="es-ES" smtClean="0"/>
              <a:t>23</a:t>
            </a:fld>
            <a:endParaRPr lang="es-ES"/>
          </a:p>
        </p:txBody>
      </p:sp>
    </p:spTree>
    <p:extLst>
      <p:ext uri="{BB962C8B-B14F-4D97-AF65-F5344CB8AC3E}">
        <p14:creationId xmlns:p14="http://schemas.microsoft.com/office/powerpoint/2010/main" val="2628636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DB6CCC-0B35-7D6C-972F-A0D170286BA9}"/>
              </a:ext>
            </a:extLst>
          </p:cNvPr>
          <p:cNvSpPr>
            <a:spLocks noGrp="1"/>
          </p:cNvSpPr>
          <p:nvPr>
            <p:ph type="title"/>
          </p:nvPr>
        </p:nvSpPr>
        <p:spPr>
          <a:xfrm>
            <a:off x="550863" y="379577"/>
            <a:ext cx="11091600" cy="647172"/>
          </a:xfrm>
        </p:spPr>
        <p:txBody>
          <a:bodyPr/>
          <a:lstStyle/>
          <a:p>
            <a:pPr algn="ctr"/>
            <a:r>
              <a:rPr lang="es-ES" dirty="0"/>
              <a:t>CAPITULO III</a:t>
            </a:r>
            <a:endParaRPr lang="es-SV" dirty="0"/>
          </a:p>
        </p:txBody>
      </p:sp>
      <p:sp>
        <p:nvSpPr>
          <p:cNvPr id="3" name="Marcador de contenido 2">
            <a:extLst>
              <a:ext uri="{FF2B5EF4-FFF2-40B4-BE49-F238E27FC236}">
                <a16:creationId xmlns:a16="http://schemas.microsoft.com/office/drawing/2014/main" id="{5CF452FF-5076-ED59-FC6F-4D2EFE830627}"/>
              </a:ext>
            </a:extLst>
          </p:cNvPr>
          <p:cNvSpPr>
            <a:spLocks noGrp="1"/>
          </p:cNvSpPr>
          <p:nvPr>
            <p:ph idx="1"/>
          </p:nvPr>
        </p:nvSpPr>
        <p:spPr>
          <a:xfrm>
            <a:off x="550863" y="1765005"/>
            <a:ext cx="11090274" cy="3327990"/>
          </a:xfrm>
        </p:spPr>
        <p:txBody>
          <a:bodyPr/>
          <a:lstStyle/>
          <a:p>
            <a:pPr algn="just"/>
            <a:r>
              <a:rPr lang="es-ES" sz="2400" dirty="0"/>
              <a:t>3.2 Técnicas e instrumentos de recolección de información</a:t>
            </a:r>
          </a:p>
          <a:p>
            <a:pPr algn="just"/>
            <a:r>
              <a:rPr lang="es-ES" sz="2400" dirty="0"/>
              <a:t>3.2.1 Técnicas</a:t>
            </a:r>
          </a:p>
          <a:p>
            <a:pPr algn="just"/>
            <a:r>
              <a:rPr lang="es-ES" sz="2400" dirty="0"/>
              <a:t>Respecto a las técnicas que se emplearán, está la documental la cual servirá de base para consultar diferentes fuentes confiables que proporcionarán información entorno a las teorías que se plantearán en el presente trabajo de investigación.</a:t>
            </a:r>
          </a:p>
          <a:p>
            <a:pPr algn="just"/>
            <a:r>
              <a:rPr lang="es-ES" sz="2400" dirty="0"/>
              <a:t>3.2.2 Instrumentos</a:t>
            </a:r>
          </a:p>
          <a:p>
            <a:pPr algn="just"/>
            <a:r>
              <a:rPr lang="es-ES" sz="2400" dirty="0"/>
              <a:t>El instrumento será un cuestionario de recolección de datos con 10 interrogantes cerradas.</a:t>
            </a:r>
          </a:p>
        </p:txBody>
      </p:sp>
      <p:sp>
        <p:nvSpPr>
          <p:cNvPr id="6" name="Marcador de número de diapositiva 5">
            <a:extLst>
              <a:ext uri="{FF2B5EF4-FFF2-40B4-BE49-F238E27FC236}">
                <a16:creationId xmlns:a16="http://schemas.microsoft.com/office/drawing/2014/main" id="{C4D86DD9-187E-7E3F-CC4D-3E968140F9E3}"/>
              </a:ext>
            </a:extLst>
          </p:cNvPr>
          <p:cNvSpPr>
            <a:spLocks noGrp="1"/>
          </p:cNvSpPr>
          <p:nvPr>
            <p:ph type="sldNum" sz="quarter" idx="12"/>
          </p:nvPr>
        </p:nvSpPr>
        <p:spPr/>
        <p:txBody>
          <a:bodyPr/>
          <a:lstStyle/>
          <a:p>
            <a:pPr rtl="0"/>
            <a:fld id="{DBA1B0FB-D917-4C8C-928F-313BD683BF39}" type="slidenum">
              <a:rPr lang="es-ES" smtClean="0"/>
              <a:t>24</a:t>
            </a:fld>
            <a:endParaRPr lang="es-ES"/>
          </a:p>
        </p:txBody>
      </p:sp>
    </p:spTree>
    <p:extLst>
      <p:ext uri="{BB962C8B-B14F-4D97-AF65-F5344CB8AC3E}">
        <p14:creationId xmlns:p14="http://schemas.microsoft.com/office/powerpoint/2010/main" val="1214020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DB6CCC-0B35-7D6C-972F-A0D170286BA9}"/>
              </a:ext>
            </a:extLst>
          </p:cNvPr>
          <p:cNvSpPr>
            <a:spLocks noGrp="1"/>
          </p:cNvSpPr>
          <p:nvPr>
            <p:ph type="title"/>
          </p:nvPr>
        </p:nvSpPr>
        <p:spPr>
          <a:xfrm>
            <a:off x="550863" y="379577"/>
            <a:ext cx="11091600" cy="647172"/>
          </a:xfrm>
        </p:spPr>
        <p:txBody>
          <a:bodyPr/>
          <a:lstStyle/>
          <a:p>
            <a:pPr algn="ctr"/>
            <a:r>
              <a:rPr lang="es-ES" dirty="0"/>
              <a:t>CAPITULO IV</a:t>
            </a:r>
            <a:endParaRPr lang="es-SV" dirty="0"/>
          </a:p>
        </p:txBody>
      </p:sp>
      <p:sp>
        <p:nvSpPr>
          <p:cNvPr id="3" name="Marcador de contenido 2">
            <a:extLst>
              <a:ext uri="{FF2B5EF4-FFF2-40B4-BE49-F238E27FC236}">
                <a16:creationId xmlns:a16="http://schemas.microsoft.com/office/drawing/2014/main" id="{5CF452FF-5076-ED59-FC6F-4D2EFE830627}"/>
              </a:ext>
            </a:extLst>
          </p:cNvPr>
          <p:cNvSpPr>
            <a:spLocks noGrp="1"/>
          </p:cNvSpPr>
          <p:nvPr>
            <p:ph idx="1"/>
          </p:nvPr>
        </p:nvSpPr>
        <p:spPr>
          <a:xfrm>
            <a:off x="2055627" y="1678524"/>
            <a:ext cx="8080745" cy="1233376"/>
          </a:xfrm>
        </p:spPr>
        <p:txBody>
          <a:bodyPr/>
          <a:lstStyle/>
          <a:p>
            <a:pPr algn="just"/>
            <a:r>
              <a:rPr lang="es-ES" sz="2400" dirty="0"/>
              <a:t>4.0 RESULTADOS</a:t>
            </a:r>
          </a:p>
        </p:txBody>
      </p:sp>
      <p:sp>
        <p:nvSpPr>
          <p:cNvPr id="6" name="Marcador de número de diapositiva 5">
            <a:extLst>
              <a:ext uri="{FF2B5EF4-FFF2-40B4-BE49-F238E27FC236}">
                <a16:creationId xmlns:a16="http://schemas.microsoft.com/office/drawing/2014/main" id="{C4D86DD9-187E-7E3F-CC4D-3E968140F9E3}"/>
              </a:ext>
            </a:extLst>
          </p:cNvPr>
          <p:cNvSpPr>
            <a:spLocks noGrp="1"/>
          </p:cNvSpPr>
          <p:nvPr>
            <p:ph type="sldNum" sz="quarter" idx="12"/>
          </p:nvPr>
        </p:nvSpPr>
        <p:spPr/>
        <p:txBody>
          <a:bodyPr/>
          <a:lstStyle/>
          <a:p>
            <a:pPr rtl="0"/>
            <a:fld id="{DBA1B0FB-D917-4C8C-928F-313BD683BF39}" type="slidenum">
              <a:rPr lang="es-ES" smtClean="0"/>
              <a:t>25</a:t>
            </a:fld>
            <a:endParaRPr lang="es-ES"/>
          </a:p>
        </p:txBody>
      </p:sp>
      <p:pic>
        <p:nvPicPr>
          <p:cNvPr id="5" name="Imagen 4">
            <a:extLst>
              <a:ext uri="{FF2B5EF4-FFF2-40B4-BE49-F238E27FC236}">
                <a16:creationId xmlns:a16="http://schemas.microsoft.com/office/drawing/2014/main" id="{070298EF-84AD-9112-867C-813553338814}"/>
              </a:ext>
            </a:extLst>
          </p:cNvPr>
          <p:cNvPicPr>
            <a:picLocks noChangeAspect="1"/>
          </p:cNvPicPr>
          <p:nvPr/>
        </p:nvPicPr>
        <p:blipFill>
          <a:blip r:embed="rId2"/>
          <a:stretch>
            <a:fillRect/>
          </a:stretch>
        </p:blipFill>
        <p:spPr>
          <a:xfrm>
            <a:off x="1880404" y="2150414"/>
            <a:ext cx="8431189" cy="4510686"/>
          </a:xfrm>
          <a:prstGeom prst="rect">
            <a:avLst/>
          </a:prstGeom>
        </p:spPr>
      </p:pic>
    </p:spTree>
    <p:extLst>
      <p:ext uri="{BB962C8B-B14F-4D97-AF65-F5344CB8AC3E}">
        <p14:creationId xmlns:p14="http://schemas.microsoft.com/office/powerpoint/2010/main" val="27433224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DB6CCC-0B35-7D6C-972F-A0D170286BA9}"/>
              </a:ext>
            </a:extLst>
          </p:cNvPr>
          <p:cNvSpPr>
            <a:spLocks noGrp="1"/>
          </p:cNvSpPr>
          <p:nvPr>
            <p:ph type="title"/>
          </p:nvPr>
        </p:nvSpPr>
        <p:spPr>
          <a:xfrm>
            <a:off x="550863" y="379577"/>
            <a:ext cx="11091600" cy="647172"/>
          </a:xfrm>
        </p:spPr>
        <p:txBody>
          <a:bodyPr/>
          <a:lstStyle/>
          <a:p>
            <a:pPr algn="ctr"/>
            <a:r>
              <a:rPr lang="es-ES" dirty="0"/>
              <a:t>CAPITULO V</a:t>
            </a:r>
            <a:endParaRPr lang="es-SV" dirty="0"/>
          </a:p>
        </p:txBody>
      </p:sp>
      <p:sp>
        <p:nvSpPr>
          <p:cNvPr id="3" name="Marcador de contenido 2">
            <a:extLst>
              <a:ext uri="{FF2B5EF4-FFF2-40B4-BE49-F238E27FC236}">
                <a16:creationId xmlns:a16="http://schemas.microsoft.com/office/drawing/2014/main" id="{5CF452FF-5076-ED59-FC6F-4D2EFE830627}"/>
              </a:ext>
            </a:extLst>
          </p:cNvPr>
          <p:cNvSpPr>
            <a:spLocks noGrp="1"/>
          </p:cNvSpPr>
          <p:nvPr>
            <p:ph idx="1"/>
          </p:nvPr>
        </p:nvSpPr>
        <p:spPr>
          <a:xfrm>
            <a:off x="550863" y="1318438"/>
            <a:ext cx="11090274" cy="3327990"/>
          </a:xfrm>
        </p:spPr>
        <p:txBody>
          <a:bodyPr/>
          <a:lstStyle/>
          <a:p>
            <a:pPr algn="just"/>
            <a:r>
              <a:rPr lang="es-ES" sz="2400" dirty="0"/>
              <a:t>5.0 CONCLUSIONES</a:t>
            </a:r>
          </a:p>
          <a:p>
            <a:pPr algn="just"/>
            <a:r>
              <a:rPr lang="es-ES" sz="2400" dirty="0"/>
              <a:t>La culminación de este proyecto resalta la importancia crítica de abordar la accesibilidad web como un componente fundamental del desarrollo digital. La propuesta de diseño y desarrollo de una página web accesible para personas con capacidades especiales ha demostrado ser un paso significativo hacia la construcción de un entorno digital inclusivo.</a:t>
            </a:r>
          </a:p>
          <a:p>
            <a:pPr algn="just"/>
            <a:r>
              <a:rPr lang="es-ES" sz="2400" dirty="0"/>
              <a:t>La evaluación de la accesibilidad, respaldada por el cumplimiento de las WCAG 2.0 y la retroalimentación positiva de usuarios con discapacidades, valida la eficacia de la propuesta. La atención dedicada a la navegación intuitiva y la compatibilidad con tecnologías de asistencia subraya el compromiso con la creación de una experiencia digital accesible para todos.</a:t>
            </a:r>
          </a:p>
        </p:txBody>
      </p:sp>
      <p:sp>
        <p:nvSpPr>
          <p:cNvPr id="6" name="Marcador de número de diapositiva 5">
            <a:extLst>
              <a:ext uri="{FF2B5EF4-FFF2-40B4-BE49-F238E27FC236}">
                <a16:creationId xmlns:a16="http://schemas.microsoft.com/office/drawing/2014/main" id="{C4D86DD9-187E-7E3F-CC4D-3E968140F9E3}"/>
              </a:ext>
            </a:extLst>
          </p:cNvPr>
          <p:cNvSpPr>
            <a:spLocks noGrp="1"/>
          </p:cNvSpPr>
          <p:nvPr>
            <p:ph type="sldNum" sz="quarter" idx="12"/>
          </p:nvPr>
        </p:nvSpPr>
        <p:spPr/>
        <p:txBody>
          <a:bodyPr/>
          <a:lstStyle/>
          <a:p>
            <a:pPr rtl="0"/>
            <a:fld id="{DBA1B0FB-D917-4C8C-928F-313BD683BF39}" type="slidenum">
              <a:rPr lang="es-ES" smtClean="0"/>
              <a:t>26</a:t>
            </a:fld>
            <a:endParaRPr lang="es-ES"/>
          </a:p>
        </p:txBody>
      </p:sp>
    </p:spTree>
    <p:extLst>
      <p:ext uri="{BB962C8B-B14F-4D97-AF65-F5344CB8AC3E}">
        <p14:creationId xmlns:p14="http://schemas.microsoft.com/office/powerpoint/2010/main" val="1323907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DB6CCC-0B35-7D6C-972F-A0D170286BA9}"/>
              </a:ext>
            </a:extLst>
          </p:cNvPr>
          <p:cNvSpPr>
            <a:spLocks noGrp="1"/>
          </p:cNvSpPr>
          <p:nvPr>
            <p:ph type="title"/>
          </p:nvPr>
        </p:nvSpPr>
        <p:spPr>
          <a:xfrm>
            <a:off x="550863" y="379577"/>
            <a:ext cx="11091600" cy="647172"/>
          </a:xfrm>
        </p:spPr>
        <p:txBody>
          <a:bodyPr/>
          <a:lstStyle/>
          <a:p>
            <a:pPr algn="ctr"/>
            <a:r>
              <a:rPr lang="es-ES" dirty="0"/>
              <a:t>CAPITULO I</a:t>
            </a:r>
            <a:endParaRPr lang="es-SV" dirty="0"/>
          </a:p>
        </p:txBody>
      </p:sp>
      <p:sp>
        <p:nvSpPr>
          <p:cNvPr id="3" name="Marcador de contenido 2">
            <a:extLst>
              <a:ext uri="{FF2B5EF4-FFF2-40B4-BE49-F238E27FC236}">
                <a16:creationId xmlns:a16="http://schemas.microsoft.com/office/drawing/2014/main" id="{5CF452FF-5076-ED59-FC6F-4D2EFE830627}"/>
              </a:ext>
            </a:extLst>
          </p:cNvPr>
          <p:cNvSpPr>
            <a:spLocks noGrp="1"/>
          </p:cNvSpPr>
          <p:nvPr>
            <p:ph idx="1"/>
          </p:nvPr>
        </p:nvSpPr>
        <p:spPr>
          <a:xfrm>
            <a:off x="550863" y="1297173"/>
            <a:ext cx="11090274" cy="4795652"/>
          </a:xfrm>
        </p:spPr>
        <p:txBody>
          <a:bodyPr/>
          <a:lstStyle/>
          <a:p>
            <a:pPr algn="just"/>
            <a:r>
              <a:rPr lang="es-ES" sz="2400" dirty="0"/>
              <a:t>1.0 EL PROBLEMA</a:t>
            </a:r>
          </a:p>
          <a:p>
            <a:pPr algn="just"/>
            <a:r>
              <a:rPr lang="es-ES" sz="2400" dirty="0"/>
              <a:t>1.1 Titulo descriptivo del proyecto</a:t>
            </a:r>
          </a:p>
          <a:p>
            <a:pPr algn="just"/>
            <a:r>
              <a:rPr lang="es-ES" sz="2400" dirty="0"/>
              <a:t>"Propuesta de Diseño y desarrollo de una página web accesible para personas con capacidades especiales: Una revisión sistemática de mejores prácticas."</a:t>
            </a:r>
          </a:p>
          <a:p>
            <a:pPr algn="just"/>
            <a:r>
              <a:rPr lang="es-ES" sz="2400" dirty="0"/>
              <a:t>1.2 Planteamiento del problema.</a:t>
            </a:r>
          </a:p>
          <a:p>
            <a:pPr algn="just"/>
            <a:r>
              <a:rPr lang="es-ES" sz="2400" dirty="0"/>
              <a:t>La accesibilidad web se erige como un pilar fundamental en la sociedad contemporánea, garantizando que todas las personas, independientemente de sus capacidades, puedan interactuar de manera efectiva con los sitios web. A pesar de los notables avances tecnológicos, persiste una brecha considerable en la accesibilidad de estas plataformas para individuos con discapacidad.</a:t>
            </a:r>
            <a:endParaRPr lang="es-SV" sz="2400" dirty="0"/>
          </a:p>
        </p:txBody>
      </p:sp>
      <p:sp>
        <p:nvSpPr>
          <p:cNvPr id="6" name="Marcador de número de diapositiva 5">
            <a:extLst>
              <a:ext uri="{FF2B5EF4-FFF2-40B4-BE49-F238E27FC236}">
                <a16:creationId xmlns:a16="http://schemas.microsoft.com/office/drawing/2014/main" id="{C4D86DD9-187E-7E3F-CC4D-3E968140F9E3}"/>
              </a:ext>
            </a:extLst>
          </p:cNvPr>
          <p:cNvSpPr>
            <a:spLocks noGrp="1"/>
          </p:cNvSpPr>
          <p:nvPr>
            <p:ph type="sldNum" sz="quarter" idx="12"/>
          </p:nvPr>
        </p:nvSpPr>
        <p:spPr/>
        <p:txBody>
          <a:bodyPr/>
          <a:lstStyle/>
          <a:p>
            <a:pPr rtl="0"/>
            <a:fld id="{DBA1B0FB-D917-4C8C-928F-313BD683BF39}" type="slidenum">
              <a:rPr lang="es-ES" smtClean="0"/>
              <a:t>3</a:t>
            </a:fld>
            <a:endParaRPr lang="es-ES"/>
          </a:p>
        </p:txBody>
      </p:sp>
    </p:spTree>
    <p:extLst>
      <p:ext uri="{BB962C8B-B14F-4D97-AF65-F5344CB8AC3E}">
        <p14:creationId xmlns:p14="http://schemas.microsoft.com/office/powerpoint/2010/main" val="2258300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DB6CCC-0B35-7D6C-972F-A0D170286BA9}"/>
              </a:ext>
            </a:extLst>
          </p:cNvPr>
          <p:cNvSpPr>
            <a:spLocks noGrp="1"/>
          </p:cNvSpPr>
          <p:nvPr>
            <p:ph type="title"/>
          </p:nvPr>
        </p:nvSpPr>
        <p:spPr>
          <a:xfrm>
            <a:off x="550863" y="379577"/>
            <a:ext cx="11091600" cy="647172"/>
          </a:xfrm>
        </p:spPr>
        <p:txBody>
          <a:bodyPr/>
          <a:lstStyle/>
          <a:p>
            <a:pPr algn="ctr"/>
            <a:r>
              <a:rPr lang="es-ES" dirty="0"/>
              <a:t>CAPITULO I</a:t>
            </a:r>
            <a:endParaRPr lang="es-SV" dirty="0"/>
          </a:p>
        </p:txBody>
      </p:sp>
      <p:sp>
        <p:nvSpPr>
          <p:cNvPr id="3" name="Marcador de contenido 2">
            <a:extLst>
              <a:ext uri="{FF2B5EF4-FFF2-40B4-BE49-F238E27FC236}">
                <a16:creationId xmlns:a16="http://schemas.microsoft.com/office/drawing/2014/main" id="{5CF452FF-5076-ED59-FC6F-4D2EFE830627}"/>
              </a:ext>
            </a:extLst>
          </p:cNvPr>
          <p:cNvSpPr>
            <a:spLocks noGrp="1"/>
          </p:cNvSpPr>
          <p:nvPr>
            <p:ph idx="1"/>
          </p:nvPr>
        </p:nvSpPr>
        <p:spPr>
          <a:xfrm>
            <a:off x="550863" y="1297173"/>
            <a:ext cx="11090274" cy="4795652"/>
          </a:xfrm>
        </p:spPr>
        <p:txBody>
          <a:bodyPr/>
          <a:lstStyle/>
          <a:p>
            <a:pPr algn="just"/>
            <a:r>
              <a:rPr lang="es-ES" sz="2400" dirty="0"/>
              <a:t>1.3 Enunciado del problema.</a:t>
            </a:r>
          </a:p>
          <a:p>
            <a:pPr algn="just"/>
            <a:r>
              <a:rPr lang="es-ES" sz="2400" dirty="0"/>
              <a:t>El problema que se aborda en esta investigación es la falta de diseño y desarrollo de páginas web accesibles para personas discapacitadas. A pesar de los avances tecnológicos, muchas páginas web no están diseñadas ni desarrolladas teniendo en cuenta las necesidades específicas de este grupo de usuarios, lo que limita su acceso y uso efectivo de los sitios web.</a:t>
            </a:r>
          </a:p>
          <a:p>
            <a:pPr algn="just"/>
            <a:r>
              <a:rPr lang="es-ES" sz="2400" dirty="0"/>
              <a:t>Esta falta de accesibilidad web tiene un impacto negativo en la calidad de vida de las personas con discapacidad, ya que se ven excluidas de la información, servicios y oportunidades disponibles en línea. Además, también afecta su autonomía, independencia y participación social.</a:t>
            </a:r>
            <a:endParaRPr lang="es-SV" sz="2400" dirty="0"/>
          </a:p>
        </p:txBody>
      </p:sp>
      <p:sp>
        <p:nvSpPr>
          <p:cNvPr id="6" name="Marcador de número de diapositiva 5">
            <a:extLst>
              <a:ext uri="{FF2B5EF4-FFF2-40B4-BE49-F238E27FC236}">
                <a16:creationId xmlns:a16="http://schemas.microsoft.com/office/drawing/2014/main" id="{C4D86DD9-187E-7E3F-CC4D-3E968140F9E3}"/>
              </a:ext>
            </a:extLst>
          </p:cNvPr>
          <p:cNvSpPr>
            <a:spLocks noGrp="1"/>
          </p:cNvSpPr>
          <p:nvPr>
            <p:ph type="sldNum" sz="quarter" idx="12"/>
          </p:nvPr>
        </p:nvSpPr>
        <p:spPr/>
        <p:txBody>
          <a:bodyPr/>
          <a:lstStyle/>
          <a:p>
            <a:pPr rtl="0"/>
            <a:fld id="{DBA1B0FB-D917-4C8C-928F-313BD683BF39}" type="slidenum">
              <a:rPr lang="es-ES" smtClean="0"/>
              <a:t>4</a:t>
            </a:fld>
            <a:endParaRPr lang="es-ES"/>
          </a:p>
        </p:txBody>
      </p:sp>
    </p:spTree>
    <p:extLst>
      <p:ext uri="{BB962C8B-B14F-4D97-AF65-F5344CB8AC3E}">
        <p14:creationId xmlns:p14="http://schemas.microsoft.com/office/powerpoint/2010/main" val="1491599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DB6CCC-0B35-7D6C-972F-A0D170286BA9}"/>
              </a:ext>
            </a:extLst>
          </p:cNvPr>
          <p:cNvSpPr>
            <a:spLocks noGrp="1"/>
          </p:cNvSpPr>
          <p:nvPr>
            <p:ph type="title"/>
          </p:nvPr>
        </p:nvSpPr>
        <p:spPr>
          <a:xfrm>
            <a:off x="550863" y="379577"/>
            <a:ext cx="11091600" cy="647172"/>
          </a:xfrm>
        </p:spPr>
        <p:txBody>
          <a:bodyPr/>
          <a:lstStyle/>
          <a:p>
            <a:pPr algn="ctr"/>
            <a:r>
              <a:rPr lang="es-ES" dirty="0"/>
              <a:t>CAPITULO I</a:t>
            </a:r>
            <a:endParaRPr lang="es-SV" dirty="0"/>
          </a:p>
        </p:txBody>
      </p:sp>
      <p:sp>
        <p:nvSpPr>
          <p:cNvPr id="3" name="Marcador de contenido 2">
            <a:extLst>
              <a:ext uri="{FF2B5EF4-FFF2-40B4-BE49-F238E27FC236}">
                <a16:creationId xmlns:a16="http://schemas.microsoft.com/office/drawing/2014/main" id="{5CF452FF-5076-ED59-FC6F-4D2EFE830627}"/>
              </a:ext>
            </a:extLst>
          </p:cNvPr>
          <p:cNvSpPr>
            <a:spLocks noGrp="1"/>
          </p:cNvSpPr>
          <p:nvPr>
            <p:ph idx="1"/>
          </p:nvPr>
        </p:nvSpPr>
        <p:spPr>
          <a:xfrm>
            <a:off x="550863" y="1297173"/>
            <a:ext cx="11090274" cy="4752753"/>
          </a:xfrm>
        </p:spPr>
        <p:txBody>
          <a:bodyPr/>
          <a:lstStyle/>
          <a:p>
            <a:pPr algn="just"/>
            <a:r>
              <a:rPr lang="es-ES" sz="2400" dirty="0"/>
              <a:t>1.4 Justificación.</a:t>
            </a:r>
          </a:p>
          <a:p>
            <a:pPr algn="just"/>
            <a:r>
              <a:rPr lang="es-ES" sz="2400" dirty="0"/>
              <a:t>Esta investigación se fundamenta en la necesidad imperante de abordar la carencia en el diseño y desarrollo de páginas web accesibles para personas con discapacidad. A pesar de los avances tecnológicos y la creciente importancia de la inclusión digital, numerosas páginas web aún no se ajustan a los estándares de accesibilidad cruciales para asegurar que todas las personas puedan acceder y utilizar los sitios web de manera efectiva.</a:t>
            </a:r>
          </a:p>
          <a:p>
            <a:pPr algn="just"/>
            <a:r>
              <a:rPr lang="es-ES" sz="2400" dirty="0"/>
              <a:t>La ausencia de accesibilidad web para personas con discapacidad conlleva consecuencias significativas en su calidad de vida y participación en la sociedad. Estas personas quedan excluidas de información, servicios y oportunidades en línea, restringiendo su autonomía e independencia. </a:t>
            </a:r>
            <a:endParaRPr lang="es-SV" sz="2400" dirty="0"/>
          </a:p>
        </p:txBody>
      </p:sp>
      <p:sp>
        <p:nvSpPr>
          <p:cNvPr id="6" name="Marcador de número de diapositiva 5">
            <a:extLst>
              <a:ext uri="{FF2B5EF4-FFF2-40B4-BE49-F238E27FC236}">
                <a16:creationId xmlns:a16="http://schemas.microsoft.com/office/drawing/2014/main" id="{C4D86DD9-187E-7E3F-CC4D-3E968140F9E3}"/>
              </a:ext>
            </a:extLst>
          </p:cNvPr>
          <p:cNvSpPr>
            <a:spLocks noGrp="1"/>
          </p:cNvSpPr>
          <p:nvPr>
            <p:ph type="sldNum" sz="quarter" idx="12"/>
          </p:nvPr>
        </p:nvSpPr>
        <p:spPr/>
        <p:txBody>
          <a:bodyPr/>
          <a:lstStyle/>
          <a:p>
            <a:pPr rtl="0"/>
            <a:fld id="{DBA1B0FB-D917-4C8C-928F-313BD683BF39}" type="slidenum">
              <a:rPr lang="es-ES" smtClean="0"/>
              <a:t>5</a:t>
            </a:fld>
            <a:endParaRPr lang="es-ES"/>
          </a:p>
        </p:txBody>
      </p:sp>
    </p:spTree>
    <p:extLst>
      <p:ext uri="{BB962C8B-B14F-4D97-AF65-F5344CB8AC3E}">
        <p14:creationId xmlns:p14="http://schemas.microsoft.com/office/powerpoint/2010/main" val="1085489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DB6CCC-0B35-7D6C-972F-A0D170286BA9}"/>
              </a:ext>
            </a:extLst>
          </p:cNvPr>
          <p:cNvSpPr>
            <a:spLocks noGrp="1"/>
          </p:cNvSpPr>
          <p:nvPr>
            <p:ph type="title"/>
          </p:nvPr>
        </p:nvSpPr>
        <p:spPr>
          <a:xfrm>
            <a:off x="550863" y="379577"/>
            <a:ext cx="11091600" cy="647172"/>
          </a:xfrm>
        </p:spPr>
        <p:txBody>
          <a:bodyPr/>
          <a:lstStyle/>
          <a:p>
            <a:pPr algn="ctr"/>
            <a:r>
              <a:rPr lang="es-ES" dirty="0"/>
              <a:t>CAPITULO I</a:t>
            </a:r>
            <a:endParaRPr lang="es-SV" dirty="0"/>
          </a:p>
        </p:txBody>
      </p:sp>
      <p:sp>
        <p:nvSpPr>
          <p:cNvPr id="3" name="Marcador de contenido 2">
            <a:extLst>
              <a:ext uri="{FF2B5EF4-FFF2-40B4-BE49-F238E27FC236}">
                <a16:creationId xmlns:a16="http://schemas.microsoft.com/office/drawing/2014/main" id="{5CF452FF-5076-ED59-FC6F-4D2EFE830627}"/>
              </a:ext>
            </a:extLst>
          </p:cNvPr>
          <p:cNvSpPr>
            <a:spLocks noGrp="1"/>
          </p:cNvSpPr>
          <p:nvPr>
            <p:ph idx="1"/>
          </p:nvPr>
        </p:nvSpPr>
        <p:spPr>
          <a:xfrm>
            <a:off x="550863" y="1424769"/>
            <a:ext cx="11090274" cy="4253022"/>
          </a:xfrm>
        </p:spPr>
        <p:txBody>
          <a:bodyPr/>
          <a:lstStyle/>
          <a:p>
            <a:pPr algn="just"/>
            <a:r>
              <a:rPr lang="es-ES" sz="2400" dirty="0"/>
              <a:t>1.5 Delimitaciones.</a:t>
            </a:r>
          </a:p>
          <a:p>
            <a:pPr algn="just"/>
            <a:r>
              <a:rPr lang="es-ES" sz="2400" dirty="0"/>
              <a:t>1.5.1 Espacial.</a:t>
            </a:r>
          </a:p>
          <a:p>
            <a:pPr algn="just"/>
            <a:r>
              <a:rPr lang="es-ES" sz="2400" dirty="0"/>
              <a:t>La presente investigación se desarrolló en la ciudad de San Miguel, específicamente en el municipio de Quelepa.</a:t>
            </a:r>
          </a:p>
          <a:p>
            <a:pPr algn="just"/>
            <a:r>
              <a:rPr lang="es-ES" sz="2400" dirty="0"/>
              <a:t>1.5.2 Temporal.</a:t>
            </a:r>
          </a:p>
          <a:p>
            <a:pPr algn="just"/>
            <a:r>
              <a:rPr lang="es-ES" sz="2400" dirty="0"/>
              <a:t>El tiempo estipulado para el desarrollo de la presente investigación es un lapso de 6 meses desde su planteamiento inicial en el mes de julio hasta su publicación en diciembre del presente año.</a:t>
            </a:r>
          </a:p>
        </p:txBody>
      </p:sp>
      <p:sp>
        <p:nvSpPr>
          <p:cNvPr id="6" name="Marcador de número de diapositiva 5">
            <a:extLst>
              <a:ext uri="{FF2B5EF4-FFF2-40B4-BE49-F238E27FC236}">
                <a16:creationId xmlns:a16="http://schemas.microsoft.com/office/drawing/2014/main" id="{C4D86DD9-187E-7E3F-CC4D-3E968140F9E3}"/>
              </a:ext>
            </a:extLst>
          </p:cNvPr>
          <p:cNvSpPr>
            <a:spLocks noGrp="1"/>
          </p:cNvSpPr>
          <p:nvPr>
            <p:ph type="sldNum" sz="quarter" idx="12"/>
          </p:nvPr>
        </p:nvSpPr>
        <p:spPr/>
        <p:txBody>
          <a:bodyPr/>
          <a:lstStyle/>
          <a:p>
            <a:pPr rtl="0"/>
            <a:fld id="{DBA1B0FB-D917-4C8C-928F-313BD683BF39}" type="slidenum">
              <a:rPr lang="es-ES" smtClean="0"/>
              <a:t>6</a:t>
            </a:fld>
            <a:endParaRPr lang="es-ES"/>
          </a:p>
        </p:txBody>
      </p:sp>
    </p:spTree>
    <p:extLst>
      <p:ext uri="{BB962C8B-B14F-4D97-AF65-F5344CB8AC3E}">
        <p14:creationId xmlns:p14="http://schemas.microsoft.com/office/powerpoint/2010/main" val="4204088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DB6CCC-0B35-7D6C-972F-A0D170286BA9}"/>
              </a:ext>
            </a:extLst>
          </p:cNvPr>
          <p:cNvSpPr>
            <a:spLocks noGrp="1"/>
          </p:cNvSpPr>
          <p:nvPr>
            <p:ph type="title"/>
          </p:nvPr>
        </p:nvSpPr>
        <p:spPr>
          <a:xfrm>
            <a:off x="550863" y="379577"/>
            <a:ext cx="11091600" cy="647172"/>
          </a:xfrm>
        </p:spPr>
        <p:txBody>
          <a:bodyPr/>
          <a:lstStyle/>
          <a:p>
            <a:pPr algn="ctr"/>
            <a:r>
              <a:rPr lang="es-ES" dirty="0"/>
              <a:t>CAPITULO I</a:t>
            </a:r>
            <a:endParaRPr lang="es-SV" dirty="0"/>
          </a:p>
        </p:txBody>
      </p:sp>
      <p:sp>
        <p:nvSpPr>
          <p:cNvPr id="3" name="Marcador de contenido 2">
            <a:extLst>
              <a:ext uri="{FF2B5EF4-FFF2-40B4-BE49-F238E27FC236}">
                <a16:creationId xmlns:a16="http://schemas.microsoft.com/office/drawing/2014/main" id="{5CF452FF-5076-ED59-FC6F-4D2EFE830627}"/>
              </a:ext>
            </a:extLst>
          </p:cNvPr>
          <p:cNvSpPr>
            <a:spLocks noGrp="1"/>
          </p:cNvSpPr>
          <p:nvPr>
            <p:ph idx="1"/>
          </p:nvPr>
        </p:nvSpPr>
        <p:spPr>
          <a:xfrm>
            <a:off x="550863" y="1765005"/>
            <a:ext cx="11090274" cy="3327990"/>
          </a:xfrm>
        </p:spPr>
        <p:txBody>
          <a:bodyPr/>
          <a:lstStyle/>
          <a:p>
            <a:pPr algn="just"/>
            <a:r>
              <a:rPr lang="es-ES" sz="2400" dirty="0"/>
              <a:t>1.5.3 Teórica.</a:t>
            </a:r>
          </a:p>
          <a:p>
            <a:pPr algn="just"/>
            <a:r>
              <a:rPr lang="es-ES" sz="2400" dirty="0"/>
              <a:t>La propuesta de diseño y desarrollo de una página web accesible para personas con discapacidad se fundamenta en una perspectiva que reconoce la importancia de la accesibilidad digital como un derecho fundamental y una responsabilidad ética en la sociedad contemporánea. Esta delimitación teórica se apoya en varias teorías científicas que proporcionan el marco conceptual necesario para comprender y abordar el objeto de estudio.</a:t>
            </a:r>
          </a:p>
        </p:txBody>
      </p:sp>
      <p:sp>
        <p:nvSpPr>
          <p:cNvPr id="6" name="Marcador de número de diapositiva 5">
            <a:extLst>
              <a:ext uri="{FF2B5EF4-FFF2-40B4-BE49-F238E27FC236}">
                <a16:creationId xmlns:a16="http://schemas.microsoft.com/office/drawing/2014/main" id="{C4D86DD9-187E-7E3F-CC4D-3E968140F9E3}"/>
              </a:ext>
            </a:extLst>
          </p:cNvPr>
          <p:cNvSpPr>
            <a:spLocks noGrp="1"/>
          </p:cNvSpPr>
          <p:nvPr>
            <p:ph type="sldNum" sz="quarter" idx="12"/>
          </p:nvPr>
        </p:nvSpPr>
        <p:spPr/>
        <p:txBody>
          <a:bodyPr/>
          <a:lstStyle/>
          <a:p>
            <a:pPr rtl="0"/>
            <a:fld id="{DBA1B0FB-D917-4C8C-928F-313BD683BF39}" type="slidenum">
              <a:rPr lang="es-ES" smtClean="0"/>
              <a:t>7</a:t>
            </a:fld>
            <a:endParaRPr lang="es-ES"/>
          </a:p>
        </p:txBody>
      </p:sp>
    </p:spTree>
    <p:extLst>
      <p:ext uri="{BB962C8B-B14F-4D97-AF65-F5344CB8AC3E}">
        <p14:creationId xmlns:p14="http://schemas.microsoft.com/office/powerpoint/2010/main" val="2401067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DB6CCC-0B35-7D6C-972F-A0D170286BA9}"/>
              </a:ext>
            </a:extLst>
          </p:cNvPr>
          <p:cNvSpPr>
            <a:spLocks noGrp="1"/>
          </p:cNvSpPr>
          <p:nvPr>
            <p:ph type="title"/>
          </p:nvPr>
        </p:nvSpPr>
        <p:spPr>
          <a:xfrm>
            <a:off x="550863" y="379577"/>
            <a:ext cx="11091600" cy="647172"/>
          </a:xfrm>
        </p:spPr>
        <p:txBody>
          <a:bodyPr/>
          <a:lstStyle/>
          <a:p>
            <a:pPr algn="ctr"/>
            <a:r>
              <a:rPr lang="es-ES" dirty="0"/>
              <a:t>CAPITULO I</a:t>
            </a:r>
            <a:endParaRPr lang="es-SV" dirty="0"/>
          </a:p>
        </p:txBody>
      </p:sp>
      <p:sp>
        <p:nvSpPr>
          <p:cNvPr id="3" name="Marcador de contenido 2">
            <a:extLst>
              <a:ext uri="{FF2B5EF4-FFF2-40B4-BE49-F238E27FC236}">
                <a16:creationId xmlns:a16="http://schemas.microsoft.com/office/drawing/2014/main" id="{5CF452FF-5076-ED59-FC6F-4D2EFE830627}"/>
              </a:ext>
            </a:extLst>
          </p:cNvPr>
          <p:cNvSpPr>
            <a:spLocks noGrp="1"/>
          </p:cNvSpPr>
          <p:nvPr>
            <p:ph idx="1"/>
          </p:nvPr>
        </p:nvSpPr>
        <p:spPr>
          <a:xfrm>
            <a:off x="550863" y="1382233"/>
            <a:ext cx="11090274" cy="3327990"/>
          </a:xfrm>
        </p:spPr>
        <p:txBody>
          <a:bodyPr/>
          <a:lstStyle/>
          <a:p>
            <a:pPr algn="just"/>
            <a:r>
              <a:rPr lang="es-ES" sz="2400" dirty="0"/>
              <a:t>1.6 Objetivos</a:t>
            </a:r>
          </a:p>
          <a:p>
            <a:pPr algn="just"/>
            <a:r>
              <a:rPr lang="es-ES" sz="2400" dirty="0"/>
              <a:t>1.6.1 Objetivo general.</a:t>
            </a:r>
          </a:p>
          <a:p>
            <a:pPr algn="just"/>
            <a:r>
              <a:rPr lang="es-ES" sz="2400" dirty="0"/>
              <a:t>• Desarrollo de una propuesta integral de una página web accesible que cumpla con los estándares de accesibilidad web, promoviendo la inclusión y participación plena de personas con capacidades especiales.</a:t>
            </a:r>
          </a:p>
          <a:p>
            <a:pPr algn="just"/>
            <a:r>
              <a:rPr lang="es-ES" sz="2400" dirty="0"/>
              <a:t>1.6.2 Objetivos específicos.</a:t>
            </a:r>
          </a:p>
          <a:p>
            <a:pPr algn="just"/>
            <a:r>
              <a:rPr lang="es-ES" sz="2400" dirty="0"/>
              <a:t>Identificar las buenas prácticas para mejorar la navegación en sitios web accesibles para personas con capacidades especiales, centrándose en aspectos como la navegación, la presentación de contenido y la interacción.</a:t>
            </a:r>
          </a:p>
        </p:txBody>
      </p:sp>
      <p:sp>
        <p:nvSpPr>
          <p:cNvPr id="6" name="Marcador de número de diapositiva 5">
            <a:extLst>
              <a:ext uri="{FF2B5EF4-FFF2-40B4-BE49-F238E27FC236}">
                <a16:creationId xmlns:a16="http://schemas.microsoft.com/office/drawing/2014/main" id="{C4D86DD9-187E-7E3F-CC4D-3E968140F9E3}"/>
              </a:ext>
            </a:extLst>
          </p:cNvPr>
          <p:cNvSpPr>
            <a:spLocks noGrp="1"/>
          </p:cNvSpPr>
          <p:nvPr>
            <p:ph type="sldNum" sz="quarter" idx="12"/>
          </p:nvPr>
        </p:nvSpPr>
        <p:spPr/>
        <p:txBody>
          <a:bodyPr/>
          <a:lstStyle/>
          <a:p>
            <a:pPr rtl="0"/>
            <a:fld id="{DBA1B0FB-D917-4C8C-928F-313BD683BF39}" type="slidenum">
              <a:rPr lang="es-ES" smtClean="0"/>
              <a:t>8</a:t>
            </a:fld>
            <a:endParaRPr lang="es-ES"/>
          </a:p>
        </p:txBody>
      </p:sp>
    </p:spTree>
    <p:extLst>
      <p:ext uri="{BB962C8B-B14F-4D97-AF65-F5344CB8AC3E}">
        <p14:creationId xmlns:p14="http://schemas.microsoft.com/office/powerpoint/2010/main" val="119605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ángulo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upo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ángulo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9" name="Rectángulo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0" name="Rectángulo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grpSp>
      <p:sp>
        <p:nvSpPr>
          <p:cNvPr id="22" name="Rectángulo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ítulo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es-MX" sz="3600" dirty="0">
                <a:solidFill>
                  <a:schemeClr val="bg1"/>
                </a:solidFill>
              </a:rPr>
              <a:t>CAPITULO II</a:t>
            </a:r>
            <a:endParaRPr lang="es-MX" sz="6000" dirty="0">
              <a:solidFill>
                <a:schemeClr val="bg1"/>
              </a:solidFill>
            </a:endParaRPr>
          </a:p>
        </p:txBody>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r>
              <a:rPr lang="es-MX" b="1" dirty="0">
                <a:solidFill>
                  <a:schemeClr val="bg1"/>
                </a:solidFill>
              </a:rPr>
              <a:t>2.0 FUNDAMENTACIÓN TEÓRICA</a:t>
            </a:r>
          </a:p>
        </p:txBody>
      </p:sp>
    </p:spTree>
    <p:extLst>
      <p:ext uri="{BB962C8B-B14F-4D97-AF65-F5344CB8AC3E}">
        <p14:creationId xmlns:p14="http://schemas.microsoft.com/office/powerpoint/2010/main" val="1487700712"/>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867.tgt.Office_50301375_TF33713516_Win32_OJ112196127" id="{F9082FAB-B260-427D-84E8-28A2C83CAFF9}" vid="{CFEC27F7-7A35-4744-B58C-557A3196B84D}"/>
    </a:ext>
  </a:extLst>
</a:theme>
</file>

<file path=ppt/theme/theme2.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9671_TF56390039_Win32" id="{6E439996-84EB-442B-81F0-3A34FA2EB35A}" vid="{07E61665-08E7-4204-B220-B3D664A24A22}"/>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{C105B45C-F593-4CA0-840B-68FD85A6666B}tf33713516_win32</Template>
  <TotalTime>132</TotalTime>
  <Words>1390</Words>
  <Application>Microsoft Office PowerPoint</Application>
  <PresentationFormat>Panorámica</PresentationFormat>
  <Paragraphs>128</Paragraphs>
  <Slides>26</Slides>
  <Notes>13</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26</vt:i4>
      </vt:variant>
    </vt:vector>
  </HeadingPairs>
  <TitlesOfParts>
    <vt:vector size="34" baseType="lpstr">
      <vt:lpstr>Arial</vt:lpstr>
      <vt:lpstr>Calibri</vt:lpstr>
      <vt:lpstr>Gill Sans MT</vt:lpstr>
      <vt:lpstr>Walbaum Display</vt:lpstr>
      <vt:lpstr>Wingdings</vt:lpstr>
      <vt:lpstr>Wingdings 2</vt:lpstr>
      <vt:lpstr>3DFloatVTI</vt:lpstr>
      <vt:lpstr>Dividendo</vt:lpstr>
      <vt:lpstr>"PROPUESTA DE DISEÑO Y DESARROLLO DE UNA PÁGINA WEB ACCESIBLE PARA PERSONAS CON CAPACIDADES ESPECIALES: UNA REVISIÓN SISTEMÁTICA DE MEJORES PRÁCTICAS."</vt:lpstr>
      <vt:lpstr>INTRODUCCIÓN</vt:lpstr>
      <vt:lpstr>CAPITULO I</vt:lpstr>
      <vt:lpstr>CAPITULO I</vt:lpstr>
      <vt:lpstr>CAPITULO I</vt:lpstr>
      <vt:lpstr>CAPITULO I</vt:lpstr>
      <vt:lpstr>CAPITULO I</vt:lpstr>
      <vt:lpstr>CAPITULO I</vt:lpstr>
      <vt:lpstr>CAPITULO II</vt:lpstr>
      <vt:lpstr>Que es un sitio web</vt:lpstr>
      <vt:lpstr>Accesibilidad web</vt:lpstr>
      <vt:lpstr>¿Qué es la accesibilidad web? </vt:lpstr>
      <vt:lpstr>Las Pautas de Accesibilidad al Contenido Web (WCAG 2.0)</vt:lpstr>
      <vt:lpstr>Tipos de Discapacidades</vt:lpstr>
      <vt:lpstr>Presentación de PowerPoint</vt:lpstr>
      <vt:lpstr>Presentación de PowerPoint</vt:lpstr>
      <vt:lpstr>Necesidades Especiales</vt:lpstr>
      <vt:lpstr>Presentación de PowerPoint</vt:lpstr>
      <vt:lpstr>Tecnologías de Asistencia</vt:lpstr>
      <vt:lpstr>Beneficios de la accesibilidad</vt:lpstr>
      <vt:lpstr>Prácticas para crear un sitio accesible </vt:lpstr>
      <vt:lpstr> Concentrarse en un público objetivo  Simplificar el diseño  Utilizar imágenes o videos de alta calidad  </vt:lpstr>
      <vt:lpstr>CAPITULO III</vt:lpstr>
      <vt:lpstr>CAPITULO III</vt:lpstr>
      <vt:lpstr>CAPITULO IV</vt:lpstr>
      <vt:lpstr>CAPITULO 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Tipos de Discapacidades</dc:title>
  <dc:creator>JUAN EDELBERTO GARCIA ALVARADO</dc:creator>
  <cp:lastModifiedBy>Mauricio Moisés  Carranza Viera</cp:lastModifiedBy>
  <cp:revision>7</cp:revision>
  <dcterms:created xsi:type="dcterms:W3CDTF">2023-12-06T02:22:14Z</dcterms:created>
  <dcterms:modified xsi:type="dcterms:W3CDTF">2023-12-06T05:52:36Z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