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he Seasons" charset="1" panose="00000000000000000000"/>
      <p:regular r:id="rId16"/>
    </p:embeddedFont>
    <p:embeddedFont>
      <p:font typeface="Gotham Bold" charset="1" panose="00000000000000000000"/>
      <p:regular r:id="rId17"/>
    </p:embeddedFont>
    <p:embeddedFont>
      <p:font typeface="Poppins" charset="1" panose="00000500000000000000"/>
      <p:regular r:id="rId18"/>
    </p:embeddedFont>
    <p:embeddedFont>
      <p:font typeface="Glacial Indifference" charset="1" panose="00000000000000000000"/>
      <p:regular r:id="rId19"/>
    </p:embeddedFont>
    <p:embeddedFont>
      <p:font typeface="Marykate" charset="1" panose="00000000000000000000"/>
      <p:regular r:id="rId20"/>
    </p:embeddedFont>
    <p:embeddedFont>
      <p:font typeface="Canva Sans" charset="1" panose="020B0503030501040103"/>
      <p:regular r:id="rId21"/>
    </p:embeddedFont>
    <p:embeddedFont>
      <p:font typeface="The Seasons Bold" charset="1" panose="00000000000000000000"/>
      <p:regular r:id="rId22"/>
    </p:embeddedFont>
    <p:embeddedFont>
      <p:font typeface="Copperplate Gothic 29 AB" charset="1" panose="020E0504020206020404"/>
      <p:regular r:id="rId23"/>
    </p:embeddedFont>
    <p:embeddedFont>
      <p:font typeface="Copperplate Gothic 32 BC" charset="1" panose="020E0807020206020404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16230" y="4754463"/>
            <a:ext cx="7312042" cy="104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The Seasons"/>
                <a:ea typeface="The Seasons"/>
                <a:cs typeface="The Seasons"/>
                <a:sym typeface="The Seasons"/>
              </a:rPr>
              <a:t>BINARY BANDITS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64241" y="3076261"/>
            <a:ext cx="11159517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COMPARE.IT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68500" y="8653530"/>
            <a:ext cx="615100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EST. 2025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112875" y="5898850"/>
            <a:ext cx="8062250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BOOYSEN HAYLEY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GIBENDI </a:t>
            </a: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BLESSING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KÖHLER DIVO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MAHLANGU TSHEGOFATSO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MARODI JESSICA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PHOSA NOMZI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25080" y="9259955"/>
            <a:ext cx="763784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1919"/>
                </a:solidFill>
                <a:latin typeface="Marykate"/>
                <a:ea typeface="Marykate"/>
                <a:cs typeface="Marykate"/>
                <a:sym typeface="Marykate"/>
              </a:rPr>
              <a:t>The only type of comparison that doesn’t steal your joy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433477" y="4274503"/>
            <a:ext cx="742104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31609" y="386878"/>
            <a:ext cx="6999790" cy="9513245"/>
          </a:xfrm>
          <a:custGeom>
            <a:avLst/>
            <a:gdLst/>
            <a:ahLst/>
            <a:cxnLst/>
            <a:rect r="r" b="b" t="t" l="l"/>
            <a:pathLst>
              <a:path h="9513245" w="6999790">
                <a:moveTo>
                  <a:pt x="0" y="0"/>
                </a:moveTo>
                <a:lnTo>
                  <a:pt x="6999790" y="0"/>
                </a:lnTo>
                <a:lnTo>
                  <a:pt x="6999790" y="9513244"/>
                </a:lnTo>
                <a:lnTo>
                  <a:pt x="0" y="9513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749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31499" y="3238411"/>
            <a:ext cx="3791426" cy="249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(E)ER </a:t>
            </a:r>
          </a:p>
          <a:p>
            <a:pPr algn="ctr">
              <a:lnSpc>
                <a:spcPts val="9379"/>
              </a:lnSpc>
            </a:pPr>
            <a:r>
              <a:rPr lang="en-US" sz="66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DIAGRAM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74782" y="1730749"/>
            <a:ext cx="11138436" cy="6395899"/>
          </a:xfrm>
          <a:custGeom>
            <a:avLst/>
            <a:gdLst/>
            <a:ahLst/>
            <a:cxnLst/>
            <a:rect r="r" b="b" t="t" l="l"/>
            <a:pathLst>
              <a:path h="6395899" w="11138436">
                <a:moveTo>
                  <a:pt x="0" y="0"/>
                </a:moveTo>
                <a:lnTo>
                  <a:pt x="11138436" y="0"/>
                </a:lnTo>
                <a:lnTo>
                  <a:pt x="11138436" y="6395898"/>
                </a:lnTo>
                <a:lnTo>
                  <a:pt x="0" y="6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93614" y="263525"/>
            <a:ext cx="13300772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(E)EER DIAGRAM → RELATIONAL MAPPING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84354" y="8681376"/>
            <a:ext cx="6719292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opperplate Gothic 29 AB"/>
                <a:ea typeface="Copperplate Gothic 29 AB"/>
                <a:cs typeface="Copperplate Gothic 29 AB"/>
                <a:sym typeface="Copperplate Gothic 29 AB"/>
              </a:rPr>
              <a:t>Step 1: Mapping of Regular  Entities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209734" y="1112357"/>
            <a:ext cx="9868532" cy="7401399"/>
          </a:xfrm>
          <a:custGeom>
            <a:avLst/>
            <a:gdLst/>
            <a:ahLst/>
            <a:cxnLst/>
            <a:rect r="r" b="b" t="t" l="l"/>
            <a:pathLst>
              <a:path h="7401399" w="9868532">
                <a:moveTo>
                  <a:pt x="0" y="0"/>
                </a:moveTo>
                <a:lnTo>
                  <a:pt x="9868532" y="0"/>
                </a:lnTo>
                <a:lnTo>
                  <a:pt x="9868532" y="7401399"/>
                </a:lnTo>
                <a:lnTo>
                  <a:pt x="0" y="74013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93614" y="166862"/>
            <a:ext cx="13300772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(E)ER DIGRAM → RELATIONAL MAPPING (CONT.)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20386" y="8896667"/>
            <a:ext cx="544722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opperplate Gothic 29 AB"/>
                <a:ea typeface="Copperplate Gothic 29 AB"/>
                <a:cs typeface="Copperplate Gothic 29 AB"/>
                <a:sym typeface="Copperplate Gothic 29 AB"/>
              </a:rPr>
              <a:t>Step 2: Mapping of Weak Entities</a:t>
            </a:r>
          </a:p>
        </p:txBody>
      </p:sp>
    </p:spTree>
  </p:cSld>
  <p:clrMapOvr>
    <a:masterClrMapping/>
  </p:clrMapOvr>
  <p:transition spd="fast">
    <p:cover dir="r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78028" y="2077838"/>
            <a:ext cx="8731943" cy="6131323"/>
          </a:xfrm>
          <a:custGeom>
            <a:avLst/>
            <a:gdLst/>
            <a:ahLst/>
            <a:cxnLst/>
            <a:rect r="r" b="b" t="t" l="l"/>
            <a:pathLst>
              <a:path h="6131323" w="8731943">
                <a:moveTo>
                  <a:pt x="0" y="0"/>
                </a:moveTo>
                <a:lnTo>
                  <a:pt x="8731944" y="0"/>
                </a:lnTo>
                <a:lnTo>
                  <a:pt x="8731944" y="6131324"/>
                </a:lnTo>
                <a:lnTo>
                  <a:pt x="0" y="6131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072386" y="1112190"/>
            <a:ext cx="12143228" cy="8535457"/>
          </a:xfrm>
          <a:custGeom>
            <a:avLst/>
            <a:gdLst/>
            <a:ahLst/>
            <a:cxnLst/>
            <a:rect r="r" b="b" t="t" l="l"/>
            <a:pathLst>
              <a:path h="8535457" w="12143228">
                <a:moveTo>
                  <a:pt x="0" y="0"/>
                </a:moveTo>
                <a:lnTo>
                  <a:pt x="12143228" y="0"/>
                </a:lnTo>
                <a:lnTo>
                  <a:pt x="12143228" y="8535457"/>
                </a:lnTo>
                <a:lnTo>
                  <a:pt x="0" y="85354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493614" y="166862"/>
            <a:ext cx="13300772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(E)ER DIGRAM → RELATIONAL MAPPING (CONT.)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30264" y="1376915"/>
            <a:ext cx="7491889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opperplate Gothic 29 AB"/>
                <a:ea typeface="Copperplate Gothic 29 AB"/>
                <a:cs typeface="Copperplate Gothic 29 AB"/>
                <a:sym typeface="Copperplate Gothic 29 AB"/>
              </a:rPr>
              <a:t>Step 4: Mapping Binary 1:N Relationsships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60737" y="1965041"/>
            <a:ext cx="11166526" cy="7840818"/>
          </a:xfrm>
          <a:custGeom>
            <a:avLst/>
            <a:gdLst/>
            <a:ahLst/>
            <a:cxnLst/>
            <a:rect r="r" b="b" t="t" l="l"/>
            <a:pathLst>
              <a:path h="7840818" w="11166526">
                <a:moveTo>
                  <a:pt x="0" y="0"/>
                </a:moveTo>
                <a:lnTo>
                  <a:pt x="11166526" y="0"/>
                </a:lnTo>
                <a:lnTo>
                  <a:pt x="11166526" y="7840818"/>
                </a:lnTo>
                <a:lnTo>
                  <a:pt x="0" y="784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93614" y="138287"/>
            <a:ext cx="13300772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(E)ER DIGRAM → RELATIONAL MAPPING (CONT.)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65333" y="1104369"/>
            <a:ext cx="1295733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Step 8A: Mapping multiple relations - superclass and subclasses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93614" y="601663"/>
            <a:ext cx="13300772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RELATIONAL SCHEMA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422227" y="1555404"/>
            <a:ext cx="11443547" cy="8410668"/>
          </a:xfrm>
          <a:custGeom>
            <a:avLst/>
            <a:gdLst/>
            <a:ahLst/>
            <a:cxnLst/>
            <a:rect r="r" b="b" t="t" l="l"/>
            <a:pathLst>
              <a:path h="8410668" w="11443547">
                <a:moveTo>
                  <a:pt x="0" y="0"/>
                </a:moveTo>
                <a:lnTo>
                  <a:pt x="11443546" y="0"/>
                </a:lnTo>
                <a:lnTo>
                  <a:pt x="11443546" y="8410668"/>
                </a:lnTo>
                <a:lnTo>
                  <a:pt x="0" y="84106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19991" y="336550"/>
            <a:ext cx="13300772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Web-Based Application Demonstration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00BF63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16516" y="2974342"/>
            <a:ext cx="5455408" cy="2864089"/>
          </a:xfrm>
          <a:custGeom>
            <a:avLst/>
            <a:gdLst/>
            <a:ahLst/>
            <a:cxnLst/>
            <a:rect r="r" b="b" t="t" l="l"/>
            <a:pathLst>
              <a:path h="2864089" w="5455408">
                <a:moveTo>
                  <a:pt x="0" y="0"/>
                </a:moveTo>
                <a:lnTo>
                  <a:pt x="5455408" y="0"/>
                </a:lnTo>
                <a:lnTo>
                  <a:pt x="5455408" y="2864089"/>
                </a:lnTo>
                <a:lnTo>
                  <a:pt x="0" y="2864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06144" y="692500"/>
            <a:ext cx="13300772" cy="110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GITHUB USAGE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78014" y="3737927"/>
            <a:ext cx="6481286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2F84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BANDITS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56530" y="3222930"/>
            <a:ext cx="736878" cy="192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78"/>
              </a:lnSpc>
            </a:pPr>
            <a:r>
              <a:rPr lang="en-US" sz="11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DAGoeUXRFkM</dc:identifier>
  <dcterms:modified xsi:type="dcterms:W3CDTF">2011-08-01T06:04:30Z</dcterms:modified>
  <cp:revision>1</cp:revision>
  <dc:title>White and Orange Simple Portfolio Presentation</dc:title>
</cp:coreProperties>
</file>