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3354F-3FB9-423A-B73B-975AA1714589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38795-995E-4537-A14E-66F13082E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5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38795-995E-4537-A14E-66F13082E3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51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74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5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3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07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54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410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266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562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5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3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81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28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18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72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01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B861A0-194C-47B3-BC54-81BCE988385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325FF7-79D4-4D84-B386-944B377FF4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13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75901" y="1240368"/>
            <a:ext cx="8574622" cy="2616199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  <a:ea typeface="+mn-ea"/>
              </a:rPr>
              <a:t>サバイバルゲーム</a:t>
            </a:r>
            <a:r>
              <a:rPr lang="en-US" altLang="ja-JP" dirty="0" smtClean="0">
                <a:latin typeface="+mn-ea"/>
                <a:ea typeface="+mn-ea"/>
              </a:rPr>
              <a:t/>
            </a:r>
            <a:br>
              <a:rPr lang="en-US" altLang="ja-JP" dirty="0" smtClean="0">
                <a:latin typeface="+mn-ea"/>
                <a:ea typeface="+mn-ea"/>
              </a:rPr>
            </a:br>
            <a:r>
              <a:rPr lang="ja-JP" altLang="en-US" dirty="0" smtClean="0">
                <a:latin typeface="+mn-ea"/>
                <a:ea typeface="+mn-ea"/>
              </a:rPr>
              <a:t>補助アプリ</a:t>
            </a: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8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5087" y="254000"/>
            <a:ext cx="10018713" cy="1752599"/>
          </a:xfrm>
        </p:spPr>
        <p:txBody>
          <a:bodyPr/>
          <a:lstStyle/>
          <a:p>
            <a:r>
              <a:rPr lang="ja-JP" altLang="en-US" b="1" dirty="0" smtClean="0"/>
              <a:t>サービス</a:t>
            </a:r>
            <a:r>
              <a:rPr lang="ja-JP" altLang="en-US" b="1" dirty="0"/>
              <a:t>概要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7933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sz="3400" b="1" dirty="0" smtClean="0">
                <a:latin typeface="+mn-ea"/>
              </a:rPr>
              <a:t>概要</a:t>
            </a:r>
            <a:endParaRPr kumimoji="1" lang="en-US" altLang="ja-JP" sz="3400" b="1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・サバイバルゲームをする際、位置情報の共有、仲間との通信、メモを共有できるアプリサービス</a:t>
            </a: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sz="3400" b="1" dirty="0" smtClean="0">
                <a:latin typeface="+mn-ea"/>
              </a:rPr>
              <a:t>位置情報の共有</a:t>
            </a:r>
            <a:endParaRPr lang="en-US" altLang="ja-JP" sz="3400" b="1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　・仲間内でのルーム作成を行い、ルーム内のメンバーの位置情報を地図で表示できる。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3400" b="1" dirty="0" smtClean="0">
                <a:latin typeface="+mn-ea"/>
              </a:rPr>
              <a:t>通信</a:t>
            </a:r>
            <a:endParaRPr kumimoji="1" lang="en-US" altLang="ja-JP" sz="3400" b="1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　・グループ通話機能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3400" b="1" dirty="0" smtClean="0">
                <a:latin typeface="+mn-ea"/>
              </a:rPr>
              <a:t>メモを共有</a:t>
            </a:r>
            <a:endParaRPr kumimoji="1" lang="en-US" altLang="ja-JP" sz="3400" b="1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　・競技者全体のルールや残り時間表示などを仲間内で共有できる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3400" b="1" dirty="0" smtClean="0">
                <a:latin typeface="+mn-ea"/>
              </a:rPr>
              <a:t>利点</a:t>
            </a:r>
            <a:endParaRPr kumimoji="1" lang="en-US" altLang="ja-JP" sz="3400" b="1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latin typeface="+mn-ea"/>
              </a:rPr>
              <a:t>　・通信機材をスマートフォン一つに集約できる。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58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29390" y="919187"/>
            <a:ext cx="10515600" cy="581660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038662" y="2368446"/>
            <a:ext cx="3672590" cy="230848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>
                <a:latin typeface="+mn-ea"/>
              </a:rPr>
              <a:t>～</a:t>
            </a:r>
            <a:r>
              <a:rPr lang="ja-JP" altLang="en-US" sz="5400" b="1" dirty="0" smtClean="0">
                <a:latin typeface="+mn-ea"/>
              </a:rPr>
              <a:t>４</a:t>
            </a:r>
            <a:r>
              <a:rPr kumimoji="1" lang="ja-JP" altLang="en-US" sz="5400" b="1" dirty="0" smtClean="0">
                <a:latin typeface="+mn-ea"/>
              </a:rPr>
              <a:t>人</a:t>
            </a:r>
            <a:endParaRPr kumimoji="1" lang="ja-JP" altLang="en-US" sz="5400" b="1" dirty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734331" y="2368445"/>
            <a:ext cx="3672590" cy="230848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>
                <a:solidFill>
                  <a:schemeClr val="bg2">
                    <a:lumMod val="90000"/>
                  </a:schemeClr>
                </a:solidFill>
              </a:rPr>
              <a:t>５人～</a:t>
            </a:r>
            <a:endParaRPr kumimoji="1" lang="en-US" altLang="ja-JP" sz="5400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bg2">
                    <a:lumMod val="90000"/>
                  </a:schemeClr>
                </a:solidFill>
              </a:rPr>
              <a:t>有料</a:t>
            </a:r>
            <a:endParaRPr kumimoji="1" lang="ja-JP" altLang="en-US" sz="2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ホームベース 8"/>
          <p:cNvSpPr/>
          <p:nvPr/>
        </p:nvSpPr>
        <p:spPr>
          <a:xfrm rot="10800000">
            <a:off x="2038662" y="5302029"/>
            <a:ext cx="1352238" cy="523221"/>
          </a:xfrm>
          <a:prstGeom prst="homePlate">
            <a:avLst>
              <a:gd name="adj" fmla="val 521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29447" y="5302031"/>
            <a:ext cx="154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戻る</a:t>
            </a:r>
            <a:endParaRPr kumimoji="1" lang="ja-JP" altLang="en-US" sz="28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9085" y="199205"/>
            <a:ext cx="3236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位置情報の共有</a:t>
            </a:r>
            <a:endParaRPr kumimoji="1" lang="ja-JP" altLang="en-US" sz="3200" dirty="0"/>
          </a:p>
        </p:txBody>
      </p:sp>
      <p:sp>
        <p:nvSpPr>
          <p:cNvPr id="13" name="角丸四角形 12"/>
          <p:cNvSpPr/>
          <p:nvPr/>
        </p:nvSpPr>
        <p:spPr>
          <a:xfrm>
            <a:off x="7504241" y="1243766"/>
            <a:ext cx="2147760" cy="80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参加</a:t>
            </a:r>
            <a:endParaRPr kumimoji="1" lang="ja-JP" altLang="en-US" sz="3600" b="1" dirty="0"/>
          </a:p>
        </p:txBody>
      </p:sp>
      <p:sp>
        <p:nvSpPr>
          <p:cNvPr id="14" name="角丸四角形 13"/>
          <p:cNvSpPr/>
          <p:nvPr/>
        </p:nvSpPr>
        <p:spPr>
          <a:xfrm>
            <a:off x="2885814" y="1243767"/>
            <a:ext cx="1978286" cy="800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招待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580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29390" y="919187"/>
            <a:ext cx="10515600" cy="58166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273300" y="1562100"/>
            <a:ext cx="7950200" cy="1028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グループ１</a:t>
            </a:r>
            <a:endParaRPr kumimoji="1" lang="en-US" altLang="ja-JP" sz="3600" b="1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273300" y="3211121"/>
            <a:ext cx="7950200" cy="1028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グループ２</a:t>
            </a:r>
            <a:endParaRPr kumimoji="1" lang="en-US" altLang="ja-JP" sz="3600" b="1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2273300" y="4775927"/>
            <a:ext cx="7950200" cy="1028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グループ</a:t>
            </a:r>
            <a:r>
              <a:rPr kumimoji="1" lang="ja-JP" altLang="en-US" sz="3600" dirty="0" smtClean="0"/>
              <a:t>３</a:t>
            </a:r>
            <a:endParaRPr kumimoji="1" lang="en-US" altLang="ja-JP" sz="3600" dirty="0" smtClean="0"/>
          </a:p>
        </p:txBody>
      </p:sp>
      <p:sp>
        <p:nvSpPr>
          <p:cNvPr id="12" name="ホームベース 11"/>
          <p:cNvSpPr/>
          <p:nvPr/>
        </p:nvSpPr>
        <p:spPr>
          <a:xfrm rot="10800000">
            <a:off x="1597181" y="5817511"/>
            <a:ext cx="1082519" cy="523221"/>
          </a:xfrm>
          <a:prstGeom prst="homePlate">
            <a:avLst>
              <a:gd name="adj" fmla="val 521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54200" y="589445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85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29390" y="919187"/>
            <a:ext cx="10515600" cy="58166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397000" y="1295400"/>
            <a:ext cx="9580380" cy="5270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528580" y="1295401"/>
            <a:ext cx="9317220" cy="52705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987800" y="3827487"/>
            <a:ext cx="292100" cy="28023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041140" y="4441453"/>
            <a:ext cx="292100" cy="28023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028950" y="4627167"/>
            <a:ext cx="292100" cy="28023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737100" y="5511799"/>
            <a:ext cx="292100" cy="28023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721100" y="3573487"/>
            <a:ext cx="8255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508500" y="2799624"/>
            <a:ext cx="8255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351270" y="4289053"/>
            <a:ext cx="8255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351270" y="2164606"/>
            <a:ext cx="8255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ホームベース 17"/>
          <p:cNvSpPr/>
          <p:nvPr/>
        </p:nvSpPr>
        <p:spPr>
          <a:xfrm rot="16200000">
            <a:off x="5923213" y="5782546"/>
            <a:ext cx="527956" cy="54693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08300" y="225055"/>
            <a:ext cx="155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地図例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54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29390" y="919187"/>
            <a:ext cx="10515600" cy="58166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97740" y="2324100"/>
            <a:ext cx="8978900" cy="344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今</a:t>
            </a:r>
            <a:r>
              <a:rPr lang="ja-JP" altLang="en-US" sz="3600" dirty="0" smtClean="0">
                <a:solidFill>
                  <a:schemeClr val="tx1"/>
                </a:solidFill>
              </a:rPr>
              <a:t>大会ルール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algn="ctr"/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・仲間全滅で敗北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・陣地が占拠された場合敗北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</a:rPr>
              <a:t>・ゾンビ禁止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</a:rPr>
              <a:t>・みんな仲良くプレイしましょう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ホームベース 5"/>
          <p:cNvSpPr/>
          <p:nvPr/>
        </p:nvSpPr>
        <p:spPr>
          <a:xfrm rot="10800000">
            <a:off x="1822762" y="5839478"/>
            <a:ext cx="1072838" cy="523221"/>
          </a:xfrm>
          <a:prstGeom prst="homePlate">
            <a:avLst>
              <a:gd name="adj" fmla="val 521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20900" y="59164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8" name="六角形 7"/>
          <p:cNvSpPr/>
          <p:nvPr/>
        </p:nvSpPr>
        <p:spPr>
          <a:xfrm>
            <a:off x="4155190" y="1139044"/>
            <a:ext cx="4064000" cy="965200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tx1"/>
                </a:solidFill>
              </a:rPr>
              <a:t>３０：００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6140" y="272856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メモ例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81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資金収支計画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 smtClean="0">
                <a:latin typeface="+mn-ea"/>
              </a:rPr>
              <a:t>アプリ製作費として</a:t>
            </a:r>
            <a:r>
              <a:rPr lang="en-US" altLang="ja-JP" sz="2800" dirty="0">
                <a:latin typeface="+mn-ea"/>
              </a:rPr>
              <a:t>600</a:t>
            </a:r>
            <a:r>
              <a:rPr lang="ja-JP" altLang="en-US" sz="2800" dirty="0" smtClean="0">
                <a:latin typeface="+mn-ea"/>
              </a:rPr>
              <a:t>万円</a:t>
            </a:r>
            <a:endParaRPr lang="en-US" altLang="ja-JP" sz="2800" dirty="0" smtClean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+mn-ea"/>
              </a:rPr>
              <a:t>アプリ</a:t>
            </a:r>
            <a:r>
              <a:rPr kumimoji="1" lang="ja-JP" altLang="en-US" sz="2800" dirty="0" smtClean="0">
                <a:latin typeface="+mn-ea"/>
              </a:rPr>
              <a:t>の維持費に</a:t>
            </a:r>
            <a:r>
              <a:rPr lang="en-US" altLang="ja-JP" sz="2800" dirty="0">
                <a:latin typeface="+mn-ea"/>
              </a:rPr>
              <a:t>50</a:t>
            </a:r>
            <a:r>
              <a:rPr kumimoji="1" lang="ja-JP" altLang="en-US" sz="2800" dirty="0" smtClean="0">
                <a:latin typeface="+mn-ea"/>
              </a:rPr>
              <a:t>万円</a:t>
            </a:r>
            <a:endParaRPr kumimoji="1" lang="en-US" altLang="ja-JP" sz="2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+mn-ea"/>
              </a:rPr>
              <a:t>　・メンテナンス代が</a:t>
            </a:r>
            <a:r>
              <a:rPr lang="en-US" altLang="ja-JP" sz="2800" dirty="0" smtClean="0">
                <a:latin typeface="+mn-ea"/>
              </a:rPr>
              <a:t>20</a:t>
            </a:r>
            <a:r>
              <a:rPr lang="ja-JP" altLang="en-US" sz="2800" dirty="0" smtClean="0">
                <a:latin typeface="+mn-ea"/>
              </a:rPr>
              <a:t>万円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+mn-ea"/>
              </a:rPr>
              <a:t>　・サーバー代が</a:t>
            </a:r>
            <a:r>
              <a:rPr lang="en-US" altLang="ja-JP" sz="2800" dirty="0" smtClean="0">
                <a:latin typeface="+mn-ea"/>
              </a:rPr>
              <a:t>30</a:t>
            </a:r>
            <a:r>
              <a:rPr lang="ja-JP" altLang="en-US" sz="2800" dirty="0" smtClean="0">
                <a:latin typeface="+mn-ea"/>
              </a:rPr>
              <a:t>万</a:t>
            </a:r>
            <a:endParaRPr lang="en-US" altLang="ja-JP" sz="2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+mn-ea"/>
              </a:rPr>
              <a:t>合計</a:t>
            </a:r>
            <a:r>
              <a:rPr lang="en-US" altLang="ja-JP" sz="2800" dirty="0" smtClean="0">
                <a:latin typeface="+mn-ea"/>
              </a:rPr>
              <a:t>650</a:t>
            </a:r>
            <a:r>
              <a:rPr lang="ja-JP" altLang="en-US" sz="2800" dirty="0" smtClean="0">
                <a:latin typeface="+mn-ea"/>
              </a:rPr>
              <a:t>万円が必要になる</a:t>
            </a:r>
            <a:endParaRPr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33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リワードプログラム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2273300"/>
            <a:ext cx="10018713" cy="4190999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</a:rPr>
              <a:t>５０００円：アプリ無料権</a:t>
            </a:r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１</a:t>
            </a:r>
            <a:r>
              <a:rPr lang="ja-JP" altLang="en-US" dirty="0">
                <a:latin typeface="+mn-ea"/>
              </a:rPr>
              <a:t>ヵ</a:t>
            </a:r>
            <a:r>
              <a:rPr lang="ja-JP" altLang="en-US" dirty="0" smtClean="0">
                <a:latin typeface="+mn-ea"/>
              </a:rPr>
              <a:t>月</a:t>
            </a:r>
            <a:r>
              <a:rPr lang="en-US" altLang="ja-JP" dirty="0" smtClean="0">
                <a:latin typeface="+mn-ea"/>
              </a:rPr>
              <a:t>)</a:t>
            </a:r>
          </a:p>
          <a:p>
            <a:r>
              <a:rPr lang="ja-JP" altLang="en-US" dirty="0">
                <a:latin typeface="+mn-ea"/>
              </a:rPr>
              <a:t>８</a:t>
            </a:r>
            <a:r>
              <a:rPr lang="ja-JP" altLang="en-US" dirty="0" smtClean="0">
                <a:latin typeface="+mn-ea"/>
              </a:rPr>
              <a:t>０００円：スマホ固定バンド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８０００円：アプリ無料権</a:t>
            </a:r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２ヵ月</a:t>
            </a:r>
            <a:r>
              <a:rPr lang="en-US" altLang="ja-JP" dirty="0" smtClean="0">
                <a:latin typeface="+mn-ea"/>
              </a:rPr>
              <a:t>)</a:t>
            </a:r>
          </a:p>
          <a:p>
            <a:r>
              <a:rPr lang="ja-JP" altLang="en-US" dirty="0" smtClean="0">
                <a:latin typeface="+mn-ea"/>
              </a:rPr>
              <a:t>８０００円：</a:t>
            </a:r>
            <a:r>
              <a:rPr lang="en-US" altLang="ja-JP" dirty="0">
                <a:latin typeface="+mn-ea"/>
              </a:rPr>
              <a:t>Bluetooth</a:t>
            </a:r>
            <a:r>
              <a:rPr lang="ja-JP" altLang="en-US" dirty="0" smtClean="0">
                <a:latin typeface="+mn-ea"/>
              </a:rPr>
              <a:t>マイクイヤホン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１００００円：アプリ利用権</a:t>
            </a:r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３ヵ月</a:t>
            </a:r>
            <a:r>
              <a:rPr lang="en-US" altLang="ja-JP" dirty="0" smtClean="0">
                <a:latin typeface="+mn-ea"/>
              </a:rPr>
              <a:t>)</a:t>
            </a:r>
            <a:endParaRPr lang="ja-JP" altLang="en-US" dirty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１００００円：スマホ</a:t>
            </a:r>
            <a:r>
              <a:rPr lang="ja-JP" altLang="en-US" dirty="0">
                <a:latin typeface="+mn-ea"/>
              </a:rPr>
              <a:t>固定</a:t>
            </a:r>
            <a:r>
              <a:rPr lang="ja-JP" altLang="en-US" dirty="0" smtClean="0">
                <a:latin typeface="+mn-ea"/>
              </a:rPr>
              <a:t>バンド</a:t>
            </a:r>
            <a:r>
              <a:rPr lang="en-US" altLang="ja-JP" dirty="0" smtClean="0">
                <a:latin typeface="+mn-ea"/>
              </a:rPr>
              <a:t>&amp;Bluetooth</a:t>
            </a:r>
            <a:r>
              <a:rPr lang="ja-JP" altLang="en-US" dirty="0" smtClean="0">
                <a:latin typeface="+mn-ea"/>
              </a:rPr>
              <a:t>マイクイヤホン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１５０００円：アプリ無料権</a:t>
            </a:r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３ヵ月</a:t>
            </a:r>
            <a:r>
              <a:rPr lang="en-US" altLang="ja-JP" dirty="0" smtClean="0">
                <a:latin typeface="+mn-ea"/>
              </a:rPr>
              <a:t>) </a:t>
            </a:r>
            <a:r>
              <a:rPr lang="en-US" altLang="ja-JP" dirty="0">
                <a:latin typeface="+mn-ea"/>
              </a:rPr>
              <a:t>Bluetooth</a:t>
            </a:r>
            <a:r>
              <a:rPr lang="ja-JP" altLang="en-US" dirty="0" smtClean="0">
                <a:latin typeface="+mn-ea"/>
              </a:rPr>
              <a:t>マイクイヤホン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　　　　　　　　　　　　　　　　　　＋</a:t>
            </a:r>
            <a:r>
              <a:rPr lang="ja-JP" altLang="en-US" dirty="0" smtClean="0">
                <a:latin typeface="+mn-ea"/>
              </a:rPr>
              <a:t>スマホ</a:t>
            </a:r>
            <a:r>
              <a:rPr lang="ja-JP" altLang="en-US" dirty="0">
                <a:latin typeface="+mn-ea"/>
              </a:rPr>
              <a:t>固定</a:t>
            </a:r>
            <a:r>
              <a:rPr lang="ja-JP" altLang="en-US" dirty="0" smtClean="0">
                <a:latin typeface="+mn-ea"/>
              </a:rPr>
              <a:t>バンド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20990" y="2125980"/>
            <a:ext cx="3097530" cy="181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683817" y="2273300"/>
            <a:ext cx="3571876" cy="1336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追記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すべての出資者に対し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クレジット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スペシャルサンクスとして記名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92310" y="3606801"/>
            <a:ext cx="9386889" cy="284479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２１６１１３０９　原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２１６１１３３８　町田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２１６１１３７９　山下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２１６１１３２６</a:t>
            </a:r>
            <a:r>
              <a:rPr lang="ja-JP" altLang="en-US" dirty="0"/>
              <a:t>　</a:t>
            </a:r>
            <a:r>
              <a:rPr lang="ja-JP" altLang="en-US" dirty="0" smtClean="0"/>
              <a:t>藤原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２１６１１３４１　松澤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63900" y="1879600"/>
            <a:ext cx="659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以上で発表を終わります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22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242</TotalTime>
  <Words>134</Words>
  <Application>Microsoft Office PowerPoint</Application>
  <PresentationFormat>ワイド画面</PresentationFormat>
  <Paragraphs>61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HGｺﾞｼｯｸM</vt:lpstr>
      <vt:lpstr>ＭＳ Ｐゴシック</vt:lpstr>
      <vt:lpstr>Arial</vt:lpstr>
      <vt:lpstr>Calibri</vt:lpstr>
      <vt:lpstr>Corbel</vt:lpstr>
      <vt:lpstr>視差</vt:lpstr>
      <vt:lpstr>サバイバルゲーム 補助アプリ</vt:lpstr>
      <vt:lpstr>サービス概要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資金収支計画</vt:lpstr>
      <vt:lpstr>リワードプログラム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新しいサバイバルゲーム</dc:title>
  <dc:creator>松澤葵</dc:creator>
  <cp:lastModifiedBy>松澤葵</cp:lastModifiedBy>
  <cp:revision>22</cp:revision>
  <dcterms:created xsi:type="dcterms:W3CDTF">2016-12-21T04:29:44Z</dcterms:created>
  <dcterms:modified xsi:type="dcterms:W3CDTF">2017-01-18T05:28:59Z</dcterms:modified>
</cp:coreProperties>
</file>