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03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4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70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0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8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1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30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F0D9D-9807-4B09-A221-04C0395F9E95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45B632-CCC5-4692-BD0F-58803FD10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37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喫茶店のようなサービス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5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要素</a:t>
            </a:r>
            <a:r>
              <a:rPr lang="ja-JP" altLang="en-US" dirty="0"/>
              <a:t>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食器棚　コーヒー豆　冷凍庫　シンク　ガスレンジ　コーヒーマシン　炊飯器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ジューサー・ミキサー　オーブンレンジ　音楽　ミルク　電気設備　建物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敷地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4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提供するサービス１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敷地、建物がないため、移動型販売喫茶店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コーヒー豆は持ち込みのみ、サイフォンでコーヒーを淹れる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電気設備はないので</a:t>
            </a:r>
            <a:r>
              <a:rPr lang="ja-JP" altLang="en-US" dirty="0" smtClean="0"/>
              <a:t>ソーラーパネルを検討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折り畳み式の机と椅子を用意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紅茶やお菓子、ケーキなどを提供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イケメン（ＯＬ狙い）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75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スーパーやデパートと提携し店の駐車場や広場で販売し、スーパーやデパートで買ったコーヒー豆を使う。在庫管理する必要がないので利益が出やすい（規模が大きすぎるため保留）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18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対象とする人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コーヒー豆を持っている人（金持ちもしくはコーヒー好きの人）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紅茶やお菓子は提供できるのでＯＬに昼休憩やティータイムとして飲める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親子</a:t>
            </a:r>
            <a:r>
              <a:rPr lang="ja-JP" altLang="en-US" dirty="0" smtClean="0"/>
              <a:t>連れ（お菓子目的）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733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146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ＭＳ Ｐ明朝</vt:lpstr>
      <vt:lpstr>Arial</vt:lpstr>
      <vt:lpstr>Garamond</vt:lpstr>
      <vt:lpstr>オーガニック</vt:lpstr>
      <vt:lpstr>喫茶店のようなサービス</vt:lpstr>
      <vt:lpstr>要素制限</vt:lpstr>
      <vt:lpstr>提供するサービス１</vt:lpstr>
      <vt:lpstr>２</vt:lpstr>
      <vt:lpstr>対象とする人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Administrator</dc:creator>
  <cp:lastModifiedBy>Administrator</cp:lastModifiedBy>
  <cp:revision>9</cp:revision>
  <dcterms:created xsi:type="dcterms:W3CDTF">2016-11-09T04:10:36Z</dcterms:created>
  <dcterms:modified xsi:type="dcterms:W3CDTF">2016-11-09T05:25:29Z</dcterms:modified>
</cp:coreProperties>
</file>