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Adriano speak 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name is adriano and i am the Team Leader of the primary keys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dc7413cf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dc7413c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how FR looks and we recommend reading through the documentation to get all requirements in depth.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functionality: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 can login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Admins can manage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Admins Make changes to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 Filter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 View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 review products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d95ef979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d95ef979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 To be updated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Preview of readme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documentation can be found on the github repository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d95ef979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d95ef979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the system work?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dc7413c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dc7413c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dc7413cf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dc7413c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d95ef979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d95ef979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Login with admin, view review graphs, remove a product, add a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with a user, browse products, review a product, watchlist the admins added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d95ef979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d95ef979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d95ef979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d95ef979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Adriano speak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Today’s agenda,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show the team members, followed by a quick runthrough of documentation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we will explain how the system works on a high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then explain some security measures taken to provide database protection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we have software used for database population,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the most exciting part the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please refrain from asking questions until the end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d95ef979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d95ef979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Adriano speak -&gt; no need to introduce the members, when they speak they should introduce themselves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d95ef979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d95ef979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planning can be found on the github if wanted to read through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d95ef979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d95ef979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dc7413c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dc7413c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-&gt; (creates) -&gt; watchlist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dc7413c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dc7413c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Watchlist -&gt; (is involved) -&gt;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Rating-&gt; (has) -&gt;product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-&gt; (writes a) -&gt; Rating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dc7413cf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dc7413cf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Rate limits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Product-&gt; (supplied by) -&gt; retailer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d95ef979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d95ef979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Primary Keys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 221 Assignment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Documentation cont. (Functional Req.)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28" y="1239288"/>
            <a:ext cx="3421825" cy="35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450" y="1239300"/>
            <a:ext cx="4851652" cy="357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Documentation cont. (ReadME)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863" y="1144125"/>
            <a:ext cx="5676267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Overview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55075" y="1464475"/>
            <a:ext cx="3526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API (PHP)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Frontend(PHP, HTML, JS, CSS)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Database</a:t>
            </a:r>
            <a:r>
              <a:rPr lang="en-GB"/>
              <a:t> (PHP my admin)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Hosting (wheatley)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986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Arial"/>
              <a:buChar char="•"/>
            </a:pPr>
            <a:r>
              <a:rPr lang="en-GB" sz="2190">
                <a:latin typeface="Arial"/>
                <a:ea typeface="Arial"/>
                <a:cs typeface="Arial"/>
                <a:sym typeface="Arial"/>
              </a:rPr>
              <a:t>API endpoints make use of </a:t>
            </a:r>
            <a:endParaRPr sz="2190">
              <a:latin typeface="Arial"/>
              <a:ea typeface="Arial"/>
              <a:cs typeface="Arial"/>
              <a:sym typeface="Arial"/>
            </a:endParaRPr>
          </a:p>
          <a:p>
            <a:pPr indent="-18986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0"/>
              <a:buFont typeface="Arial"/>
              <a:buChar char="•"/>
            </a:pPr>
            <a:r>
              <a:rPr lang="en-GB" sz="2190">
                <a:latin typeface="Arial"/>
                <a:ea typeface="Arial"/>
                <a:cs typeface="Arial"/>
                <a:sym typeface="Arial"/>
              </a:rPr>
              <a:t>Prepared statements</a:t>
            </a:r>
            <a:endParaRPr sz="2190">
              <a:latin typeface="Arial"/>
              <a:ea typeface="Arial"/>
              <a:cs typeface="Arial"/>
              <a:sym typeface="Arial"/>
            </a:endParaRPr>
          </a:p>
          <a:p>
            <a:pPr indent="-18986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0"/>
              <a:buFont typeface="Arial"/>
              <a:buChar char="•"/>
            </a:pPr>
            <a:r>
              <a:rPr lang="en-GB" sz="2190">
                <a:latin typeface="Arial"/>
                <a:ea typeface="Arial"/>
                <a:cs typeface="Arial"/>
                <a:sym typeface="Arial"/>
              </a:rPr>
              <a:t>Parameter binding</a:t>
            </a:r>
            <a:endParaRPr sz="2190">
              <a:latin typeface="Arial"/>
              <a:ea typeface="Arial"/>
              <a:cs typeface="Arial"/>
              <a:sym typeface="Arial"/>
            </a:endParaRPr>
          </a:p>
          <a:p>
            <a:pPr indent="-18986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0"/>
              <a:buFont typeface="Arial"/>
              <a:buChar char="•"/>
            </a:pPr>
            <a:r>
              <a:rPr lang="en-GB" sz="2190">
                <a:latin typeface="Arial"/>
                <a:ea typeface="Arial"/>
                <a:cs typeface="Arial"/>
                <a:sym typeface="Arial"/>
              </a:rPr>
              <a:t>Input validation</a:t>
            </a:r>
            <a:endParaRPr sz="219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90">
                <a:latin typeface="Arial"/>
                <a:ea typeface="Arial"/>
                <a:cs typeface="Arial"/>
                <a:sym typeface="Arial"/>
              </a:rPr>
              <a:t>To (help) protect </a:t>
            </a:r>
            <a:r>
              <a:rPr lang="en-GB" sz="2190">
                <a:latin typeface="Arial"/>
                <a:ea typeface="Arial"/>
                <a:cs typeface="Arial"/>
                <a:sym typeface="Arial"/>
              </a:rPr>
              <a:t>against</a:t>
            </a:r>
            <a:r>
              <a:rPr lang="en-GB" sz="2190">
                <a:latin typeface="Arial"/>
                <a:ea typeface="Arial"/>
                <a:cs typeface="Arial"/>
                <a:sym typeface="Arial"/>
              </a:rPr>
              <a:t> SQL injection attacks</a:t>
            </a:r>
            <a:endParaRPr sz="21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20">
              <a:latin typeface="Arial"/>
              <a:ea typeface="Arial"/>
              <a:cs typeface="Arial"/>
              <a:sym typeface="Arial"/>
            </a:endParaRPr>
          </a:p>
          <a:p>
            <a:pPr indent="-18986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Arial"/>
              <a:buChar char="•"/>
            </a:pPr>
            <a:r>
              <a:rPr lang="en-GB" sz="2190">
                <a:latin typeface="Arial"/>
                <a:ea typeface="Arial"/>
                <a:cs typeface="Arial"/>
                <a:sym typeface="Arial"/>
              </a:rPr>
              <a:t>API keys are used to (help) prevent unauthorized users from changing the database</a:t>
            </a:r>
            <a:endParaRPr sz="2190">
              <a:latin typeface="Arial"/>
              <a:ea typeface="Arial"/>
              <a:cs typeface="Arial"/>
              <a:sym typeface="Arial"/>
            </a:endParaRPr>
          </a:p>
          <a:p>
            <a:pPr indent="-18986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Arial"/>
              <a:buChar char="•"/>
            </a:pPr>
            <a:r>
              <a:rPr lang="en-GB" sz="2190">
                <a:latin typeface="Arial"/>
                <a:ea typeface="Arial"/>
                <a:cs typeface="Arial"/>
                <a:sym typeface="Arial"/>
              </a:rPr>
              <a:t>Passwords are hashed, and stored with a salt, to (help) prevent dictionary attacks</a:t>
            </a:r>
            <a:endParaRPr sz="219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Population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Custom scripts for Rating, Product, Supplied_By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Product images fetched from </a:t>
            </a:r>
            <a:r>
              <a:rPr lang="en-GB"/>
              <a:t>https://www.pexels.com/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https://www.mockaroo.com/</a:t>
            </a:r>
            <a:r>
              <a:rPr lang="en-GB"/>
              <a:t> for Retailer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Other data is generated by users (User, Customer, Watchlist, etc.)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Meet the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System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Database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 the team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44200" y="1919075"/>
            <a:ext cx="432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Dewald Colesky - API &amp; Documentation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Adriano Jorge - Team Leader - All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Zoe Joubert - UI &amp; JS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0" y="1919075"/>
            <a:ext cx="432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r>
              <a:rPr lang="en-GB"/>
              <a:t>Inge Keyser - UI &amp; JS &amp; Documentation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Megan Lai - UI &amp; JS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Johan Nel - API &amp; JS &amp; Documentation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Connor Bell - UI &amp; JS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Documentation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Initial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ER Diagrams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Functional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ReadME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Documentation cont. (ER)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477" y="1314038"/>
            <a:ext cx="5135025" cy="343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7750"/>
            <a:ext cx="8839202" cy="4130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875" y="152400"/>
            <a:ext cx="716624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138" y="152400"/>
            <a:ext cx="63457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Documentation cont. (Relational Mapping)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175" y="1242125"/>
            <a:ext cx="6587649" cy="35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