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2" r:id="rId1"/>
  </p:sldMasterIdLst>
  <p:notesMasterIdLst>
    <p:notesMasterId r:id="rId10"/>
  </p:notesMasterIdLst>
  <p:handoutMasterIdLst>
    <p:handoutMasterId r:id="rId11"/>
  </p:handoutMasterIdLst>
  <p:sldIdLst>
    <p:sldId id="261" r:id="rId2"/>
    <p:sldId id="274" r:id="rId3"/>
    <p:sldId id="257" r:id="rId4"/>
    <p:sldId id="275" r:id="rId5"/>
    <p:sldId id="271" r:id="rId6"/>
    <p:sldId id="270" r:id="rId7"/>
    <p:sldId id="272" r:id="rId8"/>
    <p:sldId id="27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8F9D5AB-6865-40D2-A77A-EFB78DC7E2B2}">
          <p14:sldIdLst>
            <p14:sldId id="261"/>
            <p14:sldId id="274"/>
            <p14:sldId id="257"/>
            <p14:sldId id="275"/>
            <p14:sldId id="271"/>
            <p14:sldId id="270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06" autoAdjust="0"/>
  </p:normalViewPr>
  <p:slideViewPr>
    <p:cSldViewPr snapToGrid="0">
      <p:cViewPr varScale="1">
        <p:scale>
          <a:sx n="91" d="100"/>
          <a:sy n="91" d="100"/>
        </p:scale>
        <p:origin x="322" y="16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8B0EA8-860F-2855-1805-651245A620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9C8938-6537-7E97-926B-E9401D64C3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B3968A-2BCB-94DF-1334-ABDEA65A2F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4C5018-22AA-2394-AF9E-BEF871853A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502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F9F570-AAEC-4555-FED6-AF2CF9BFF4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BFA7BD-5B12-F2FC-F460-53267BFF7B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A59BBA-C874-6AE4-81C8-9B9F75653D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894ABD-AF9C-D510-A07A-6A50C4E227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87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01F8BF-37E4-0020-27CB-63D218E2CC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064EFD-8C36-2B5D-C499-0E2200F409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711B41-4922-19FD-837E-BCB862D818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4E7A31-6008-E513-8FF4-40F8CA4C59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03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E14F97-5703-1014-8A0C-98B5352B01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E0C6B2-AC21-4C87-C650-90B2BAC745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DB62E1-65E8-4D41-6862-FE5AC4E03C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AF3820-AC28-3EC3-4A2A-38CF5C946A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18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D82E5E-4F5F-FCA9-F1B9-01A90B9B8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A47956-4160-0860-1C63-14EC15235B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46C195-A33E-2217-B9EA-14F9F92C1B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65C8BF-A87D-D72E-BF3F-CEA7A0DF9D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00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1DE2B8-D9A9-C75B-F9F2-3F057EDBA4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BB30BD-4640-8912-76B7-BA666477B4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212B18-30C1-EE96-BE64-162D32801B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53D39E-B685-71AC-C677-F76B966392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402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618EB-EF56-4375-8DB5-E9051D673290}" type="datetimeFigureOut">
              <a:rPr lang="en-ZA" smtClean="0"/>
              <a:t>2025/05/25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0E9C-8402-4132-AA79-D57E368364E3}" type="slidenum">
              <a:rPr lang="en-ZA" smtClean="0"/>
              <a:t>‹#›</a:t>
            </a:fld>
            <a:endParaRPr lang="en-ZA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D963B1E-723F-0E7D-AF3D-609B6FBBA214}"/>
              </a:ext>
            </a:extLst>
          </p:cNvPr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EC684F1-F5E9-21F8-5C54-B5CDCC3AC78F}"/>
                </a:ext>
              </a:extLst>
            </p:cNvPr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C2CC2A3-4163-61B7-C3D7-D1203E85323B}"/>
                </a:ext>
              </a:extLst>
            </p:cNvPr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CC6818F-B07A-BFA3-0B65-DB1B37D3BE04}"/>
                </a:ext>
              </a:extLst>
            </p:cNvPr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0E6092-40D9-5CE8-1BB8-DEE2B8C5D88F}"/>
                </a:ext>
              </a:extLst>
            </p:cNvPr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0E06C23-873D-7CB8-CD32-297CB41D039F}"/>
                </a:ext>
              </a:extLst>
            </p:cNvPr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278A0DF-FD05-D673-21A3-FA3A0B7B4BA2}"/>
                </a:ext>
              </a:extLst>
            </p:cNvPr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9C6A9EF-BF16-385C-8B6B-908029835A52}"/>
                </a:ext>
              </a:extLst>
            </p:cNvPr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B465741-5E17-6103-4219-F7E2506D32E4}"/>
                </a:ext>
              </a:extLst>
            </p:cNvPr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6BAE92E-F847-70E2-696D-9704E3E42657}"/>
                </a:ext>
              </a:extLst>
            </p:cNvPr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7F9F144-76A0-6852-3956-78934A0FCF91}"/>
                </a:ext>
              </a:extLst>
            </p:cNvPr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1B930D7-7B5F-ADA0-5422-C6CA37600EB3}"/>
                </a:ext>
              </a:extLst>
            </p:cNvPr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02782D1-1CCC-EF51-EA14-6A4836747A39}"/>
                </a:ext>
              </a:extLst>
            </p:cNvPr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28752D5-EC99-A798-B764-24361022FAB4}"/>
                </a:ext>
              </a:extLst>
            </p:cNvPr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DD7BAC2-9FBA-645A-6ED7-CC0F304BC941}"/>
                </a:ext>
              </a:extLst>
            </p:cNvPr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938BBC4-3316-C80D-1459-463DF4AB5313}"/>
                </a:ext>
              </a:extLst>
            </p:cNvPr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A657CA-B4BC-8C93-C122-F42690780B31}"/>
                </a:ext>
              </a:extLst>
            </p:cNvPr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A239B24-1E6A-05F9-75D3-40B2869804BF}"/>
                </a:ext>
              </a:extLst>
            </p:cNvPr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247D268A-27DD-FE78-EA3B-8CAEAE4F2851}"/>
                  </a:ext>
                </a:extLst>
              </p:cNvPr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1179BC5C-1BDE-1635-7F72-1B4D40B9994E}"/>
                  </a:ext>
                </a:extLst>
              </p:cNvPr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DD7A02FE-B2D0-8E79-5648-79DB86CC60FB}"/>
                  </a:ext>
                </a:extLst>
              </p:cNvPr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2B14C369-1337-FD56-6B53-187BF23E09F8}"/>
                  </a:ext>
                </a:extLst>
              </p:cNvPr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C59C3AE1-B83C-1139-6311-13ACD361297D}"/>
                  </a:ext>
                </a:extLst>
              </p:cNvPr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2FD4AFEB-CDBB-2BB7-6527-94AD16E06C21}"/>
                  </a:ext>
                </a:extLst>
              </p:cNvPr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E0AC706C-23D4-D048-6C84-B7148BE308E0}"/>
                    </a:ext>
                  </a:extLst>
                </p:cNvPr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4655DC5D-C632-18EE-5634-475A75D1FED0}"/>
                    </a:ext>
                  </a:extLst>
                </p:cNvPr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51DED8FC-B57E-D414-01B2-0DC6E3313554}"/>
                    </a:ext>
                  </a:extLst>
                </p:cNvPr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A9E2940D-CEBD-54E3-7B19-E7C5B1901140}"/>
                    </a:ext>
                  </a:extLst>
                </p:cNvPr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6B22C7E5-D8F7-2637-7008-D896310300F8}"/>
                    </a:ext>
                  </a:extLst>
                </p:cNvPr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99206D66-AB74-B8A5-C9C9-46307A555F8E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7B5203CD-B882-ABF3-7F2B-D10049F7FC93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EB0E643A-6FE4-4306-ED4D-E0DA8687CFF9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07CA9F0B-5A12-7A69-A484-305568AB5DE4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A6D6EC39-9CF3-FBC8-C97A-E6EA048E2CD8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D6AA7AA-0557-2E6C-9AD1-0C83C55FD3E6}"/>
                </a:ext>
              </a:extLst>
            </p:cNvPr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8B3A76C6-8B06-AF99-1541-6A96C93EAA99}"/>
                  </a:ext>
                </a:extLst>
              </p:cNvPr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C866B8F0-9C55-BED8-7803-2B6297EDFDA3}"/>
                  </a:ext>
                </a:extLst>
              </p:cNvPr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5FDDB109-B7AE-8A7C-2AFE-BB34451844BC}"/>
                  </a:ext>
                </a:extLst>
              </p:cNvPr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57AA2873-C11B-64A9-A1DD-B85472D5CFC2}"/>
                  </a:ext>
                </a:extLst>
              </p:cNvPr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BFAE4005-AA00-D7FA-6934-15FD787456E5}"/>
                  </a:ext>
                </a:extLst>
              </p:cNvPr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9BA1746B-6397-37C0-ECAF-6A856A3B6A42}"/>
                  </a:ext>
                </a:extLst>
              </p:cNvPr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375FC69D-5F15-8473-AD19-7B845D5C8C8A}"/>
                    </a:ext>
                  </a:extLst>
                </p:cNvPr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44079756-3C60-AF1A-9859-F4608F76C6A5}"/>
                    </a:ext>
                  </a:extLst>
                </p:cNvPr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DAA24C0B-E6AF-242C-44F8-8072A54C5D0B}"/>
                    </a:ext>
                  </a:extLst>
                </p:cNvPr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39851C32-28AE-C72B-BBE8-A02F2CB615DE}"/>
                    </a:ext>
                  </a:extLst>
                </p:cNvPr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0DB75E9D-E6F0-E2CC-C31D-A889A364833A}"/>
                    </a:ext>
                  </a:extLst>
                </p:cNvPr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7C2B3FFD-5BA1-8F01-7E7A-ACE3D431BF15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C6E76479-5066-FA36-67CE-2079CA8A864B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425F2EE3-DAF5-BB0C-0DA2-198FCCC3F8A5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1F246C6-B056-BB44-838A-A914D656F2EB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1E144F11-CC31-3BED-B212-300816B42137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E8C373F-EA96-05A4-1837-4F9C8B7052BA}"/>
              </a:ext>
            </a:extLst>
          </p:cNvPr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64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62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5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06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618EB-EF56-4375-8DB5-E9051D673290}" type="datetimeFigureOut">
              <a:rPr lang="en-ZA" smtClean="0"/>
              <a:t>2025/05/25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0E9C-8402-4132-AA79-D57E368364E3}" type="slidenum">
              <a:rPr lang="en-ZA" smtClean="0"/>
              <a:t>‹#›</a:t>
            </a:fld>
            <a:endParaRPr lang="en-ZA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A48C99B-8799-16C3-0B13-D5DBA82441D1}"/>
              </a:ext>
            </a:extLst>
          </p:cNvPr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115E1BB-106C-4BE9-FB39-B7F75C4D80AC}"/>
                </a:ext>
              </a:extLst>
            </p:cNvPr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D748C9A-1A73-BF63-0741-F13870B63921}"/>
                </a:ext>
              </a:extLst>
            </p:cNvPr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B9581F3-C811-971C-8827-9BB87B5DE7E1}"/>
                </a:ext>
              </a:extLst>
            </p:cNvPr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A59241-7CE2-3FDA-8FE3-E4A7DB639171}"/>
                </a:ext>
              </a:extLst>
            </p:cNvPr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C1F27F6-4CDB-64E3-2415-81803DAACB70}"/>
                </a:ext>
              </a:extLst>
            </p:cNvPr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11A7707-2106-1BD8-863D-92E98B3F0D28}"/>
                </a:ext>
              </a:extLst>
            </p:cNvPr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0BB987B-E6CC-5D4A-0F27-F3B1062A9EDA}"/>
                </a:ext>
              </a:extLst>
            </p:cNvPr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84FAB5E-10DA-B252-0A9B-AD97FE17BD9D}"/>
                </a:ext>
              </a:extLst>
            </p:cNvPr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A0295F5-B9EF-551D-73E5-8B45A28477D5}"/>
                </a:ext>
              </a:extLst>
            </p:cNvPr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D8155FB-7E53-8F2E-C395-24517A0A0A30}"/>
                </a:ext>
              </a:extLst>
            </p:cNvPr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C95A95D-C9D9-90E0-EA20-82336BC34DED}"/>
                </a:ext>
              </a:extLst>
            </p:cNvPr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85835FE-849D-A765-340C-530859CD3FA2}"/>
                </a:ext>
              </a:extLst>
            </p:cNvPr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4FCF585-0E3B-F9F2-A928-740FE10296D3}"/>
                </a:ext>
              </a:extLst>
            </p:cNvPr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7E18982-E454-89A9-9C1A-D85F1A107873}"/>
                </a:ext>
              </a:extLst>
            </p:cNvPr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F68B899-F681-FE2A-AA4E-E5B50474F34F}"/>
                </a:ext>
              </a:extLst>
            </p:cNvPr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F78EE0D-27CA-C3DF-AAD3-0A2F3B3978D2}"/>
                </a:ext>
              </a:extLst>
            </p:cNvPr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00BD347-5218-D4F0-BF36-787057804B4C}"/>
                </a:ext>
              </a:extLst>
            </p:cNvPr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C721ECE1-D59E-97D4-A1DE-4F1D001EE1E2}"/>
                  </a:ext>
                </a:extLst>
              </p:cNvPr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F55E387A-CD95-7B0E-74E2-472679024DE8}"/>
                  </a:ext>
                </a:extLst>
              </p:cNvPr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9DB1ACF-BF30-91AF-D2DA-C7880847AA6D}"/>
                  </a:ext>
                </a:extLst>
              </p:cNvPr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A5282169-6DF1-9877-AFA6-8AE1B9D295E0}"/>
                  </a:ext>
                </a:extLst>
              </p:cNvPr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4C43051C-090D-BE71-9715-CBA6E1D043DA}"/>
                  </a:ext>
                </a:extLst>
              </p:cNvPr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BEEB64CC-2103-D2E2-7E9A-1DEC01CB5553}"/>
                  </a:ext>
                </a:extLst>
              </p:cNvPr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AB3C4E73-2C70-B3B6-E9EB-E02F8DD40DBF}"/>
                    </a:ext>
                  </a:extLst>
                </p:cNvPr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A291CAFA-AF39-4AC8-6729-ADA7F16BC007}"/>
                    </a:ext>
                  </a:extLst>
                </p:cNvPr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10F5121C-C060-128C-5302-1DDE6E1ADED0}"/>
                    </a:ext>
                  </a:extLst>
                </p:cNvPr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B3571CC8-CCD4-8A05-EDC3-21CBC0C0EC35}"/>
                    </a:ext>
                  </a:extLst>
                </p:cNvPr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A586B72E-1FD0-45BF-5F73-4D67081AE9BE}"/>
                    </a:ext>
                  </a:extLst>
                </p:cNvPr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E3AD7533-28D4-DDC1-F005-6D518B879855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DA53437E-083B-7ED1-4AD1-3E9FCE066F7C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8709034C-83D9-15A4-E2DE-ED38E8D97430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7B9B1453-277B-C1B2-F82A-B5D0D54E4353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A0D76BF6-47FB-9D0A-3222-F1DC3E9A7E7D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7057EC0-EB5D-E674-A4A0-998203B61234}"/>
                </a:ext>
              </a:extLst>
            </p:cNvPr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B27112BA-A1B4-FEA5-2B09-61F5CFDAD954}"/>
                  </a:ext>
                </a:extLst>
              </p:cNvPr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9E8B40E2-7B58-7A80-039C-9FCC0B78373E}"/>
                  </a:ext>
                </a:extLst>
              </p:cNvPr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1A051A99-DBBF-6FF2-BEA2-E8FAFFA1D407}"/>
                  </a:ext>
                </a:extLst>
              </p:cNvPr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64D38081-14B6-F869-D396-247082341B4E}"/>
                  </a:ext>
                </a:extLst>
              </p:cNvPr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677B0C0B-7771-FE8C-E675-CE76C8FBA037}"/>
                  </a:ext>
                </a:extLst>
              </p:cNvPr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F2C2B360-9F66-2DDF-C25A-2160CCF93F00}"/>
                  </a:ext>
                </a:extLst>
              </p:cNvPr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ED36BAC2-FCBF-E74C-C273-57B27B50C794}"/>
                    </a:ext>
                  </a:extLst>
                </p:cNvPr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AB8F91C4-053C-AF3E-681B-937DDA7593F3}"/>
                    </a:ext>
                  </a:extLst>
                </p:cNvPr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C35AE294-1D24-6AF3-A351-CB12A74BBAE5}"/>
                    </a:ext>
                  </a:extLst>
                </p:cNvPr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C915BC3C-0094-B358-F40E-AE514CE10867}"/>
                    </a:ext>
                  </a:extLst>
                </p:cNvPr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B3AB5F64-DB8C-2BE7-7C5F-946886E2D83C}"/>
                    </a:ext>
                  </a:extLst>
                </p:cNvPr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869854A0-B127-8186-B7DF-B90570270A15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CDC09953-1D53-E4F9-CEDE-7DFD657363A7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CA893478-4636-0F65-E535-7A3250E1072E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E41FC96-A46C-AF8E-008D-D0D54163DF72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EE0DF3A1-32EA-0A80-B9E5-B9ED5C78DA14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01BFE52-FF5D-9E0F-641E-72397174D619}"/>
              </a:ext>
            </a:extLst>
          </p:cNvPr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14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5/25/2025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9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5/25/2025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021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5/25/2025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559540C-9AC3-BE78-0B3C-224B2614C334}"/>
              </a:ext>
            </a:extLst>
          </p:cNvPr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4FF4E93-D257-1BDA-9F70-F68027C28957}"/>
                </a:ext>
              </a:extLst>
            </p:cNvPr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FB8485C-E57D-EA0F-3B26-BAA05F926EF5}"/>
                </a:ext>
              </a:extLst>
            </p:cNvPr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C2924FC-62E0-B9CE-3C0A-DB37C8C5D8C6}"/>
                </a:ext>
              </a:extLst>
            </p:cNvPr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6784478-2920-FCB7-8C3B-AE6AF28D48A4}"/>
                </a:ext>
              </a:extLst>
            </p:cNvPr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F6A852F-4205-6766-57E1-287ABB137702}"/>
                </a:ext>
              </a:extLst>
            </p:cNvPr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411067F-990F-044A-BA07-C18B8EF6EF3F}"/>
                </a:ext>
              </a:extLst>
            </p:cNvPr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FE8A40-564F-195C-3320-37714C0434C6}"/>
                </a:ext>
              </a:extLst>
            </p:cNvPr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377B62F-4115-3D78-337D-B41D3BA324A3}"/>
                </a:ext>
              </a:extLst>
            </p:cNvPr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D4B1D02-12AE-C96C-D283-E2C23126927D}"/>
                </a:ext>
              </a:extLst>
            </p:cNvPr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AA4F39C-AA74-4FB2-B41B-816D5A55E421}"/>
                </a:ext>
              </a:extLst>
            </p:cNvPr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3395E91-4468-1073-CA42-455D32BA2EAF}"/>
                </a:ext>
              </a:extLst>
            </p:cNvPr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880503E-77EA-05DD-3540-A80BDEAE5E6F}"/>
                </a:ext>
              </a:extLst>
            </p:cNvPr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8155B98-9AC0-69CF-9DE8-E91AF00A8B7E}"/>
                </a:ext>
              </a:extLst>
            </p:cNvPr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CA92217-BB9E-F752-A91B-41BEB4DEB2A7}"/>
                </a:ext>
              </a:extLst>
            </p:cNvPr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308380D-81BA-4595-5698-C80129258F7A}"/>
                </a:ext>
              </a:extLst>
            </p:cNvPr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857838-90BB-554F-AAF8-CD2D3F11C4C8}"/>
                </a:ext>
              </a:extLst>
            </p:cNvPr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5F60CCA-2E40-DD63-F3B6-ABB6C4F40E71}"/>
                </a:ext>
              </a:extLst>
            </p:cNvPr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56A72ED8-FAF7-6B1B-4CDE-1C324EF7E4D6}"/>
                  </a:ext>
                </a:extLst>
              </p:cNvPr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5AA119DF-7952-8492-BB19-D0EE9DB2E1C0}"/>
                  </a:ext>
                </a:extLst>
              </p:cNvPr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2BF77447-EEEE-7300-1149-03E55D532BA1}"/>
                  </a:ext>
                </a:extLst>
              </p:cNvPr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93279E6F-4CF8-75D9-BDE6-C670E85EDEA9}"/>
                  </a:ext>
                </a:extLst>
              </p:cNvPr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2EDD5730-D80A-384A-E875-5553060835F9}"/>
                  </a:ext>
                </a:extLst>
              </p:cNvPr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673C059B-8EC1-12A1-6DCF-4529BC482D02}"/>
                  </a:ext>
                </a:extLst>
              </p:cNvPr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A3765029-9D65-BA5B-5B80-23320AA96EF4}"/>
                    </a:ext>
                  </a:extLst>
                </p:cNvPr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01FA23CC-DB2F-73DB-6C2C-33E141540E11}"/>
                    </a:ext>
                  </a:extLst>
                </p:cNvPr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44690785-0667-DE78-FA69-185A8E306439}"/>
                    </a:ext>
                  </a:extLst>
                </p:cNvPr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8271F15B-1DB8-CEE9-571A-61C9C425BFA4}"/>
                    </a:ext>
                  </a:extLst>
                </p:cNvPr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F8EE3386-A82E-D4EB-AC2B-674461BA826F}"/>
                    </a:ext>
                  </a:extLst>
                </p:cNvPr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A74FDBA3-C08B-C73C-8BDA-EB3C01755764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8407AAC7-98F6-BBC6-220E-F45A2871EEC2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CDBC8CDD-EA7E-DF6D-2F93-14BFF30A1049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E1935D28-6C44-D517-05F4-7681E76EE076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1D2E81CD-0F3A-7824-19DC-D4BD451A5B41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378655D-D480-666F-49B8-4AD4CA2FF252}"/>
                </a:ext>
              </a:extLst>
            </p:cNvPr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075C7FDA-36E4-5CE9-3998-DFB3040FFD75}"/>
                  </a:ext>
                </a:extLst>
              </p:cNvPr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EA47C1EF-324D-3F49-793C-2A21AE568B71}"/>
                  </a:ext>
                </a:extLst>
              </p:cNvPr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3C8B0F4A-C862-4DDB-98E0-FB77A0123C86}"/>
                  </a:ext>
                </a:extLst>
              </p:cNvPr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975C9B61-73BB-E267-F6BF-8AE126D92E5E}"/>
                  </a:ext>
                </a:extLst>
              </p:cNvPr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D1670FA4-9E6B-F805-C7BA-D354743218A9}"/>
                  </a:ext>
                </a:extLst>
              </p:cNvPr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BF20ADEF-335F-404A-48CD-97B1166CADB6}"/>
                  </a:ext>
                </a:extLst>
              </p:cNvPr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9BDF42C8-4D5A-2795-7C54-2B428BD946D5}"/>
                    </a:ext>
                  </a:extLst>
                </p:cNvPr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417B388E-22BF-29D4-7D54-ACE2AAE2355E}"/>
                    </a:ext>
                  </a:extLst>
                </p:cNvPr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3B089269-DFBE-2987-6020-8DFB97E287CB}"/>
                    </a:ext>
                  </a:extLst>
                </p:cNvPr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71BAE4B5-46E9-C6CC-E16C-49A5752D50F2}"/>
                    </a:ext>
                  </a:extLst>
                </p:cNvPr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83807F5A-9910-4E00-4869-C7DC3F927D93}"/>
                    </a:ext>
                  </a:extLst>
                </p:cNvPr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3695090B-F890-4D63-CAB4-1D4A911A3B27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5FD971DE-7935-C09F-4CBD-F5FC83EBFBF5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593A14C9-F574-1A37-5931-E02E3F519A52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A86468F8-381D-3B80-5223-BF015A557B8F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9CC1A5D6-80DD-1F18-67BC-F258BF21F8AB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6675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pPr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97D2940-B26A-EB5F-FE88-2A6336F862C2}"/>
              </a:ext>
            </a:extLst>
          </p:cNvPr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EE7A710-9B1D-577F-3AEC-7F8F387246C5}"/>
                </a:ext>
              </a:extLst>
            </p:cNvPr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7BB8294-81B9-3C42-8C56-0C4D1ED6A042}"/>
                </a:ext>
              </a:extLst>
            </p:cNvPr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02D84EA-E250-9296-D73F-6E159D36A8DA}"/>
                </a:ext>
              </a:extLst>
            </p:cNvPr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B2E77C8-613B-A6FA-314D-02F4BA7B328E}"/>
                </a:ext>
              </a:extLst>
            </p:cNvPr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3B863F0-F119-DE8E-8554-B08AEB8C07D7}"/>
                </a:ext>
              </a:extLst>
            </p:cNvPr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28E58D-AE2A-8D4D-E079-25B2432AB0FF}"/>
                </a:ext>
              </a:extLst>
            </p:cNvPr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193E99B-75F0-8FA2-95B9-A6CF459CF917}"/>
                </a:ext>
              </a:extLst>
            </p:cNvPr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0475446-6D88-A3C2-0F72-41C1BF60C560}"/>
                </a:ext>
              </a:extLst>
            </p:cNvPr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869575-3E5C-4011-5328-8D8A52D9BC49}"/>
                </a:ext>
              </a:extLst>
            </p:cNvPr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E3D1ABB-5645-D222-21AF-0F8C112964B9}"/>
                </a:ext>
              </a:extLst>
            </p:cNvPr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5EE8EF5-090E-DACD-DAF3-1BED3BFFBFC0}"/>
                </a:ext>
              </a:extLst>
            </p:cNvPr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333C9EA-A816-0896-ED4D-5B9B460E4EBD}"/>
                </a:ext>
              </a:extLst>
            </p:cNvPr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289BCAF-0770-81E6-8EB7-62CC182EEDEF}"/>
                </a:ext>
              </a:extLst>
            </p:cNvPr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B343672-977B-AAAD-37FF-FB9995DC7DA8}"/>
                </a:ext>
              </a:extLst>
            </p:cNvPr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95DE53A-ED8A-A682-C028-E753735F5061}"/>
                </a:ext>
              </a:extLst>
            </p:cNvPr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C0025F8-075B-A1F7-A707-F8D555B7889E}"/>
                </a:ext>
              </a:extLst>
            </p:cNvPr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E358233-DE24-15D9-2F99-6191B23B7573}"/>
                </a:ext>
              </a:extLst>
            </p:cNvPr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8E2A4A20-84C5-C495-518C-0EAFF7510220}"/>
                  </a:ext>
                </a:extLst>
              </p:cNvPr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235AE5BE-F73C-C3E1-F7F2-CDA5B7AB8F55}"/>
                  </a:ext>
                </a:extLst>
              </p:cNvPr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CABD2F15-2BD8-D8DF-7FB4-6A633D532815}"/>
                  </a:ext>
                </a:extLst>
              </p:cNvPr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27FA9B3B-D459-149E-CE76-3C5233E6D953}"/>
                  </a:ext>
                </a:extLst>
              </p:cNvPr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2D56C861-9C6C-9EC2-9629-5BE00BCDC6B7}"/>
                  </a:ext>
                </a:extLst>
              </p:cNvPr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3B7CD49F-26CA-59E4-072B-8C66C0460CFB}"/>
                  </a:ext>
                </a:extLst>
              </p:cNvPr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FFE1172F-3F6F-0A9B-0735-666098DD8BD3}"/>
                    </a:ext>
                  </a:extLst>
                </p:cNvPr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A736D357-9923-27C4-0CDC-E659F14C5E12}"/>
                    </a:ext>
                  </a:extLst>
                </p:cNvPr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F348274A-2BD3-F525-E7D4-0E8495856979}"/>
                    </a:ext>
                  </a:extLst>
                </p:cNvPr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EB721DDD-F7B8-F1E6-6B6A-13F09E140ED5}"/>
                    </a:ext>
                  </a:extLst>
                </p:cNvPr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40E63137-B0E6-C01C-0182-6A6B631B4FEB}"/>
                    </a:ext>
                  </a:extLst>
                </p:cNvPr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03F18EEF-B374-D55B-C13C-DCB82DFCA748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B51028E4-4A76-BE74-C0EE-CA8247EEBFDD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F34139BB-F11C-F1D4-6BFA-E33F3E9AF15C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F50A4B88-E7B8-AFCF-BB13-CBBBAC355E04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24CD4DEF-507A-B333-6E0E-B92C6B843A97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FF865A2-9EF1-E91D-98A0-9B202C3A993B}"/>
                </a:ext>
              </a:extLst>
            </p:cNvPr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70C87D00-7137-85F1-B83D-9E4E6487F06D}"/>
                  </a:ext>
                </a:extLst>
              </p:cNvPr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DB81DA57-D708-3E7D-61A6-8A4CA14CA6F8}"/>
                  </a:ext>
                </a:extLst>
              </p:cNvPr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2E2337D2-7151-E175-C435-9313488BE90A}"/>
                  </a:ext>
                </a:extLst>
              </p:cNvPr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502069D7-ACAC-EB15-5DEA-8E3F6B888521}"/>
                  </a:ext>
                </a:extLst>
              </p:cNvPr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45D4B079-7E61-EC58-AD33-0E858D3C332B}"/>
                  </a:ext>
                </a:extLst>
              </p:cNvPr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270B64BA-21DE-1FF0-F1CB-F48E411B6613}"/>
                  </a:ext>
                </a:extLst>
              </p:cNvPr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E9CC256B-BE7C-FDC3-5FB3-9CB7BC90C4CE}"/>
                    </a:ext>
                  </a:extLst>
                </p:cNvPr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9AF45DD5-FC5A-222A-9392-1F1E7B7E3EEA}"/>
                    </a:ext>
                  </a:extLst>
                </p:cNvPr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A4A4BA85-0157-9A88-277B-2D2BE368ED10}"/>
                    </a:ext>
                  </a:extLst>
                </p:cNvPr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A0046534-4FD3-A83E-D53B-C8DE6921BF4B}"/>
                    </a:ext>
                  </a:extLst>
                </p:cNvPr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722B34AA-2D20-4587-16EF-C610919F3F9E}"/>
                    </a:ext>
                  </a:extLst>
                </p:cNvPr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11060BBF-5BF6-0759-D4CE-6B61EAE33DC3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78784696-0FBD-DB86-5B3E-5C8E266772E0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CC0C77B3-B9D9-A442-70C2-4A5F148DC84D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B4922E10-FD91-9C24-463D-8FC5634EEFBB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00CB8954-A2EE-A468-4685-2FE62B636AF1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6FDE2D73-3246-75AF-FF6F-2AC9714CA322}"/>
              </a:ext>
            </a:extLst>
          </p:cNvPr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2053D12-6531-AF7E-A189-D5B0D493CC5E}"/>
              </a:ext>
            </a:extLst>
          </p:cNvPr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0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618EB-EF56-4375-8DB5-E9051D673290}" type="datetimeFigureOut">
              <a:rPr lang="en-ZA" smtClean="0"/>
              <a:t>2025/05/25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0E9C-8402-4132-AA79-D57E368364E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40002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5/25/2025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F581C16-707B-4DA5-147A-8942488E5AE2}"/>
              </a:ext>
            </a:extLst>
          </p:cNvPr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8DC6DE1-57EE-69A0-D4E8-60FB52B867C1}"/>
                </a:ext>
              </a:extLst>
            </p:cNvPr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FD3E01F-9FAD-F1D3-33AA-136C06A9BEF4}"/>
                </a:ext>
              </a:extLst>
            </p:cNvPr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EA34B1E-C01E-E4CF-7E12-D26D0395187B}"/>
                </a:ext>
              </a:extLst>
            </p:cNvPr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467202E-0400-A9E5-7E74-93936B455789}"/>
                </a:ext>
              </a:extLst>
            </p:cNvPr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94E5944-685C-27FE-66D9-5A92750FB377}"/>
                </a:ext>
              </a:extLst>
            </p:cNvPr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A7AF152-5092-5292-E9B8-A9ECEB153BEC}"/>
                </a:ext>
              </a:extLst>
            </p:cNvPr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FABBBD7-6D8E-BF3D-E203-04DF896EBC48}"/>
                </a:ext>
              </a:extLst>
            </p:cNvPr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94E2132-227D-F33B-D1F4-7699D8E3B5F1}"/>
                </a:ext>
              </a:extLst>
            </p:cNvPr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A945D1D-D9B0-BA6B-AF24-B168DB40B080}"/>
                </a:ext>
              </a:extLst>
            </p:cNvPr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5484275-4FD7-2496-ADA7-496256DCBCA8}"/>
                </a:ext>
              </a:extLst>
            </p:cNvPr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CE2E5C0-D57E-555F-D300-588F4A06C2D2}"/>
                </a:ext>
              </a:extLst>
            </p:cNvPr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3A53250-4EDE-29DB-3A84-DF44D3ABF0C8}"/>
                </a:ext>
              </a:extLst>
            </p:cNvPr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ECE9BFE-F21B-A33E-5168-903B2321B6E8}"/>
                </a:ext>
              </a:extLst>
            </p:cNvPr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E113281-F071-E24A-1B08-5BE4B8732F56}"/>
                </a:ext>
              </a:extLst>
            </p:cNvPr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C3DBA57-942A-FD67-4D2F-E416C4F544A4}"/>
                </a:ext>
              </a:extLst>
            </p:cNvPr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EE495D6-782A-852A-330A-23260E0AA844}"/>
                </a:ext>
              </a:extLst>
            </p:cNvPr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4F0EB76-B870-C6F7-D8B1-012A3CE00F67}"/>
                </a:ext>
              </a:extLst>
            </p:cNvPr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F34DDC99-F534-CB58-98CB-BE898CD333AC}"/>
                  </a:ext>
                </a:extLst>
              </p:cNvPr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C737D991-148D-204C-D804-F0159930ECA9}"/>
                  </a:ext>
                </a:extLst>
              </p:cNvPr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8AFAA08F-70F8-7124-D0A1-D566BD81FEE1}"/>
                  </a:ext>
                </a:extLst>
              </p:cNvPr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0B58E138-FFBA-D1DD-5806-C8949C17B245}"/>
                  </a:ext>
                </a:extLst>
              </p:cNvPr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4E33C1EF-F961-EDD0-0B78-BB0B167A2FF9}"/>
                  </a:ext>
                </a:extLst>
              </p:cNvPr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8A049578-8758-3F0F-32C0-19650EA52A61}"/>
                  </a:ext>
                </a:extLst>
              </p:cNvPr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20BCD42D-2DDF-2D41-B71C-12893523CC55}"/>
                    </a:ext>
                  </a:extLst>
                </p:cNvPr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A49BB300-E541-F40E-9869-44CCC7853DE7}"/>
                    </a:ext>
                  </a:extLst>
                </p:cNvPr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46C80BB4-EE02-3552-4BB3-466BBA24B971}"/>
                    </a:ext>
                  </a:extLst>
                </p:cNvPr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73382A58-90A8-C8A0-7420-980825DAA432}"/>
                    </a:ext>
                  </a:extLst>
                </p:cNvPr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F53D0519-7F08-BE7D-1F38-E9A7C1990518}"/>
                    </a:ext>
                  </a:extLst>
                </p:cNvPr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1C55F924-C96B-5240-617A-696901B625F0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314EA762-24C4-0E48-3F3E-A2D19C87B480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7AF6E7CD-A49B-9FC5-7E81-4AD8CC1E8524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56BA54D0-71BF-2D77-4DD1-226BFBB9DCC2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8DECA69F-0652-7FE9-0A1F-E57994D65AAD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B1B72BB-928D-E7AD-CBCB-82A188BC80A8}"/>
                </a:ext>
              </a:extLst>
            </p:cNvPr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52584B35-A6BE-C89C-F745-BE75BF0A1846}"/>
                  </a:ext>
                </a:extLst>
              </p:cNvPr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C80E2CD7-14AC-074F-A54A-9D2FF548A22B}"/>
                  </a:ext>
                </a:extLst>
              </p:cNvPr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6F5247E7-E5AF-7D09-D04B-D77C85041BA6}"/>
                  </a:ext>
                </a:extLst>
              </p:cNvPr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4CCCF2CA-7B0D-84F8-4E38-F73770E1AEE9}"/>
                  </a:ext>
                </a:extLst>
              </p:cNvPr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EAC858EF-FD22-2A89-44A5-D5B4333873F4}"/>
                  </a:ext>
                </a:extLst>
              </p:cNvPr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2F6268E7-18DA-1062-F14C-B78C9BF9066B}"/>
                  </a:ext>
                </a:extLst>
              </p:cNvPr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8F9821CD-D954-4892-E354-583EE183989C}"/>
                    </a:ext>
                  </a:extLst>
                </p:cNvPr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B735178A-4E87-B3E3-98C4-8B6AEDEB46D3}"/>
                    </a:ext>
                  </a:extLst>
                </p:cNvPr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3AF9AE5B-9DBB-89B7-1B5F-FC8098B1A832}"/>
                    </a:ext>
                  </a:extLst>
                </p:cNvPr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ED829E46-590F-CB3F-13CD-25DC0C7EC974}"/>
                    </a:ext>
                  </a:extLst>
                </p:cNvPr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417F3691-2A50-4E70-5439-6C5F8808B173}"/>
                    </a:ext>
                  </a:extLst>
                </p:cNvPr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A4E713F4-FFE0-5B07-21EF-9993EE359304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6103D743-D4D6-4800-1280-78B15CDEA481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F161E8CB-9DEF-DD03-6343-880DE0669100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CCAE37BF-1B4E-F4CE-EE5C-390F7E58C87A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4C0AB269-7A23-1B30-2E19-73AB7AAD86A6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0523727-21C8-B013-05DF-3ADC028FE065}"/>
              </a:ext>
            </a:extLst>
          </p:cNvPr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825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Primary Keys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COS 221 Assignment 5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474AF4-9CC5-6CDD-5638-0957699E13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BEDB9-DE91-7A84-3CB2-C30CD21DE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523CB-48F5-4751-B10E-AC5D5354D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Dewald </a:t>
            </a:r>
            <a:r>
              <a:rPr lang="en-ZA" dirty="0" err="1"/>
              <a:t>Colesky</a:t>
            </a:r>
            <a:endParaRPr lang="en-US" dirty="0"/>
          </a:p>
          <a:p>
            <a:r>
              <a:rPr lang="en-ZA" dirty="0"/>
              <a:t>Adriano Jorge</a:t>
            </a:r>
          </a:p>
          <a:p>
            <a:r>
              <a:rPr lang="en-ZA" dirty="0"/>
              <a:t>Zoë Joubert</a:t>
            </a:r>
          </a:p>
          <a:p>
            <a:r>
              <a:rPr lang="en-ZA" dirty="0"/>
              <a:t>Inge Keyser</a:t>
            </a:r>
          </a:p>
          <a:p>
            <a:r>
              <a:rPr lang="en-ZA" dirty="0"/>
              <a:t>Megan Lai</a:t>
            </a:r>
          </a:p>
          <a:p>
            <a:r>
              <a:rPr lang="en-ZA" dirty="0"/>
              <a:t>Johan Nel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969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(E)ER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20C123-BB17-DA2A-31AD-FC70E5591E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FB0AA-1CA8-9747-65E8-49C3F74BB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Relational mapping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D4A3D-CD84-62B1-635B-A8E725ED7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181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CD8169-EC4C-957E-7025-DFCADF52FD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0E127-A526-6167-892C-32306B791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D6749-4291-80F3-21E2-45F807318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Login and manage users </a:t>
            </a:r>
          </a:p>
          <a:p>
            <a:pPr marL="0" indent="0">
              <a:buNone/>
            </a:pPr>
            <a:r>
              <a:rPr lang="en-US" dirty="0"/>
              <a:t>• Make changes to products and categories </a:t>
            </a:r>
          </a:p>
          <a:p>
            <a:pPr marL="0" indent="0">
              <a:buNone/>
            </a:pPr>
            <a:r>
              <a:rPr lang="en-US" dirty="0"/>
              <a:t>• Manage </a:t>
            </a:r>
            <a:r>
              <a:rPr lang="en-US" dirty="0" err="1"/>
              <a:t>stockists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• Sort and filter products </a:t>
            </a:r>
          </a:p>
          <a:p>
            <a:pPr marL="0" indent="0">
              <a:buNone/>
            </a:pPr>
            <a:r>
              <a:rPr lang="en-US" dirty="0"/>
              <a:t>• Make changes to the database</a:t>
            </a:r>
          </a:p>
          <a:p>
            <a:pPr marL="0" indent="0">
              <a:buNone/>
            </a:pPr>
            <a:r>
              <a:rPr lang="en-US" dirty="0"/>
              <a:t>• View a products </a:t>
            </a:r>
          </a:p>
          <a:p>
            <a:pPr marL="0" indent="0">
              <a:buNone/>
            </a:pPr>
            <a:r>
              <a:rPr lang="en-US" dirty="0"/>
              <a:t>• Allow users to rate and/or review products </a:t>
            </a:r>
          </a:p>
          <a:p>
            <a:pPr marL="0" indent="0">
              <a:buNone/>
            </a:pPr>
            <a:r>
              <a:rPr lang="en-US" dirty="0"/>
              <a:t>• View top-rated and reviews of products</a:t>
            </a:r>
          </a:p>
          <a:p>
            <a:pPr marL="0" indent="0">
              <a:buNone/>
            </a:pPr>
            <a:r>
              <a:rPr lang="en-US" dirty="0"/>
              <a:t>• SQL injection prevention </a:t>
            </a:r>
          </a:p>
        </p:txBody>
      </p:sp>
    </p:spTree>
    <p:extLst>
      <p:ext uri="{BB962C8B-B14F-4D97-AF65-F5344CB8AC3E}">
        <p14:creationId xmlns:p14="http://schemas.microsoft.com/office/powerpoint/2010/main" val="988442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1A0026-63E6-2448-416D-39A0985CDB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530D2-B781-006B-3EDC-E50F141EC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C1F3A-BE21-3871-C5A2-33BE032B3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injection prevention</a:t>
            </a:r>
          </a:p>
        </p:txBody>
      </p:sp>
    </p:spTree>
    <p:extLst>
      <p:ext uri="{BB962C8B-B14F-4D97-AF65-F5344CB8AC3E}">
        <p14:creationId xmlns:p14="http://schemas.microsoft.com/office/powerpoint/2010/main" val="274429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0C7AAB-EF6B-C30D-76B0-99690B77CE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05F38-845C-9E60-4A48-DF38CF90F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of the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BF95C-033F-7715-391C-1C6F66EE0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Ask Dewald for sites</a:t>
            </a:r>
          </a:p>
        </p:txBody>
      </p:sp>
    </p:spTree>
    <p:extLst>
      <p:ext uri="{BB962C8B-B14F-4D97-AF65-F5344CB8AC3E}">
        <p14:creationId xmlns:p14="http://schemas.microsoft.com/office/powerpoint/2010/main" val="402631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0931D-8C7D-7B48-BE46-DCC6ADB129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0D54C-0CD3-C8CF-748D-819BF7C27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11C1A-3467-D521-3633-9DBB65DD9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55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2128</TotalTime>
  <Words>98</Words>
  <Application>Microsoft Office PowerPoint</Application>
  <PresentationFormat>Widescreen</PresentationFormat>
  <Paragraphs>32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The Primary Keys</vt:lpstr>
      <vt:lpstr>Members</vt:lpstr>
      <vt:lpstr>(E)ER Diagram</vt:lpstr>
      <vt:lpstr>Relational mapping</vt:lpstr>
      <vt:lpstr>Functionality</vt:lpstr>
      <vt:lpstr>Security</vt:lpstr>
      <vt:lpstr>Population of the Database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Miss. I Keyser</dc:creator>
  <cp:lastModifiedBy>Miss. I Keyser</cp:lastModifiedBy>
  <cp:revision>4</cp:revision>
  <dcterms:created xsi:type="dcterms:W3CDTF">2025-05-22T10:17:18Z</dcterms:created>
  <dcterms:modified xsi:type="dcterms:W3CDTF">2025-05-25T13:20:43Z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